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99FF"/>
    <a:srgbClr val="A6A6A6"/>
    <a:srgbClr val="00FF00"/>
    <a:srgbClr val="33CC33"/>
    <a:srgbClr val="FF0066"/>
    <a:srgbClr val="F50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231-FC6E-4199-AF18-DD466E3413E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DE94-7803-4581-B85B-5221585BE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0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231-FC6E-4199-AF18-DD466E3413E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DE94-7803-4581-B85B-5221585BE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231-FC6E-4199-AF18-DD466E3413E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DE94-7803-4581-B85B-5221585BE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0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231-FC6E-4199-AF18-DD466E3413E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DE94-7803-4581-B85B-5221585BE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8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231-FC6E-4199-AF18-DD466E3413E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DE94-7803-4581-B85B-5221585BE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231-FC6E-4199-AF18-DD466E3413E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DE94-7803-4581-B85B-5221585BE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2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231-FC6E-4199-AF18-DD466E3413E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DE94-7803-4581-B85B-5221585BE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231-FC6E-4199-AF18-DD466E3413E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DE94-7803-4581-B85B-5221585BE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231-FC6E-4199-AF18-DD466E3413E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DE94-7803-4581-B85B-5221585BE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8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231-FC6E-4199-AF18-DD466E3413E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DE94-7803-4581-B85B-5221585BE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4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231-FC6E-4199-AF18-DD466E3413E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DE94-7803-4581-B85B-5221585BE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1E231-FC6E-4199-AF18-DD466E3413E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EDE94-7803-4581-B85B-5221585BE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7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020915" y="1792719"/>
            <a:ext cx="3511745" cy="32776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18535" y="3339860"/>
            <a:ext cx="5154930" cy="71168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28762" y="2952094"/>
            <a:ext cx="2729947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SSAFY 5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대전 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9047" y="338890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/>
                  </a:solidFill>
                </a:ln>
                <a:latin typeface="210 맨발의청춘 B"/>
                <a:ea typeface="210 역전다방 B" panose="02020603020101020101" pitchFamily="18" charset="-127"/>
              </a:rPr>
              <a:t>영화추천서비스</a:t>
            </a:r>
          </a:p>
        </p:txBody>
      </p:sp>
      <p:sp>
        <p:nvSpPr>
          <p:cNvPr id="11" name="이등변 삼각형 10"/>
          <p:cNvSpPr/>
          <p:nvPr/>
        </p:nvSpPr>
        <p:spPr>
          <a:xfrm rot="10800000">
            <a:off x="8295470" y="3623289"/>
            <a:ext cx="181915" cy="16481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17"/>
          <a:stretch/>
        </p:blipFill>
        <p:spPr>
          <a:xfrm>
            <a:off x="7892368" y="3513621"/>
            <a:ext cx="431045" cy="3641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28"/>
          <a:stretch/>
        </p:blipFill>
        <p:spPr>
          <a:xfrm rot="21009644">
            <a:off x="7158095" y="3459934"/>
            <a:ext cx="1391138" cy="956713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2EBAF6-5C85-4BDA-A7A1-E76B7E5766A7}"/>
              </a:ext>
            </a:extLst>
          </p:cNvPr>
          <p:cNvSpPr txBox="1"/>
          <p:nvPr/>
        </p:nvSpPr>
        <p:spPr>
          <a:xfrm>
            <a:off x="9266003" y="6032767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/>
                  </a:solidFill>
                </a:ln>
                <a:latin typeface="210 맨발의청춘 B"/>
                <a:ea typeface="210 역전다방 B" panose="02020603020101020101" pitchFamily="18" charset="-127"/>
              </a:rPr>
              <a:t>김다윗</a:t>
            </a:r>
            <a:r>
              <a:rPr lang="en-US" altLang="ko-KR" sz="3200" dirty="0">
                <a:ln>
                  <a:solidFill>
                    <a:schemeClr val="tx1"/>
                  </a:solidFill>
                </a:ln>
                <a:latin typeface="210 맨발의청춘 B"/>
                <a:ea typeface="210 역전다방 B" panose="02020603020101020101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tx1"/>
                  </a:solidFill>
                </a:ln>
                <a:latin typeface="210 맨발의청춘 B"/>
                <a:ea typeface="210 역전다방 B" panose="02020603020101020101" pitchFamily="18" charset="-127"/>
              </a:rPr>
              <a:t>정원화</a:t>
            </a:r>
          </a:p>
        </p:txBody>
      </p:sp>
    </p:spTree>
    <p:extLst>
      <p:ext uri="{BB962C8B-B14F-4D97-AF65-F5344CB8AC3E}">
        <p14:creationId xmlns:p14="http://schemas.microsoft.com/office/powerpoint/2010/main" val="281594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5679" y="454639"/>
            <a:ext cx="2511956" cy="1389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7874" y="689098"/>
            <a:ext cx="199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개발환경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5518" y="3252297"/>
            <a:ext cx="933269" cy="575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 w="317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4.5.8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5518" y="2086370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 w="317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9686" y="2661782"/>
            <a:ext cx="933269" cy="575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 w="317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3.1.4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924338" y="1155167"/>
            <a:ext cx="220027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3110753" y="1155167"/>
            <a:ext cx="8146969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81493" y="2070469"/>
            <a:ext cx="1400768" cy="696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 w="317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Python,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1493" y="2656062"/>
            <a:ext cx="1435008" cy="575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 w="317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Django,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1493" y="3240857"/>
            <a:ext cx="877228" cy="575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 w="317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Vue,</a:t>
            </a:r>
          </a:p>
        </p:txBody>
      </p:sp>
    </p:spTree>
    <p:extLst>
      <p:ext uri="{BB962C8B-B14F-4D97-AF65-F5344CB8AC3E}">
        <p14:creationId xmlns:p14="http://schemas.microsoft.com/office/powerpoint/2010/main" val="370589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823AA2-B438-4B24-82B5-D5E28CC4E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00" y="1292383"/>
            <a:ext cx="7218433" cy="54468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5ECB240-8769-45EA-8AA5-747504B9C691}"/>
              </a:ext>
            </a:extLst>
          </p:cNvPr>
          <p:cNvSpPr/>
          <p:nvPr/>
        </p:nvSpPr>
        <p:spPr>
          <a:xfrm>
            <a:off x="595679" y="454639"/>
            <a:ext cx="2511956" cy="1389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0F385E-6D71-4839-B329-23493C93494F}"/>
              </a:ext>
            </a:extLst>
          </p:cNvPr>
          <p:cNvCxnSpPr/>
          <p:nvPr/>
        </p:nvCxnSpPr>
        <p:spPr>
          <a:xfrm flipH="1">
            <a:off x="924338" y="1155167"/>
            <a:ext cx="220027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8AEBC2A-50C2-4DC6-BA13-C7154F1FB029}"/>
              </a:ext>
            </a:extLst>
          </p:cNvPr>
          <p:cNvCxnSpPr>
            <a:cxnSpLocks/>
          </p:cNvCxnSpPr>
          <p:nvPr/>
        </p:nvCxnSpPr>
        <p:spPr>
          <a:xfrm flipH="1">
            <a:off x="3110753" y="1155167"/>
            <a:ext cx="8146969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7874" y="670902"/>
            <a:ext cx="199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ERD</a:t>
            </a:r>
            <a:endParaRPr lang="ko-KR" altLang="en-US" sz="2800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2712" y="678212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Light" panose="02020603020101020101"/>
              </a:rPr>
              <a:t>데이터 모델링</a:t>
            </a:r>
          </a:p>
        </p:txBody>
      </p:sp>
    </p:spTree>
    <p:extLst>
      <p:ext uri="{BB962C8B-B14F-4D97-AF65-F5344CB8AC3E}">
        <p14:creationId xmlns:p14="http://schemas.microsoft.com/office/powerpoint/2010/main" val="167577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10B500-6F9D-456E-BADE-FCCBB90A2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" y="1330993"/>
            <a:ext cx="12080980" cy="53132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ECE7-5857-4DEB-9239-3F59529AF1AF}"/>
              </a:ext>
            </a:extLst>
          </p:cNvPr>
          <p:cNvSpPr/>
          <p:nvPr/>
        </p:nvSpPr>
        <p:spPr>
          <a:xfrm>
            <a:off x="595679" y="454639"/>
            <a:ext cx="2511956" cy="1389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88924A-411D-4810-AC32-69CEB7D5BAF0}"/>
              </a:ext>
            </a:extLst>
          </p:cNvPr>
          <p:cNvCxnSpPr/>
          <p:nvPr/>
        </p:nvCxnSpPr>
        <p:spPr>
          <a:xfrm flipH="1">
            <a:off x="924338" y="1155167"/>
            <a:ext cx="220027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D59D54-BC43-46BF-A1D3-DCFED00E2B95}"/>
              </a:ext>
            </a:extLst>
          </p:cNvPr>
          <p:cNvCxnSpPr>
            <a:cxnSpLocks/>
          </p:cNvCxnSpPr>
          <p:nvPr/>
        </p:nvCxnSpPr>
        <p:spPr>
          <a:xfrm flipH="1">
            <a:off x="3110753" y="1155167"/>
            <a:ext cx="8146969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934C76-B8D6-4CFE-B4AD-F334730DACB5}"/>
              </a:ext>
            </a:extLst>
          </p:cNvPr>
          <p:cNvSpPr txBox="1"/>
          <p:nvPr/>
        </p:nvSpPr>
        <p:spPr>
          <a:xfrm>
            <a:off x="1297874" y="670902"/>
            <a:ext cx="199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컴포넌트</a:t>
            </a:r>
          </a:p>
        </p:txBody>
      </p:sp>
    </p:spTree>
    <p:extLst>
      <p:ext uri="{BB962C8B-B14F-4D97-AF65-F5344CB8AC3E}">
        <p14:creationId xmlns:p14="http://schemas.microsoft.com/office/powerpoint/2010/main" val="44986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6747B8-7694-4730-8BF1-11279D35BF54}"/>
              </a:ext>
            </a:extLst>
          </p:cNvPr>
          <p:cNvSpPr txBox="1"/>
          <p:nvPr/>
        </p:nvSpPr>
        <p:spPr>
          <a:xfrm>
            <a:off x="3057939" y="2767280"/>
            <a:ext cx="6076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/>
              <a:t>Thank you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92771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25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210 맨발의청춘 B</vt:lpstr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wonjeong lee</dc:creator>
  <cp:lastModifiedBy>Stephen_Covey</cp:lastModifiedBy>
  <cp:revision>83</cp:revision>
  <dcterms:created xsi:type="dcterms:W3CDTF">2017-03-24T05:39:28Z</dcterms:created>
  <dcterms:modified xsi:type="dcterms:W3CDTF">2021-05-27T08:53:14Z</dcterms:modified>
</cp:coreProperties>
</file>