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4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6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9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30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1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5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0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6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7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9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2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8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9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0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1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2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105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1848405" y="4001149"/>
            <a:ext cx="9410515" cy="1361441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:</a:t>
            </a:r>
            <a:endParaRPr altLang="en-US" sz="2000" lang="zh-CN"/>
          </a:p>
          <a:p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u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dent 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S</a:t>
            </a:r>
            <a:endParaRPr altLang="en-US" sz="2000" lang="zh-CN"/>
          </a:p>
          <a:p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o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ege 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i 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vinayaha 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college 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engineering 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technology</a:t>
            </a:r>
            <a:endParaRPr altLang="en-US" sz="2000" lang="zh-CN"/>
          </a:p>
          <a:p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D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tment 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anical </a:t>
            </a:r>
            <a:r>
              <a:rPr altLang="en-US" b="1" dirty="0" sz="2400" lang="en-US">
                <a:solidFill>
                  <a:srgbClr val="FFFFFF"/>
                </a:solidFill>
                <a:latin typeface="Arial" pitchFamily="34" charset="0"/>
                <a:cs typeface="Arial" pitchFamily="34" charset="0"/>
              </a:rPr>
              <a:t>Engineering </a:t>
            </a:r>
            <a:endParaRPr altLang="en-US" lang="zh-CN"/>
          </a:p>
        </p:txBody>
      </p:sp>
      <p:sp>
        <p:nvSpPr>
          <p:cNvPr id="1048592" name=""/>
          <p:cNvSpPr txBox="1"/>
          <p:nvPr/>
        </p:nvSpPr>
        <p:spPr>
          <a:xfrm>
            <a:off x="4096000" y="3219450"/>
            <a:ext cx="4000000" cy="47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4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5" name="TextBox 1"/>
          <p:cNvSpPr txBox="1"/>
          <p:nvPr/>
        </p:nvSpPr>
        <p:spPr>
          <a:xfrm>
            <a:off x="762000" y="1300480"/>
            <a:ext cx="10545900" cy="500634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7" name="TextBox 2"/>
          <p:cNvSpPr txBox="1"/>
          <p:nvPr/>
        </p:nvSpPr>
        <p:spPr>
          <a:xfrm>
            <a:off x="960120" y="1700784"/>
            <a:ext cx="7495599" cy="891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9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1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2" name="TextBox 3"/>
          <p:cNvSpPr txBox="1"/>
          <p:nvPr/>
        </p:nvSpPr>
        <p:spPr>
          <a:xfrm>
            <a:off x="1005840" y="1664208"/>
            <a:ext cx="182880" cy="3327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3" name="TextBox 5"/>
          <p:cNvSpPr txBox="1"/>
          <p:nvPr/>
        </p:nvSpPr>
        <p:spPr>
          <a:xfrm>
            <a:off x="1569720" y="1953981"/>
            <a:ext cx="9052560" cy="262509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5" name="TextBox 2"/>
          <p:cNvSpPr txBox="1"/>
          <p:nvPr/>
        </p:nvSpPr>
        <p:spPr>
          <a:xfrm>
            <a:off x="975360" y="1727200"/>
            <a:ext cx="2399378" cy="1907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7" name="TextBox 2"/>
          <p:cNvSpPr txBox="1"/>
          <p:nvPr/>
        </p:nvSpPr>
        <p:spPr>
          <a:xfrm>
            <a:off x="1239520" y="1991360"/>
            <a:ext cx="9601200" cy="23901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Rahul Rahul</cp:lastModifiedBy>
  <dcterms:created xsi:type="dcterms:W3CDTF">2021-05-25T07:50:10Z</dcterms:created>
  <dcterms:modified xsi:type="dcterms:W3CDTF">2024-04-05T09:34:40Z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4a5d161a64924508b794ffd32af203e0</vt:lpwstr>
  </property>
</Properties>
</file>