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3" d="100"/>
          <a:sy n="103" d="100"/>
        </p:scale>
        <p:origin x="-78" y="-19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72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6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3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60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22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8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3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38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3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190D-5138-42DC-AB67-4402C33B428C}" type="datetimeFigureOut">
              <a:rPr lang="zh-TW" altLang="en-US" smtClean="0"/>
              <a:t>2014/10/24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DE8-DC43-4A5D-AA2C-69CE9B6F8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80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19.png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NULL"/><Relationship Id="rId5" Type="http://schemas.openxmlformats.org/officeDocument/2006/relationships/image" Target="../media/image22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6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36378" y="364766"/>
            <a:ext cx="11050578" cy="6016853"/>
            <a:chOff x="655647" y="571500"/>
            <a:chExt cx="11050578" cy="6016853"/>
          </a:xfrm>
        </p:grpSpPr>
        <p:grpSp>
          <p:nvGrpSpPr>
            <p:cNvPr id="5" name="群組 4"/>
            <p:cNvGrpSpPr/>
            <p:nvPr/>
          </p:nvGrpSpPr>
          <p:grpSpPr>
            <a:xfrm>
              <a:off x="655647" y="571500"/>
              <a:ext cx="11050578" cy="6012530"/>
              <a:chOff x="655647" y="571500"/>
              <a:chExt cx="11050578" cy="601253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55647" y="571500"/>
                <a:ext cx="1925935" cy="597907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670205" y="571500"/>
                <a:ext cx="4036020" cy="597907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408095" y="571500"/>
                <a:ext cx="1915458" cy="597907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084575" y="571500"/>
                <a:ext cx="1915458" cy="597907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850" y="1432256"/>
                <a:ext cx="1800000" cy="1153846"/>
              </a:xfrm>
              <a:prstGeom prst="rect">
                <a:avLst/>
              </a:prstGeom>
            </p:spPr>
          </p:pic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952" y="4270550"/>
                <a:ext cx="1800000" cy="1153846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2126" y="2003360"/>
                <a:ext cx="1800000" cy="1153846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5591"/>
              <a:stretch/>
            </p:blipFill>
            <p:spPr>
              <a:xfrm>
                <a:off x="3130241" y="3404752"/>
                <a:ext cx="1800000" cy="1159365"/>
              </a:xfrm>
              <a:prstGeom prst="rect">
                <a:avLst/>
              </a:prstGeom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2509" y="929467"/>
                <a:ext cx="3600000" cy="2307692"/>
              </a:xfrm>
              <a:prstGeom prst="rect">
                <a:avLst/>
              </a:prstGeom>
            </p:spPr>
          </p:pic>
          <p:sp>
            <p:nvSpPr>
              <p:cNvPr id="19" name="文字方塊 18"/>
              <p:cNvSpPr txBox="1"/>
              <p:nvPr/>
            </p:nvSpPr>
            <p:spPr>
              <a:xfrm>
                <a:off x="997870" y="2586102"/>
                <a:ext cx="132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Input image</a:t>
                </a:r>
                <a:endParaRPr lang="zh-TW" altLang="en-US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1314050" y="5358087"/>
                <a:ext cx="637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Edge</a:t>
                </a:r>
                <a:endParaRPr lang="zh-TW" altLang="en-US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1361156" y="3968231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ETF</a:t>
                </a:r>
                <a:endParaRPr lang="zh-TW" altLang="en-US" dirty="0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3489483" y="4558600"/>
                <a:ext cx="1163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Parameter</a:t>
                </a:r>
                <a:endParaRPr lang="zh-TW" altLang="en-US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3325162" y="3096314"/>
                <a:ext cx="14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</a:t>
                </a:r>
                <a:r>
                  <a:rPr lang="en-US" altLang="zh-TW" dirty="0" smtClean="0"/>
                  <a:t>egmentation</a:t>
                </a:r>
                <a:endParaRPr lang="zh-TW" altLang="en-US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5410704" y="6214698"/>
                <a:ext cx="1885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Reaction </a:t>
                </a:r>
                <a:r>
                  <a:rPr lang="en-US" altLang="zh-TW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diffusion</a:t>
                </a:r>
                <a:endParaRPr lang="zh-TW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8934489" y="3237159"/>
                <a:ext cx="1456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Thresholding</a:t>
                </a:r>
                <a:endParaRPr lang="zh-TW" altLang="en-US" dirty="0"/>
              </a:p>
            </p:txBody>
          </p:sp>
          <p:cxnSp>
            <p:nvCxnSpPr>
              <p:cNvPr id="26" name="直線單箭頭接點 25"/>
              <p:cNvCxnSpPr>
                <a:stCxn id="10" idx="3"/>
                <a:endCxn id="13" idx="1"/>
              </p:cNvCxnSpPr>
              <p:nvPr/>
            </p:nvCxnSpPr>
            <p:spPr>
              <a:xfrm>
                <a:off x="2581582" y="3561036"/>
                <a:ext cx="502993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3" idx="3"/>
                <a:endCxn id="12" idx="1"/>
              </p:cNvCxnSpPr>
              <p:nvPr/>
            </p:nvCxnSpPr>
            <p:spPr>
              <a:xfrm>
                <a:off x="5000033" y="3561036"/>
                <a:ext cx="408062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2" idx="3"/>
                <a:endCxn id="11" idx="1"/>
              </p:cNvCxnSpPr>
              <p:nvPr/>
            </p:nvCxnSpPr>
            <p:spPr>
              <a:xfrm>
                <a:off x="7323553" y="3561036"/>
                <a:ext cx="346652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圖片 2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8215" y="3553362"/>
                <a:ext cx="3600000" cy="2307692"/>
              </a:xfrm>
              <a:prstGeom prst="rect">
                <a:avLst/>
              </a:prstGeom>
            </p:spPr>
          </p:pic>
          <p:pic>
            <p:nvPicPr>
              <p:cNvPr id="30" name="圖片 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5560" y="3634082"/>
                <a:ext cx="360000" cy="36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1" name="文字方塊 30"/>
              <p:cNvSpPr txBox="1"/>
              <p:nvPr/>
            </p:nvSpPr>
            <p:spPr>
              <a:xfrm>
                <a:off x="8903968" y="5827938"/>
                <a:ext cx="1560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Color mapping</a:t>
                </a:r>
                <a:endParaRPr lang="zh-TW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227701" y="3518234"/>
                <a:ext cx="97461" cy="97461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單箭頭接點 32"/>
              <p:cNvCxnSpPr>
                <a:stCxn id="32" idx="0"/>
              </p:cNvCxnSpPr>
              <p:nvPr/>
            </p:nvCxnSpPr>
            <p:spPr>
              <a:xfrm flipV="1">
                <a:off x="3276432" y="2313865"/>
                <a:ext cx="3722" cy="1204369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4396498" y="3571363"/>
                <a:ext cx="97461" cy="97461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單箭頭接點 34"/>
              <p:cNvCxnSpPr>
                <a:stCxn id="34" idx="0"/>
              </p:cNvCxnSpPr>
              <p:nvPr/>
            </p:nvCxnSpPr>
            <p:spPr>
              <a:xfrm flipV="1">
                <a:off x="4445229" y="2366994"/>
                <a:ext cx="3722" cy="1204369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870003" y="4067830"/>
                <a:ext cx="97461" cy="97461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7" name="直線單箭頭接點 36"/>
              <p:cNvCxnSpPr>
                <a:stCxn id="36" idx="0"/>
              </p:cNvCxnSpPr>
              <p:nvPr/>
            </p:nvCxnSpPr>
            <p:spPr>
              <a:xfrm flipV="1">
                <a:off x="3918734" y="2863461"/>
                <a:ext cx="3722" cy="1204369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67" r="6167"/>
              <a:stretch/>
            </p:blipFill>
            <p:spPr>
              <a:xfrm>
                <a:off x="5452999" y="652313"/>
                <a:ext cx="1800992" cy="1155600"/>
              </a:xfrm>
              <a:prstGeom prst="rect">
                <a:avLst/>
              </a:prstGeom>
            </p:spPr>
          </p:pic>
          <p:pic>
            <p:nvPicPr>
              <p:cNvPr id="39" name="圖片 38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52" r="6284"/>
              <a:stretch/>
            </p:blipFill>
            <p:spPr>
              <a:xfrm>
                <a:off x="5452999" y="2003360"/>
                <a:ext cx="1800992" cy="1155600"/>
              </a:xfrm>
              <a:prstGeom prst="rect">
                <a:avLst/>
              </a:prstGeom>
            </p:spPr>
          </p:pic>
          <p:pic>
            <p:nvPicPr>
              <p:cNvPr id="40" name="圖片 3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67" r="6167"/>
              <a:stretch/>
            </p:blipFill>
            <p:spPr>
              <a:xfrm>
                <a:off x="5455380" y="3354407"/>
                <a:ext cx="1800992" cy="1155600"/>
              </a:xfrm>
              <a:prstGeom prst="rect">
                <a:avLst/>
              </a:prstGeom>
            </p:spPr>
          </p:pic>
          <p:pic>
            <p:nvPicPr>
              <p:cNvPr id="41" name="圖片 4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68" r="6168"/>
              <a:stretch/>
            </p:blipFill>
            <p:spPr>
              <a:xfrm>
                <a:off x="5452999" y="4705454"/>
                <a:ext cx="1800992" cy="1155600"/>
              </a:xfrm>
              <a:prstGeom prst="rect">
                <a:avLst/>
              </a:prstGeom>
            </p:spPr>
          </p:pic>
          <p:cxnSp>
            <p:nvCxnSpPr>
              <p:cNvPr id="42" name="直線單箭頭接點 41"/>
              <p:cNvCxnSpPr>
                <a:stCxn id="38" idx="2"/>
                <a:endCxn id="39" idx="0"/>
              </p:cNvCxnSpPr>
              <p:nvPr/>
            </p:nvCxnSpPr>
            <p:spPr>
              <a:xfrm>
                <a:off x="6353495" y="1807913"/>
                <a:ext cx="0" cy="1954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>
                <a:stCxn id="39" idx="2"/>
                <a:endCxn id="40" idx="0"/>
              </p:cNvCxnSpPr>
              <p:nvPr/>
            </p:nvCxnSpPr>
            <p:spPr>
              <a:xfrm>
                <a:off x="6353495" y="3158960"/>
                <a:ext cx="2381" cy="1954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/>
              <p:cNvCxnSpPr>
                <a:stCxn id="40" idx="2"/>
                <a:endCxn id="41" idx="0"/>
              </p:cNvCxnSpPr>
              <p:nvPr/>
            </p:nvCxnSpPr>
            <p:spPr>
              <a:xfrm flipH="1">
                <a:off x="6353495" y="4510007"/>
                <a:ext cx="2381" cy="1954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615" y="2889125"/>
              <a:ext cx="1800000" cy="115384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76196" y="621469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Input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01598" y="6195849"/>
              <a:ext cx="1537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Style </a:t>
              </a:r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</a:rPr>
                <a:t>selection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871164" y="6219021"/>
              <a:ext cx="1634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>
                      <a:lumMod val="75000"/>
                    </a:schemeClr>
                  </a:solidFill>
                </a:rPr>
                <a:t>Post processing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61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C:\Users\JASON\Google 雲端硬碟\研究所\thesis\eps\fig11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572" y="944614"/>
            <a:ext cx="5693211" cy="42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C:\Users\JASON\Google 雲端硬碟\研究所\thesis\eps\fig16c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66" y="1057023"/>
            <a:ext cx="2604816" cy="2604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2164120" y="3670951"/>
            <a:ext cx="15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 pattern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25" y="5335145"/>
            <a:ext cx="4492572" cy="31279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6149225" y="4731129"/>
            <a:ext cx="1212044" cy="60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635405" y="4731129"/>
            <a:ext cx="1328634" cy="60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7229294" y="4731129"/>
            <a:ext cx="1489435" cy="60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7813755" y="4731129"/>
            <a:ext cx="1385742" cy="60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7" idx="0"/>
          </p:cNvCxnSpPr>
          <p:nvPr/>
        </p:nvCxnSpPr>
        <p:spPr>
          <a:xfrm flipH="1">
            <a:off x="8395511" y="4731129"/>
            <a:ext cx="1152776" cy="60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8971899" y="4731129"/>
            <a:ext cx="708364" cy="60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9548287" y="4731129"/>
            <a:ext cx="235670" cy="60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915933" y="4731129"/>
            <a:ext cx="273378" cy="60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0189311" y="4731129"/>
            <a:ext cx="452486" cy="60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95361" y="5651018"/>
            <a:ext cx="3200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Mapping of </a:t>
            </a:r>
            <a:r>
              <a:rPr lang="en-US" altLang="zh-TW" dirty="0" err="1" smtClean="0"/>
              <a:t>thresholding</a:t>
            </a:r>
            <a:r>
              <a:rPr lang="en-US" altLang="zh-TW" dirty="0" smtClean="0"/>
              <a:t> value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221380" y="4284021"/>
            <a:ext cx="3679101" cy="1438688"/>
            <a:chOff x="1426028" y="1636028"/>
            <a:chExt cx="9206142" cy="3600000"/>
          </a:xfrm>
        </p:grpSpPr>
        <p:grpSp>
          <p:nvGrpSpPr>
            <p:cNvPr id="19" name="群組 18"/>
            <p:cNvGrpSpPr/>
            <p:nvPr/>
          </p:nvGrpSpPr>
          <p:grpSpPr>
            <a:xfrm>
              <a:off x="1426028" y="1636028"/>
              <a:ext cx="3600000" cy="3600000"/>
              <a:chOff x="1426028" y="1636028"/>
              <a:chExt cx="3600000" cy="360000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426028" y="1636028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1426028" y="1636028"/>
                <a:ext cx="3600000" cy="36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7032170" y="1636028"/>
              <a:ext cx="3600000" cy="3600000"/>
              <a:chOff x="7032170" y="1636028"/>
              <a:chExt cx="3600000" cy="3600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032170" y="1636028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7032170" y="1636028"/>
                <a:ext cx="3600000" cy="3600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7212170" y="1816028"/>
                <a:ext cx="3240000" cy="3240000"/>
              </a:xfrm>
              <a:prstGeom prst="ellipse">
                <a:avLst/>
              </a:prstGeom>
              <a:solidFill>
                <a:srgbClr val="66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7392170" y="1996028"/>
                <a:ext cx="2880000" cy="2880000"/>
              </a:xfrm>
              <a:prstGeom prst="ellipse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7572170" y="2176028"/>
                <a:ext cx="2520000" cy="25200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7752170" y="2356028"/>
                <a:ext cx="2160000" cy="2160000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7932170" y="2536028"/>
                <a:ext cx="1800000" cy="180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8112170" y="2716028"/>
                <a:ext cx="1440000" cy="144000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8292170" y="2896028"/>
                <a:ext cx="1080000" cy="10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向右箭號 20"/>
            <p:cNvSpPr/>
            <p:nvPr/>
          </p:nvSpPr>
          <p:spPr>
            <a:xfrm>
              <a:off x="5380783" y="3114899"/>
              <a:ext cx="1296632" cy="6422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單箭頭接點 32"/>
          <p:cNvCxnSpPr>
            <a:endCxn id="32" idx="0"/>
          </p:cNvCxnSpPr>
          <p:nvPr/>
        </p:nvCxnSpPr>
        <p:spPr>
          <a:xfrm flipH="1">
            <a:off x="1940724" y="3116096"/>
            <a:ext cx="278448" cy="11679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4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24272" y="1557334"/>
            <a:ext cx="4000212" cy="4017799"/>
            <a:chOff x="5820380" y="1390065"/>
            <a:chExt cx="4000212" cy="4017799"/>
          </a:xfrm>
        </p:grpSpPr>
        <p:sp>
          <p:nvSpPr>
            <p:cNvPr id="5" name="矩形 4"/>
            <p:cNvSpPr/>
            <p:nvPr/>
          </p:nvSpPr>
          <p:spPr>
            <a:xfrm>
              <a:off x="5820380" y="1390065"/>
              <a:ext cx="4000212" cy="40177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5823127" y="1398181"/>
              <a:ext cx="3997465" cy="3997465"/>
              <a:chOff x="6974467" y="1146729"/>
              <a:chExt cx="3997465" cy="3997465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7854956" y="2028589"/>
                <a:ext cx="2233740" cy="2233740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bg1"/>
                  </a:gs>
                  <a:gs pos="50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8139979" y="2313612"/>
                <a:ext cx="1663694" cy="166369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>
                <a:off x="6974467" y="3145462"/>
                <a:ext cx="39974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8973200" y="1146729"/>
                <a:ext cx="0" cy="3997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 flipH="1" flipV="1">
                <a:off x="8139979" y="1925051"/>
                <a:ext cx="833221" cy="12204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橢圓 11"/>
              <p:cNvSpPr/>
              <p:nvPr/>
            </p:nvSpPr>
            <p:spPr>
              <a:xfrm>
                <a:off x="8926985" y="3099246"/>
                <a:ext cx="92428" cy="924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8110016" y="2367996"/>
                    <a:ext cx="376577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文字方塊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016" y="2367996"/>
                    <a:ext cx="376577" cy="49244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8977477" y="2287392"/>
                    <a:ext cx="44249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32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3200" dirty="0"/>
                  </a:p>
                </p:txBody>
              </p:sp>
            </mc:Choice>
            <mc:Fallback xmlns="">
              <p:sp>
                <p:nvSpPr>
                  <p:cNvPr id="43" name="文字方塊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7477" y="2287392"/>
                    <a:ext cx="442493" cy="49244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弧形 14"/>
              <p:cNvSpPr/>
              <p:nvPr/>
            </p:nvSpPr>
            <p:spPr>
              <a:xfrm rot="16200000">
                <a:off x="8687837" y="2861470"/>
                <a:ext cx="567980" cy="567980"/>
              </a:xfrm>
              <a:prstGeom prst="arc">
                <a:avLst>
                  <a:gd name="adj1" fmla="val 19597787"/>
                  <a:gd name="adj2" fmla="val 5323108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6" name="圖片 15" descr="C:\Users\JASON\Google 雲端硬碟\研究所\thesis\eps\fig13b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705" y="647282"/>
            <a:ext cx="5926225" cy="592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直線單箭頭接點 16"/>
          <p:cNvCxnSpPr>
            <a:stCxn id="22" idx="2"/>
          </p:cNvCxnSpPr>
          <p:nvPr/>
        </p:nvCxnSpPr>
        <p:spPr>
          <a:xfrm flipH="1">
            <a:off x="6954242" y="2202633"/>
            <a:ext cx="584560" cy="437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742132" y="2220347"/>
                <a:ext cx="6062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44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44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2" y="2220347"/>
                <a:ext cx="606256" cy="677108"/>
              </a:xfrm>
              <a:prstGeom prst="rect">
                <a:avLst/>
              </a:prstGeom>
              <a:blipFill rotWithShape="0"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>
            <a:stCxn id="22" idx="1"/>
          </p:cNvCxnSpPr>
          <p:nvPr/>
        </p:nvCxnSpPr>
        <p:spPr>
          <a:xfrm flipH="1" flipV="1">
            <a:off x="7101389" y="1374371"/>
            <a:ext cx="467190" cy="75637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779783" y="2594030"/>
                <a:ext cx="860684" cy="906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4400" i="1" smtClean="0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4400" i="1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4400" i="1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TW" sz="4400" i="1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83" y="2594030"/>
                <a:ext cx="860684" cy="906915"/>
              </a:xfrm>
              <a:prstGeom prst="rect">
                <a:avLst/>
              </a:prstGeom>
              <a:blipFill rotWithShape="0">
                <a:blip r:embed="rId8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538802" y="1191311"/>
                <a:ext cx="953466" cy="866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4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TW" sz="4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  <m:sup>
                          <m:r>
                            <a:rPr lang="en-US" altLang="zh-TW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zh-TW" alt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802" y="1191311"/>
                <a:ext cx="953466" cy="8664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/>
          <p:cNvSpPr/>
          <p:nvPr/>
        </p:nvSpPr>
        <p:spPr>
          <a:xfrm>
            <a:off x="7538802" y="2100968"/>
            <a:ext cx="203329" cy="203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28" idx="7"/>
          </p:cNvCxnSpPr>
          <p:nvPr/>
        </p:nvCxnSpPr>
        <p:spPr>
          <a:xfrm flipV="1">
            <a:off x="10146570" y="3848172"/>
            <a:ext cx="621550" cy="61517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9197394" y="3939445"/>
                <a:ext cx="6062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44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44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394" y="3939445"/>
                <a:ext cx="606256" cy="677108"/>
              </a:xfrm>
              <a:prstGeom prst="rect">
                <a:avLst/>
              </a:prstGeom>
              <a:blipFill rotWithShape="0"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28" idx="5"/>
          </p:cNvCxnSpPr>
          <p:nvPr/>
        </p:nvCxnSpPr>
        <p:spPr>
          <a:xfrm>
            <a:off x="10146570" y="4607120"/>
            <a:ext cx="486117" cy="6204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777546" y="3090533"/>
                <a:ext cx="860684" cy="906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4400" i="1" smtClean="0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4400" i="1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4400" i="1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TW" sz="4400" i="1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546" y="3090533"/>
                <a:ext cx="860684" cy="9069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901473" y="5245260"/>
                <a:ext cx="953466" cy="866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4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TW" sz="4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  <m:sup>
                          <m:r>
                            <a:rPr lang="en-US" altLang="zh-TW" sz="4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zh-TW" alt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473" y="5245260"/>
                <a:ext cx="953466" cy="8664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/>
          <p:cNvSpPr/>
          <p:nvPr/>
        </p:nvSpPr>
        <p:spPr>
          <a:xfrm>
            <a:off x="9973018" y="4433568"/>
            <a:ext cx="203329" cy="203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62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4272" y="1557334"/>
            <a:ext cx="4000212" cy="40177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483120" y="3566233"/>
            <a:ext cx="2493818" cy="13540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等腰三角形 1"/>
          <p:cNvSpPr/>
          <p:nvPr/>
        </p:nvSpPr>
        <p:spPr>
          <a:xfrm>
            <a:off x="1477818" y="2210128"/>
            <a:ext cx="2493818" cy="135405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27019" y="1565450"/>
            <a:ext cx="3997465" cy="3997465"/>
            <a:chOff x="6974467" y="1146729"/>
            <a:chExt cx="3997465" cy="3997465"/>
          </a:xfrm>
        </p:grpSpPr>
        <p:cxnSp>
          <p:nvCxnSpPr>
            <p:cNvPr id="9" name="直線接點 8"/>
            <p:cNvCxnSpPr/>
            <p:nvPr/>
          </p:nvCxnSpPr>
          <p:spPr>
            <a:xfrm>
              <a:off x="6974467" y="3145462"/>
              <a:ext cx="3997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8973200" y="1146729"/>
              <a:ext cx="0" cy="3997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 flipV="1">
              <a:off x="8139979" y="1925051"/>
              <a:ext cx="833221" cy="12204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/>
            <p:cNvSpPr/>
            <p:nvPr/>
          </p:nvSpPr>
          <p:spPr>
            <a:xfrm>
              <a:off x="8926985" y="3099246"/>
              <a:ext cx="92428" cy="924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8110016" y="2367996"/>
                  <a:ext cx="37657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0016" y="2367996"/>
                  <a:ext cx="376577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8977477" y="2287392"/>
                  <a:ext cx="442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477" y="2287392"/>
                  <a:ext cx="442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弧形 14"/>
            <p:cNvSpPr/>
            <p:nvPr/>
          </p:nvSpPr>
          <p:spPr>
            <a:xfrm rot="16200000">
              <a:off x="8687837" y="2861470"/>
              <a:ext cx="567980" cy="567980"/>
            </a:xfrm>
            <a:prstGeom prst="arc">
              <a:avLst>
                <a:gd name="adj1" fmla="val 19597787"/>
                <a:gd name="adj2" fmla="val 532310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6806417" y="1534522"/>
            <a:ext cx="4000212" cy="40177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>
            <a:off x="7230777" y="2391657"/>
            <a:ext cx="3246666" cy="199873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等腰三角形 49"/>
          <p:cNvSpPr/>
          <p:nvPr/>
        </p:nvSpPr>
        <p:spPr>
          <a:xfrm>
            <a:off x="7230777" y="3539831"/>
            <a:ext cx="3246666" cy="8505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6809164" y="1542638"/>
            <a:ext cx="3997465" cy="3997465"/>
            <a:chOff x="6974467" y="1146729"/>
            <a:chExt cx="3997465" cy="3997465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6974467" y="3145462"/>
              <a:ext cx="3997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8973200" y="1146729"/>
              <a:ext cx="0" cy="3997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 flipH="1" flipV="1">
              <a:off x="8139979" y="1925051"/>
              <a:ext cx="833221" cy="12204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8926985" y="3099246"/>
              <a:ext cx="92428" cy="924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8110016" y="2367996"/>
                  <a:ext cx="37657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0016" y="2367996"/>
                  <a:ext cx="376577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8977477" y="2287392"/>
                  <a:ext cx="4424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477" y="2287392"/>
                  <a:ext cx="4424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弧形 48"/>
            <p:cNvSpPr/>
            <p:nvPr/>
          </p:nvSpPr>
          <p:spPr>
            <a:xfrm rot="16200000">
              <a:off x="8687837" y="2861470"/>
              <a:ext cx="567980" cy="567980"/>
            </a:xfrm>
            <a:prstGeom prst="arc">
              <a:avLst>
                <a:gd name="adj1" fmla="val 19597787"/>
                <a:gd name="adj2" fmla="val 532310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03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77" y="1539002"/>
            <a:ext cx="360000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002373" y="3211400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373" y="3211400"/>
                <a:ext cx="20300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912242" y="5149900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42" y="5149900"/>
                <a:ext cx="1862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486320" y="1240208"/>
                <a:ext cx="1158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(0.06,0.03)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20" y="1240208"/>
                <a:ext cx="11589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842" t="-2174" r="-736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531205" y="5160797"/>
                <a:ext cx="1069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0.0, 0.03)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05" y="5160797"/>
                <a:ext cx="106920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386" t="-4444" r="-738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410979" y="5160797"/>
                <a:ext cx="1030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(0.0,0.07)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79" y="5160797"/>
                <a:ext cx="103073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692" t="-4444" r="-8284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728979" y="4155233"/>
            <a:ext cx="8304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23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141197" y="622050"/>
            <a:ext cx="7937716" cy="5423593"/>
            <a:chOff x="2117343" y="1218398"/>
            <a:chExt cx="7937716" cy="5423593"/>
          </a:xfrm>
        </p:grpSpPr>
        <p:grpSp>
          <p:nvGrpSpPr>
            <p:cNvPr id="5" name="群組 4"/>
            <p:cNvGrpSpPr/>
            <p:nvPr/>
          </p:nvGrpSpPr>
          <p:grpSpPr>
            <a:xfrm>
              <a:off x="2117343" y="1218398"/>
              <a:ext cx="7937716" cy="5423593"/>
              <a:chOff x="2117343" y="1218398"/>
              <a:chExt cx="7937716" cy="5423593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6237" y="1218398"/>
                <a:ext cx="1440000" cy="144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1240" y="3056726"/>
                <a:ext cx="1440000" cy="144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8340" y="4832659"/>
                <a:ext cx="1440000" cy="144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9673" y="3023327"/>
                <a:ext cx="1440000" cy="144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9673" y="4817088"/>
                <a:ext cx="1440000" cy="144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9673" y="1229566"/>
                <a:ext cx="1440000" cy="144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8423356" y="2672896"/>
                    <a:ext cx="1586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1"/>
                    <a:r>
                      <a:rPr lang="en-US" altLang="zh-TW" dirty="0"/>
                      <a:t>type  </a:t>
                    </a:r>
                    <a14:m>
                      <m:oMath xmlns:m="http://schemas.openxmlformats.org/officeDocument/2006/math"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dirty="0"/>
                      <a:t>: </a:t>
                    </a:r>
                    <a:r>
                      <a:rPr lang="en-US" altLang="zh-TW" dirty="0" smtClean="0"/>
                      <a:t>white</a:t>
                    </a:r>
                    <a:endParaRPr lang="en-US" altLang="zh-TW" dirty="0"/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3356" y="2672896"/>
                    <a:ext cx="15860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462" t="-8197" r="-269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/>
                  <p:cNvSpPr txBox="1"/>
                  <p:nvPr/>
                </p:nvSpPr>
                <p:spPr>
                  <a:xfrm>
                    <a:off x="2117343" y="2669566"/>
                    <a:ext cx="15646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1"/>
                    <a:r>
                      <a:rPr lang="en-US" altLang="zh-TW" dirty="0"/>
                      <a:t>type  </a:t>
                    </a:r>
                    <a14:m>
                      <m:oMath xmlns:m="http://schemas.openxmlformats.org/officeDocument/2006/math"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dirty="0"/>
                      <a:t>: </a:t>
                    </a:r>
                    <a:r>
                      <a:rPr lang="en-US" altLang="zh-TW" dirty="0" smtClean="0"/>
                      <a:t>black</a:t>
                    </a:r>
                    <a:endParaRPr lang="en-US" altLang="zh-TW" dirty="0"/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7343" y="2669566"/>
                    <a:ext cx="1564659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113" t="-9836" r="-272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/>
                  <p:cNvSpPr txBox="1"/>
                  <p:nvPr/>
                </p:nvSpPr>
                <p:spPr>
                  <a:xfrm>
                    <a:off x="8501365" y="4510495"/>
                    <a:ext cx="14197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1"/>
                    <a:r>
                      <a:rPr lang="en-US" altLang="zh-TW" dirty="0"/>
                      <a:t>type  </a:t>
                    </a:r>
                    <a14:m>
                      <m:oMath xmlns:m="http://schemas.openxmlformats.org/officeDocument/2006/math"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dirty="0"/>
                      <a:t>: </a:t>
                    </a:r>
                    <a:r>
                      <a:rPr lang="en-US" altLang="zh-TW" dirty="0" smtClean="0"/>
                      <a:t>spot</a:t>
                    </a:r>
                    <a:endParaRPr lang="en-US" altLang="zh-TW" dirty="0"/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1365" y="4510495"/>
                    <a:ext cx="141974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879" t="-10000" r="-387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2122696" y="6257088"/>
                    <a:ext cx="15539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1"/>
                    <a:r>
                      <a:rPr lang="en-US" altLang="zh-TW" dirty="0"/>
                      <a:t>type  </a:t>
                    </a:r>
                    <a14:m>
                      <m:oMath xmlns:m="http://schemas.openxmlformats.org/officeDocument/2006/math"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dirty="0"/>
                      <a:t>: maze</a:t>
                    </a:r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696" y="6257088"/>
                    <a:ext cx="1553952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137" t="-8197" r="-313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8501620" y="6272659"/>
                    <a:ext cx="15534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1"/>
                    <a:r>
                      <a:rPr lang="en-US" altLang="zh-TW" dirty="0"/>
                      <a:t>type  </a:t>
                    </a:r>
                    <a14:m>
                      <m:oMath xmlns:m="http://schemas.openxmlformats.org/officeDocument/2006/math"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dirty="0"/>
                      <a:t>: stripe</a:t>
                    </a:r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1620" y="6272659"/>
                    <a:ext cx="1553439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3543" t="-9836" r="-31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2178961" y="4463327"/>
                    <a:ext cx="14440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1"/>
                    <a:r>
                      <a:rPr lang="en-US" altLang="zh-TW" dirty="0"/>
                      <a:t>type  </a:t>
                    </a:r>
                    <a14:m>
                      <m:oMath xmlns:m="http://schemas.openxmlformats.org/officeDocument/2006/math"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dirty="0"/>
                      <a:t>: hole</a:t>
                    </a:r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961" y="4463327"/>
                    <a:ext cx="1444050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3376" t="-8197" r="-33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233" y="2669566"/>
                <a:ext cx="2486885" cy="2486885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3" name="矩形 22"/>
              <p:cNvSpPr/>
              <p:nvPr/>
            </p:nvSpPr>
            <p:spPr>
              <a:xfrm>
                <a:off x="7165167" y="2795551"/>
                <a:ext cx="168716" cy="1687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947880" y="2854232"/>
                <a:ext cx="168716" cy="1687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33318" y="3658969"/>
                <a:ext cx="168716" cy="1687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675198" y="4589283"/>
                <a:ext cx="168716" cy="1687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908141" y="3677466"/>
                <a:ext cx="168716" cy="1687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264062" y="4589364"/>
                <a:ext cx="168716" cy="1687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單箭頭接點 28"/>
              <p:cNvCxnSpPr>
                <a:stCxn id="24" idx="1"/>
                <a:endCxn id="15" idx="3"/>
              </p:cNvCxnSpPr>
              <p:nvPr/>
            </p:nvCxnSpPr>
            <p:spPr>
              <a:xfrm flipH="1" flipV="1">
                <a:off x="3619673" y="1949566"/>
                <a:ext cx="1328207" cy="98902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 flipH="1">
                <a:off x="3619439" y="3742948"/>
                <a:ext cx="1686793" cy="37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endCxn id="14" idx="3"/>
              </p:cNvCxnSpPr>
              <p:nvPr/>
            </p:nvCxnSpPr>
            <p:spPr>
              <a:xfrm flipH="1">
                <a:off x="3619673" y="4673642"/>
                <a:ext cx="2048571" cy="8634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23" idx="3"/>
                <a:endCxn id="10" idx="1"/>
              </p:cNvCxnSpPr>
              <p:nvPr/>
            </p:nvCxnSpPr>
            <p:spPr>
              <a:xfrm flipV="1">
                <a:off x="7333883" y="1938398"/>
                <a:ext cx="1152354" cy="9415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/>
              <p:cNvCxnSpPr>
                <a:stCxn id="27" idx="3"/>
                <a:endCxn id="11" idx="1"/>
              </p:cNvCxnSpPr>
              <p:nvPr/>
            </p:nvCxnSpPr>
            <p:spPr>
              <a:xfrm>
                <a:off x="7076857" y="3761824"/>
                <a:ext cx="1414383" cy="1490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>
                <a:stCxn id="28" idx="3"/>
              </p:cNvCxnSpPr>
              <p:nvPr/>
            </p:nvCxnSpPr>
            <p:spPr>
              <a:xfrm>
                <a:off x="6432778" y="4673722"/>
                <a:ext cx="2113767" cy="98677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533518" y="3868905"/>
                  <a:ext cx="13847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=0.0375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518" y="3868905"/>
                  <a:ext cx="138473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5906942" y="5124184"/>
                  <a:ext cx="377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6942" y="5124184"/>
                  <a:ext cx="3773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4416359" y="5159504"/>
                  <a:ext cx="805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0.056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6359" y="5159504"/>
                  <a:ext cx="805029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908141" y="5156451"/>
                  <a:ext cx="805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0.066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141" y="5156451"/>
                  <a:ext cx="805029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706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697101" y="863139"/>
            <a:ext cx="5690004" cy="5246132"/>
            <a:chOff x="2575181" y="924099"/>
            <a:chExt cx="5690004" cy="5246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2634171" y="3177833"/>
                  <a:ext cx="483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171" y="3177833"/>
                  <a:ext cx="48314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634171" y="5431567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171" y="5431567"/>
                  <a:ext cx="54213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2575181" y="92409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181" y="924099"/>
                  <a:ext cx="5421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317" y="924099"/>
              <a:ext cx="48768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5314144" y="5800899"/>
                  <a:ext cx="47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144" y="5800899"/>
                  <a:ext cx="4744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2837592" y="580089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592" y="5800899"/>
                  <a:ext cx="54213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723049" y="580089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3049" y="5800899"/>
                  <a:ext cx="54213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712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924715" y="1180074"/>
            <a:ext cx="3997465" cy="3997465"/>
            <a:chOff x="2189430" y="1342546"/>
            <a:chExt cx="3997465" cy="3997465"/>
          </a:xfrm>
        </p:grpSpPr>
        <p:sp>
          <p:nvSpPr>
            <p:cNvPr id="5" name="橢圓 4"/>
            <p:cNvSpPr/>
            <p:nvPr/>
          </p:nvSpPr>
          <p:spPr>
            <a:xfrm>
              <a:off x="3071292" y="2220199"/>
              <a:ext cx="2233740" cy="223374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2189430" y="3341279"/>
              <a:ext cx="3997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4188163" y="1342546"/>
              <a:ext cx="0" cy="3997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 flipV="1">
              <a:off x="3271353" y="2136627"/>
              <a:ext cx="625697" cy="9164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3166058" y="2640132"/>
                  <a:ext cx="29758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058" y="2640132"/>
                  <a:ext cx="297582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弧形 9"/>
            <p:cNvSpPr/>
            <p:nvPr/>
          </p:nvSpPr>
          <p:spPr>
            <a:xfrm rot="16200000">
              <a:off x="3611688" y="2769089"/>
              <a:ext cx="567980" cy="567980"/>
            </a:xfrm>
            <a:prstGeom prst="arc">
              <a:avLst>
                <a:gd name="adj1" fmla="val 19597787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3892066" y="2103133"/>
              <a:ext cx="0" cy="9499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/>
            <p:cNvSpPr/>
            <p:nvPr/>
          </p:nvSpPr>
          <p:spPr>
            <a:xfrm>
              <a:off x="3850836" y="3006865"/>
              <a:ext cx="92428" cy="924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3519487" y="2085663"/>
                  <a:ext cx="3358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87" y="2085663"/>
                  <a:ext cx="335861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/>
          <p:cNvGrpSpPr/>
          <p:nvPr/>
        </p:nvGrpSpPr>
        <p:grpSpPr>
          <a:xfrm>
            <a:off x="6232537" y="1096351"/>
            <a:ext cx="3997465" cy="3997465"/>
            <a:chOff x="4905017" y="1100561"/>
            <a:chExt cx="3997465" cy="3997465"/>
          </a:xfrm>
        </p:grpSpPr>
        <p:sp>
          <p:nvSpPr>
            <p:cNvPr id="15" name="橢圓 14"/>
            <p:cNvSpPr/>
            <p:nvPr/>
          </p:nvSpPr>
          <p:spPr>
            <a:xfrm>
              <a:off x="5791826" y="2410534"/>
              <a:ext cx="2233740" cy="13691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4905017" y="1100561"/>
              <a:ext cx="3997465" cy="3997465"/>
              <a:chOff x="2189430" y="1342546"/>
              <a:chExt cx="3997465" cy="3997465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89430" y="3341279"/>
                <a:ext cx="3997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4188163" y="1342546"/>
                <a:ext cx="0" cy="3997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flipH="1" flipV="1">
                <a:off x="3271353" y="2136627"/>
                <a:ext cx="625697" cy="916454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3166058" y="2640132"/>
                    <a:ext cx="29758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TW" altLang="en-US" sz="3200" dirty="0"/>
                  </a:p>
                </p:txBody>
              </p:sp>
            </mc:Choice>
            <mc:Fallback xmlns="">
              <p:sp>
                <p:nvSpPr>
                  <p:cNvPr id="28" name="文字方塊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058" y="2640132"/>
                    <a:ext cx="297582" cy="49244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弧形 20"/>
              <p:cNvSpPr/>
              <p:nvPr/>
            </p:nvSpPr>
            <p:spPr>
              <a:xfrm rot="16200000">
                <a:off x="3611688" y="2769089"/>
                <a:ext cx="567980" cy="567980"/>
              </a:xfrm>
              <a:prstGeom prst="arc">
                <a:avLst>
                  <a:gd name="adj1" fmla="val 19597787"/>
                  <a:gd name="adj2" fmla="val 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單箭頭接點 21"/>
              <p:cNvCxnSpPr/>
              <p:nvPr/>
            </p:nvCxnSpPr>
            <p:spPr>
              <a:xfrm flipV="1">
                <a:off x="3892066" y="2103133"/>
                <a:ext cx="0" cy="9499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橢圓 22"/>
              <p:cNvSpPr/>
              <p:nvPr/>
            </p:nvSpPr>
            <p:spPr>
              <a:xfrm>
                <a:off x="3850836" y="3006865"/>
                <a:ext cx="92428" cy="924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3519487" y="2085663"/>
                    <a:ext cx="33586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TW" altLang="en-US" sz="3200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9487" y="2085663"/>
                    <a:ext cx="335861" cy="49244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7539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274886" y="2448418"/>
            <a:ext cx="2203200" cy="2203200"/>
            <a:chOff x="5105741" y="188865"/>
            <a:chExt cx="2439163" cy="2442009"/>
          </a:xfrm>
        </p:grpSpPr>
        <p:sp>
          <p:nvSpPr>
            <p:cNvPr id="5" name="矩形 4"/>
            <p:cNvSpPr/>
            <p:nvPr/>
          </p:nvSpPr>
          <p:spPr>
            <a:xfrm>
              <a:off x="5105741" y="188865"/>
              <a:ext cx="1219953" cy="1219952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6324950" y="188864"/>
              <a:ext cx="1219952" cy="1219953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10800000">
              <a:off x="6324951" y="1410921"/>
              <a:ext cx="1219953" cy="1219952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5106488" y="1410921"/>
              <a:ext cx="1219952" cy="1219953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377754" y="1555495"/>
            <a:ext cx="3997465" cy="3997465"/>
            <a:chOff x="2189430" y="1342546"/>
            <a:chExt cx="3997465" cy="3997465"/>
          </a:xfrm>
        </p:grpSpPr>
        <p:cxnSp>
          <p:nvCxnSpPr>
            <p:cNvPr id="10" name="直線接點 9"/>
            <p:cNvCxnSpPr/>
            <p:nvPr/>
          </p:nvCxnSpPr>
          <p:spPr>
            <a:xfrm>
              <a:off x="2189430" y="3341279"/>
              <a:ext cx="3997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4188163" y="1342546"/>
              <a:ext cx="0" cy="3997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 flipV="1">
              <a:off x="3271353" y="2136627"/>
              <a:ext cx="625697" cy="9164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3166058" y="2640132"/>
                  <a:ext cx="29758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058" y="2640132"/>
                  <a:ext cx="297582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弧形 13"/>
            <p:cNvSpPr/>
            <p:nvPr/>
          </p:nvSpPr>
          <p:spPr>
            <a:xfrm rot="16200000">
              <a:off x="3611688" y="2769089"/>
              <a:ext cx="567980" cy="567980"/>
            </a:xfrm>
            <a:prstGeom prst="arc">
              <a:avLst>
                <a:gd name="adj1" fmla="val 19597787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3892066" y="2103133"/>
              <a:ext cx="0" cy="9499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3850836" y="3006865"/>
              <a:ext cx="92428" cy="924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3519487" y="2085663"/>
                  <a:ext cx="3358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87" y="2085663"/>
                  <a:ext cx="335861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/>
          <p:cNvGrpSpPr/>
          <p:nvPr/>
        </p:nvGrpSpPr>
        <p:grpSpPr>
          <a:xfrm>
            <a:off x="1894915" y="1519149"/>
            <a:ext cx="3997465" cy="3997465"/>
            <a:chOff x="2189430" y="1342546"/>
            <a:chExt cx="3997465" cy="3997465"/>
          </a:xfrm>
        </p:grpSpPr>
        <p:sp>
          <p:nvSpPr>
            <p:cNvPr id="19" name="橢圓 18"/>
            <p:cNvSpPr/>
            <p:nvPr/>
          </p:nvSpPr>
          <p:spPr>
            <a:xfrm>
              <a:off x="3624756" y="2778326"/>
              <a:ext cx="1116000" cy="1116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2189430" y="3341279"/>
              <a:ext cx="3997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4188163" y="1342546"/>
              <a:ext cx="0" cy="3997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H="1" flipV="1">
              <a:off x="3271353" y="2136627"/>
              <a:ext cx="625697" cy="9164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3166058" y="2640132"/>
                  <a:ext cx="29758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058" y="2640132"/>
                  <a:ext cx="297582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弧形 23"/>
            <p:cNvSpPr/>
            <p:nvPr/>
          </p:nvSpPr>
          <p:spPr>
            <a:xfrm rot="16200000">
              <a:off x="3611688" y="2769089"/>
              <a:ext cx="567980" cy="567980"/>
            </a:xfrm>
            <a:prstGeom prst="arc">
              <a:avLst>
                <a:gd name="adj1" fmla="val 19597787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單箭頭接點 24"/>
            <p:cNvCxnSpPr/>
            <p:nvPr/>
          </p:nvCxnSpPr>
          <p:spPr>
            <a:xfrm flipV="1">
              <a:off x="3892066" y="2103133"/>
              <a:ext cx="0" cy="9499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3850836" y="3006865"/>
              <a:ext cx="92428" cy="924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3519487" y="2085663"/>
                  <a:ext cx="3358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87" y="2085663"/>
                  <a:ext cx="33586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38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692766" y="2175294"/>
            <a:ext cx="1319850" cy="2474177"/>
            <a:chOff x="2985100" y="1976511"/>
            <a:chExt cx="1319850" cy="2474177"/>
          </a:xfrm>
        </p:grpSpPr>
        <p:sp>
          <p:nvSpPr>
            <p:cNvPr id="5" name="手繪多邊形 4"/>
            <p:cNvSpPr/>
            <p:nvPr/>
          </p:nvSpPr>
          <p:spPr>
            <a:xfrm>
              <a:off x="2985100" y="2345843"/>
              <a:ext cx="1031901" cy="2104845"/>
            </a:xfrm>
            <a:custGeom>
              <a:avLst/>
              <a:gdLst>
                <a:gd name="connsiteX0" fmla="*/ 0 w 1031901"/>
                <a:gd name="connsiteY0" fmla="*/ 0 h 1690777"/>
                <a:gd name="connsiteX1" fmla="*/ 1026543 w 1031901"/>
                <a:gd name="connsiteY1" fmla="*/ 690113 h 1690777"/>
                <a:gd name="connsiteX2" fmla="*/ 370935 w 1031901"/>
                <a:gd name="connsiteY2" fmla="*/ 1690777 h 16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01" h="1690777">
                  <a:moveTo>
                    <a:pt x="0" y="0"/>
                  </a:moveTo>
                  <a:cubicBezTo>
                    <a:pt x="482360" y="204158"/>
                    <a:pt x="964721" y="408317"/>
                    <a:pt x="1026543" y="690113"/>
                  </a:cubicBezTo>
                  <a:cubicBezTo>
                    <a:pt x="1088365" y="971909"/>
                    <a:pt x="599535" y="1564256"/>
                    <a:pt x="370935" y="1690777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215169" y="303959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169" y="3039590"/>
                  <a:ext cx="36978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759847" y="2531616"/>
                  <a:ext cx="414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847" y="2531616"/>
                  <a:ext cx="41421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群組 7"/>
            <p:cNvGrpSpPr/>
            <p:nvPr/>
          </p:nvGrpSpPr>
          <p:grpSpPr>
            <a:xfrm>
              <a:off x="3584950" y="2900948"/>
              <a:ext cx="720000" cy="720000"/>
              <a:chOff x="3514579" y="3130212"/>
              <a:chExt cx="819434" cy="559935"/>
            </a:xfrm>
          </p:grpSpPr>
          <p:cxnSp>
            <p:nvCxnSpPr>
              <p:cNvPr id="10" name="直線接點 9"/>
              <p:cNvCxnSpPr/>
              <p:nvPr/>
            </p:nvCxnSpPr>
            <p:spPr>
              <a:xfrm>
                <a:off x="3514579" y="3130212"/>
                <a:ext cx="819434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3514579" y="3690147"/>
                <a:ext cx="819434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4329344" y="3130212"/>
                <a:ext cx="0" cy="55993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V="1">
                <a:off x="3514579" y="3130212"/>
                <a:ext cx="0" cy="55993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2990506" y="1976511"/>
                  <a:ext cx="3891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06" y="1976511"/>
                  <a:ext cx="38914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/>
          <p:cNvGrpSpPr/>
          <p:nvPr/>
        </p:nvGrpSpPr>
        <p:grpSpPr>
          <a:xfrm>
            <a:off x="6840075" y="2253474"/>
            <a:ext cx="1319260" cy="2395997"/>
            <a:chOff x="6132409" y="2054691"/>
            <a:chExt cx="1319260" cy="2395997"/>
          </a:xfrm>
        </p:grpSpPr>
        <p:sp>
          <p:nvSpPr>
            <p:cNvPr id="15" name="手繪多邊形 14"/>
            <p:cNvSpPr/>
            <p:nvPr/>
          </p:nvSpPr>
          <p:spPr>
            <a:xfrm>
              <a:off x="6156599" y="2345843"/>
              <a:ext cx="1031901" cy="2104845"/>
            </a:xfrm>
            <a:custGeom>
              <a:avLst/>
              <a:gdLst>
                <a:gd name="connsiteX0" fmla="*/ 0 w 1031901"/>
                <a:gd name="connsiteY0" fmla="*/ 0 h 1690777"/>
                <a:gd name="connsiteX1" fmla="*/ 1026543 w 1031901"/>
                <a:gd name="connsiteY1" fmla="*/ 690113 h 1690777"/>
                <a:gd name="connsiteX2" fmla="*/ 370935 w 1031901"/>
                <a:gd name="connsiteY2" fmla="*/ 1690777 h 16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01" h="1690777">
                  <a:moveTo>
                    <a:pt x="0" y="0"/>
                  </a:moveTo>
                  <a:cubicBezTo>
                    <a:pt x="482360" y="204158"/>
                    <a:pt x="964721" y="408317"/>
                    <a:pt x="1026543" y="690113"/>
                  </a:cubicBezTo>
                  <a:cubicBezTo>
                    <a:pt x="1088365" y="971909"/>
                    <a:pt x="599535" y="1564256"/>
                    <a:pt x="370935" y="1690777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6925331" y="2517875"/>
              <a:ext cx="526338" cy="1555531"/>
            </a:xfrm>
            <a:custGeom>
              <a:avLst/>
              <a:gdLst>
                <a:gd name="connsiteX0" fmla="*/ 0 w 1031901"/>
                <a:gd name="connsiteY0" fmla="*/ 0 h 1690777"/>
                <a:gd name="connsiteX1" fmla="*/ 1026543 w 1031901"/>
                <a:gd name="connsiteY1" fmla="*/ 690113 h 1690777"/>
                <a:gd name="connsiteX2" fmla="*/ 370935 w 1031901"/>
                <a:gd name="connsiteY2" fmla="*/ 1690777 h 16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01" h="1690777">
                  <a:moveTo>
                    <a:pt x="0" y="0"/>
                  </a:moveTo>
                  <a:cubicBezTo>
                    <a:pt x="482360" y="204158"/>
                    <a:pt x="964721" y="408317"/>
                    <a:pt x="1026543" y="690113"/>
                  </a:cubicBezTo>
                  <a:cubicBezTo>
                    <a:pt x="1088365" y="971909"/>
                    <a:pt x="599535" y="1564256"/>
                    <a:pt x="370935" y="1690777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6290885" y="2786286"/>
              <a:ext cx="614592" cy="1287120"/>
            </a:xfrm>
            <a:custGeom>
              <a:avLst/>
              <a:gdLst>
                <a:gd name="connsiteX0" fmla="*/ 0 w 1031901"/>
                <a:gd name="connsiteY0" fmla="*/ 0 h 1690777"/>
                <a:gd name="connsiteX1" fmla="*/ 1026543 w 1031901"/>
                <a:gd name="connsiteY1" fmla="*/ 690113 h 1690777"/>
                <a:gd name="connsiteX2" fmla="*/ 370935 w 1031901"/>
                <a:gd name="connsiteY2" fmla="*/ 1690777 h 16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01" h="1690777">
                  <a:moveTo>
                    <a:pt x="0" y="0"/>
                  </a:moveTo>
                  <a:cubicBezTo>
                    <a:pt x="482360" y="204158"/>
                    <a:pt x="964721" y="408317"/>
                    <a:pt x="1026543" y="690113"/>
                  </a:cubicBezTo>
                  <a:cubicBezTo>
                    <a:pt x="1088365" y="971909"/>
                    <a:pt x="599535" y="1564256"/>
                    <a:pt x="370935" y="1690777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  <p:cxnSp>
          <p:nvCxnSpPr>
            <p:cNvPr id="18" name="直線接點 17"/>
            <p:cNvCxnSpPr>
              <a:stCxn id="17" idx="0"/>
              <a:endCxn id="16" idx="0"/>
            </p:cNvCxnSpPr>
            <p:nvPr/>
          </p:nvCxnSpPr>
          <p:spPr>
            <a:xfrm flipV="1">
              <a:off x="6290885" y="2517875"/>
              <a:ext cx="634446" cy="26841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7" idx="2"/>
              <a:endCxn id="16" idx="2"/>
            </p:cNvCxnSpPr>
            <p:nvPr/>
          </p:nvCxnSpPr>
          <p:spPr>
            <a:xfrm>
              <a:off x="6511811" y="4073406"/>
              <a:ext cx="6027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6271031" y="3112654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031" y="3112654"/>
                  <a:ext cx="36978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6350472" y="2247193"/>
                  <a:ext cx="414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472" y="2247193"/>
                  <a:ext cx="41421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132409" y="2054691"/>
                  <a:ext cx="3891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409" y="2054691"/>
                  <a:ext cx="38914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4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101689" y="1800564"/>
            <a:ext cx="3600000" cy="3600000"/>
            <a:chOff x="2846716" y="2208361"/>
            <a:chExt cx="3600000" cy="3600000"/>
          </a:xfrm>
        </p:grpSpPr>
        <p:sp>
          <p:nvSpPr>
            <p:cNvPr id="5" name="矩形 4"/>
            <p:cNvSpPr/>
            <p:nvPr/>
          </p:nvSpPr>
          <p:spPr>
            <a:xfrm>
              <a:off x="2846716" y="2208361"/>
              <a:ext cx="3600000" cy="3600000"/>
            </a:xfrm>
            <a:prstGeom prst="rect">
              <a:avLst/>
            </a:prstGeom>
            <a:gradFill flip="none" rotWithShape="1">
              <a:gsLst>
                <a:gs pos="50000">
                  <a:srgbClr val="FFFFFF"/>
                </a:gs>
                <a:gs pos="50000">
                  <a:srgbClr val="080808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386716" y="2748361"/>
              <a:ext cx="2520000" cy="2520000"/>
            </a:xfrm>
            <a:prstGeom prst="ellipse">
              <a:avLst/>
            </a:prstGeom>
            <a:gradFill flip="none" rotWithShape="1">
              <a:gsLst>
                <a:gs pos="50000">
                  <a:srgbClr val="C0C0C0"/>
                </a:gs>
                <a:gs pos="50000">
                  <a:srgbClr val="33333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961689" y="1800564"/>
            <a:ext cx="3600000" cy="3600000"/>
            <a:chOff x="2846716" y="2208361"/>
            <a:chExt cx="3600000" cy="3600000"/>
          </a:xfrm>
        </p:grpSpPr>
        <p:sp>
          <p:nvSpPr>
            <p:cNvPr id="8" name="矩形 7"/>
            <p:cNvSpPr/>
            <p:nvPr/>
          </p:nvSpPr>
          <p:spPr>
            <a:xfrm>
              <a:off x="2846716" y="2208361"/>
              <a:ext cx="3600000" cy="3600000"/>
            </a:xfrm>
            <a:prstGeom prst="rect">
              <a:avLst/>
            </a:prstGeom>
            <a:gradFill flip="none" rotWithShape="1">
              <a:gsLst>
                <a:gs pos="50000">
                  <a:srgbClr val="FF0000"/>
                </a:gs>
                <a:gs pos="50000">
                  <a:srgbClr val="0000FF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386716" y="2748361"/>
              <a:ext cx="2520000" cy="2520000"/>
            </a:xfrm>
            <a:prstGeom prst="ellipse">
              <a:avLst/>
            </a:prstGeom>
            <a:gradFill flip="none" rotWithShape="1">
              <a:gsLst>
                <a:gs pos="50000">
                  <a:srgbClr val="FFFF00"/>
                </a:gs>
                <a:gs pos="48000">
                  <a:srgbClr val="00CC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52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951841" y="1230576"/>
            <a:ext cx="7945349" cy="4387262"/>
            <a:chOff x="705825" y="885396"/>
            <a:chExt cx="7945349" cy="4387262"/>
          </a:xfrm>
        </p:grpSpPr>
        <p:grpSp>
          <p:nvGrpSpPr>
            <p:cNvPr id="5" name="群組 4"/>
            <p:cNvGrpSpPr/>
            <p:nvPr/>
          </p:nvGrpSpPr>
          <p:grpSpPr>
            <a:xfrm>
              <a:off x="5713230" y="3086648"/>
              <a:ext cx="2677213" cy="367571"/>
              <a:chOff x="5713230" y="3086648"/>
              <a:chExt cx="2677213" cy="367571"/>
            </a:xfrm>
          </p:grpSpPr>
          <p:sp>
            <p:nvSpPr>
              <p:cNvPr id="52" name="橢圓 51"/>
              <p:cNvSpPr>
                <a:spLocks noChangeAspect="1"/>
              </p:cNvSpPr>
              <p:nvPr/>
            </p:nvSpPr>
            <p:spPr>
              <a:xfrm>
                <a:off x="5713230" y="3086648"/>
                <a:ext cx="359669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6287454" y="309421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6871671" y="3086648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446226" y="3086648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8030443" y="3086648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1497049" y="4362355"/>
              <a:ext cx="3060117" cy="910303"/>
              <a:chOff x="1487082" y="4984191"/>
              <a:chExt cx="3060117" cy="910303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1574795" y="4984191"/>
                <a:ext cx="2840236" cy="910303"/>
                <a:chOff x="1574795" y="1207927"/>
                <a:chExt cx="2243620" cy="1399803"/>
              </a:xfrm>
            </p:grpSpPr>
            <p:sp>
              <p:nvSpPr>
                <p:cNvPr id="47" name="弧形 46"/>
                <p:cNvSpPr/>
                <p:nvPr/>
              </p:nvSpPr>
              <p:spPr>
                <a:xfrm>
                  <a:off x="2023533" y="1244599"/>
                  <a:ext cx="448734" cy="1354667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弧形 47"/>
                <p:cNvSpPr/>
                <p:nvPr/>
              </p:nvSpPr>
              <p:spPr>
                <a:xfrm>
                  <a:off x="2472261" y="1244593"/>
                  <a:ext cx="448734" cy="1354667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弧形 48"/>
                <p:cNvSpPr/>
                <p:nvPr/>
              </p:nvSpPr>
              <p:spPr>
                <a:xfrm>
                  <a:off x="2921778" y="1214632"/>
                  <a:ext cx="448734" cy="1354667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弧形 49"/>
                <p:cNvSpPr/>
                <p:nvPr/>
              </p:nvSpPr>
              <p:spPr>
                <a:xfrm>
                  <a:off x="3369681" y="1207927"/>
                  <a:ext cx="448734" cy="1354667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弧形 50"/>
                <p:cNvSpPr/>
                <p:nvPr/>
              </p:nvSpPr>
              <p:spPr>
                <a:xfrm>
                  <a:off x="1574795" y="1253063"/>
                  <a:ext cx="448734" cy="1354667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1" name="群組 40"/>
              <p:cNvGrpSpPr/>
              <p:nvPr/>
            </p:nvGrpSpPr>
            <p:grpSpPr>
              <a:xfrm>
                <a:off x="1487082" y="5076825"/>
                <a:ext cx="3060117" cy="342900"/>
                <a:chOff x="1487082" y="5076825"/>
                <a:chExt cx="3060117" cy="342900"/>
              </a:xfrm>
            </p:grpSpPr>
            <p:cxnSp>
              <p:nvCxnSpPr>
                <p:cNvPr id="42" name="直線接點 41"/>
                <p:cNvCxnSpPr/>
                <p:nvPr/>
              </p:nvCxnSpPr>
              <p:spPr>
                <a:xfrm>
                  <a:off x="1487082" y="5419725"/>
                  <a:ext cx="78939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2032193" y="5353050"/>
                  <a:ext cx="78939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2600245" y="5276850"/>
                  <a:ext cx="78939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/>
                <p:nvPr/>
              </p:nvCxnSpPr>
              <p:spPr>
                <a:xfrm>
                  <a:off x="3193380" y="5181600"/>
                  <a:ext cx="78939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/>
                <p:nvPr/>
              </p:nvCxnSpPr>
              <p:spPr>
                <a:xfrm>
                  <a:off x="3757806" y="5076825"/>
                  <a:ext cx="78939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群組 6"/>
            <p:cNvGrpSpPr/>
            <p:nvPr/>
          </p:nvGrpSpPr>
          <p:grpSpPr>
            <a:xfrm>
              <a:off x="5742011" y="4479214"/>
              <a:ext cx="2553401" cy="504000"/>
              <a:chOff x="5742011" y="4479214"/>
              <a:chExt cx="2553401" cy="504000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5742011" y="4479214"/>
                <a:ext cx="504000" cy="50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6431454" y="4515214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053629" y="455121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7603804" y="4587214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8079412" y="462321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向右箭號 7"/>
            <p:cNvSpPr/>
            <p:nvPr/>
          </p:nvSpPr>
          <p:spPr>
            <a:xfrm>
              <a:off x="4726024" y="1791407"/>
              <a:ext cx="793426" cy="164216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4718303" y="3163295"/>
              <a:ext cx="793426" cy="164216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右箭號 9"/>
            <p:cNvSpPr/>
            <p:nvPr/>
          </p:nvSpPr>
          <p:spPr>
            <a:xfrm>
              <a:off x="4720250" y="4617291"/>
              <a:ext cx="793426" cy="164216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326665" y="3018995"/>
              <a:ext cx="3290887" cy="890799"/>
              <a:chOff x="1207379" y="3049997"/>
              <a:chExt cx="3290887" cy="890799"/>
            </a:xfrm>
          </p:grpSpPr>
          <p:sp>
            <p:nvSpPr>
              <p:cNvPr id="29" name="弧形 28"/>
              <p:cNvSpPr/>
              <p:nvPr/>
            </p:nvSpPr>
            <p:spPr>
              <a:xfrm>
                <a:off x="2047554" y="3054341"/>
                <a:ext cx="568060" cy="880951"/>
              </a:xfrm>
              <a:prstGeom prst="arc">
                <a:avLst>
                  <a:gd name="adj1" fmla="val 10738906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弧形 29"/>
              <p:cNvSpPr/>
              <p:nvPr/>
            </p:nvSpPr>
            <p:spPr>
              <a:xfrm>
                <a:off x="2615606" y="3054337"/>
                <a:ext cx="568060" cy="880951"/>
              </a:xfrm>
              <a:prstGeom prst="arc">
                <a:avLst>
                  <a:gd name="adj1" fmla="val 10738906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弧形 30"/>
              <p:cNvSpPr/>
              <p:nvPr/>
            </p:nvSpPr>
            <p:spPr>
              <a:xfrm>
                <a:off x="3180212" y="3049998"/>
                <a:ext cx="568060" cy="880951"/>
              </a:xfrm>
              <a:prstGeom prst="arc">
                <a:avLst>
                  <a:gd name="adj1" fmla="val 10738906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弧形 31"/>
              <p:cNvSpPr/>
              <p:nvPr/>
            </p:nvSpPr>
            <p:spPr>
              <a:xfrm>
                <a:off x="3748264" y="3049997"/>
                <a:ext cx="568060" cy="880951"/>
              </a:xfrm>
              <a:prstGeom prst="arc">
                <a:avLst>
                  <a:gd name="adj1" fmla="val 10738906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弧形 32"/>
              <p:cNvSpPr/>
              <p:nvPr/>
            </p:nvSpPr>
            <p:spPr>
              <a:xfrm>
                <a:off x="1479489" y="3059845"/>
                <a:ext cx="568060" cy="880951"/>
              </a:xfrm>
              <a:prstGeom prst="arc">
                <a:avLst>
                  <a:gd name="adj1" fmla="val 10738906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1207379" y="3274219"/>
                <a:ext cx="329088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1303620" y="885396"/>
              <a:ext cx="3290887" cy="2424425"/>
              <a:chOff x="1303620" y="885396"/>
              <a:chExt cx="3290887" cy="2424425"/>
            </a:xfrm>
          </p:grpSpPr>
          <p:grpSp>
            <p:nvGrpSpPr>
              <p:cNvPr id="22" name="群組 21"/>
              <p:cNvGrpSpPr/>
              <p:nvPr/>
            </p:nvGrpSpPr>
            <p:grpSpPr>
              <a:xfrm>
                <a:off x="1606961" y="885396"/>
                <a:ext cx="2840289" cy="2424425"/>
                <a:chOff x="1574795" y="514350"/>
                <a:chExt cx="2840289" cy="2424425"/>
              </a:xfrm>
            </p:grpSpPr>
            <p:sp>
              <p:nvSpPr>
                <p:cNvPr id="24" name="弧形 23"/>
                <p:cNvSpPr/>
                <p:nvPr/>
              </p:nvSpPr>
              <p:spPr>
                <a:xfrm>
                  <a:off x="2142860" y="1238678"/>
                  <a:ext cx="568060" cy="880951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弧形 24"/>
                <p:cNvSpPr/>
                <p:nvPr/>
              </p:nvSpPr>
              <p:spPr>
                <a:xfrm>
                  <a:off x="2710912" y="514350"/>
                  <a:ext cx="568060" cy="2424425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弧形 25"/>
                <p:cNvSpPr/>
                <p:nvPr/>
              </p:nvSpPr>
              <p:spPr>
                <a:xfrm>
                  <a:off x="3271838" y="1072732"/>
                  <a:ext cx="568060" cy="1327568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弧形 26"/>
                <p:cNvSpPr/>
                <p:nvPr/>
              </p:nvSpPr>
              <p:spPr>
                <a:xfrm>
                  <a:off x="3847024" y="1390649"/>
                  <a:ext cx="568060" cy="671825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弧形 27"/>
                <p:cNvSpPr/>
                <p:nvPr/>
              </p:nvSpPr>
              <p:spPr>
                <a:xfrm>
                  <a:off x="1574795" y="929857"/>
                  <a:ext cx="568060" cy="1613318"/>
                </a:xfrm>
                <a:prstGeom prst="arc">
                  <a:avLst>
                    <a:gd name="adj1" fmla="val 10738906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3" name="直線接點 22"/>
              <p:cNvCxnSpPr/>
              <p:nvPr/>
            </p:nvCxnSpPr>
            <p:spPr>
              <a:xfrm>
                <a:off x="1303620" y="1775610"/>
                <a:ext cx="329088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/>
            <p:cNvGrpSpPr/>
            <p:nvPr/>
          </p:nvGrpSpPr>
          <p:grpSpPr>
            <a:xfrm>
              <a:off x="5605655" y="1512458"/>
              <a:ext cx="3045519" cy="648000"/>
              <a:chOff x="5605655" y="1512458"/>
              <a:chExt cx="3045519" cy="648000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5605655" y="1548458"/>
                <a:ext cx="576000" cy="57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6427734" y="1651750"/>
                <a:ext cx="432000" cy="43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7047840" y="1512458"/>
                <a:ext cx="648000" cy="64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7843042" y="1609724"/>
                <a:ext cx="504343" cy="50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8507174" y="179075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" name="文字方塊 13"/>
            <p:cNvSpPr txBox="1"/>
            <p:nvPr/>
          </p:nvSpPr>
          <p:spPr>
            <a:xfrm>
              <a:off x="712204" y="165175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5825" y="436235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14918" y="300705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59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176</Words>
  <Application>Microsoft Office PowerPoint</Application>
  <PresentationFormat>自訂</PresentationFormat>
  <Paragraphs>63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</dc:creator>
  <cp:lastModifiedBy>mtchi</cp:lastModifiedBy>
  <cp:revision>6</cp:revision>
  <dcterms:created xsi:type="dcterms:W3CDTF">2014-09-02T05:53:59Z</dcterms:created>
  <dcterms:modified xsi:type="dcterms:W3CDTF">2014-10-24T14:03:51Z</dcterms:modified>
</cp:coreProperties>
</file>