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8" r:id="rId5"/>
    <p:sldId id="269" r:id="rId6"/>
    <p:sldId id="273" r:id="rId7"/>
    <p:sldId id="270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4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Разбор кейса К. Уильямса из Гарвардской школы бизнеса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«Боб </a:t>
            </a:r>
            <a:r>
              <a:rPr lang="ru-RU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Нолтон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574578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 группы 6131-020402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Гижевская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В.Д.,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Кремнёв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Д.А.,</a:t>
            </a:r>
            <a:b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Сусликова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М.С.,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Грушенков М.А.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2022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179" y="1514908"/>
            <a:ext cx="841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Обзор ситуации</a:t>
            </a:r>
          </a:p>
          <a:p>
            <a:pPr marL="342900" indent="-342900">
              <a:buAutoNum type="arabicParenR"/>
            </a:pPr>
            <a:r>
              <a:rPr lang="ru-RU" dirty="0"/>
              <a:t>Характеристики основных персонажей</a:t>
            </a:r>
          </a:p>
          <a:p>
            <a:pPr marL="342900" indent="-342900">
              <a:buAutoNum type="arabicParenR"/>
            </a:pPr>
            <a:r>
              <a:rPr lang="ru-RU" dirty="0"/>
              <a:t>Выявление проблем</a:t>
            </a:r>
          </a:p>
          <a:p>
            <a:pPr marL="342900" indent="-342900">
              <a:buAutoNum type="arabicParenR"/>
            </a:pPr>
            <a:r>
              <a:rPr lang="ru-RU" dirty="0"/>
              <a:t>Варианты решения проблем</a:t>
            </a:r>
          </a:p>
          <a:p>
            <a:pPr marL="342900" indent="-342900">
              <a:buAutoNum type="arabicParenR"/>
            </a:pPr>
            <a:r>
              <a:rPr lang="ru-RU" dirty="0"/>
              <a:t>Судьба группы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ПЛАН ПРЕЗЕНТАЦИИ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ОБЗОР СИТУАЦИИ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Ключевые персонажи: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Боб  – руководитель проекта фотонных исследований в лаборатории.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Д-р </a:t>
            </a:r>
            <a:r>
              <a:rPr lang="ru-RU" dirty="0" err="1"/>
              <a:t>Джерролд</a:t>
            </a:r>
            <a:r>
              <a:rPr lang="ru-RU" dirty="0"/>
              <a:t> – заведующий лабораторией.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Фестер</a:t>
            </a:r>
            <a:r>
              <a:rPr lang="ru-RU" dirty="0"/>
              <a:t> – молодой, амбициозный учёный. Новый сотрудник лаборатории.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2BD5E-57C1-4A87-B230-7FBE484CB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69" y="3050288"/>
            <a:ext cx="5402777" cy="32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ХАРАКТЕРИСТИКА ОСНОВНЫХ ПЕРСОНАЖЕЙ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3619" y="1514908"/>
            <a:ext cx="9498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Боб: </a:t>
            </a:r>
            <a:r>
              <a:rPr lang="ru-RU" dirty="0"/>
              <a:t>Руководитель проекта фотонных исследований. Обладает средними профессиональными навыками, однако высоким уровнем трудолюбия. Он заинтересован в успехах проекта как никто другой, искренне считает его своим детищем, и детищем своей команды. Довольно консервативен и романтичен в вопросах взаимоотношения участников команды.</a:t>
            </a:r>
          </a:p>
          <a:p>
            <a:endParaRPr lang="ru-RU" dirty="0"/>
          </a:p>
          <a:p>
            <a:r>
              <a:rPr lang="ru-RU" b="1" dirty="0" err="1"/>
              <a:t>Джерролд</a:t>
            </a:r>
            <a:r>
              <a:rPr lang="ru-RU" b="1" dirty="0"/>
              <a:t>: </a:t>
            </a:r>
            <a:r>
              <a:rPr lang="ru-RU" dirty="0"/>
              <a:t>Заведующий лаборатории. Эмоциональную характеристику персонажа дать сложно, потому как по ходу повествования он появляется лишь в нескольких эпизодах, однако именно он принимает основные решения по деятельности лаборатории и проектов, поэтому и является ключевым персонажем.</a:t>
            </a:r>
          </a:p>
          <a:p>
            <a:endParaRPr lang="ru-RU" dirty="0"/>
          </a:p>
          <a:p>
            <a:r>
              <a:rPr lang="ru-RU" b="1" dirty="0" err="1"/>
              <a:t>Фестер</a:t>
            </a:r>
            <a:r>
              <a:rPr lang="ru-RU" b="1" dirty="0"/>
              <a:t>: </a:t>
            </a:r>
            <a:r>
              <a:rPr lang="ru-RU" dirty="0"/>
              <a:t>Новый сотрудник лаборатории. </a:t>
            </a:r>
            <a:r>
              <a:rPr lang="ru-RU" dirty="0" err="1"/>
              <a:t>Фестер</a:t>
            </a:r>
            <a:r>
              <a:rPr lang="ru-RU" dirty="0"/>
              <a:t> обладает поразительными профессиональными и разговорными навыками. Он может отстоять свою точку зрения, подкрепляя её фактами и стоя научное обоснование своих доводов. Поэтому он не терпит профессионализма в других, потому как сам является профессионалом.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8966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ВЫЯВЛЕНИЕ ПРОБЛЕМ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Найденные проблемы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Проблема взаимоотношений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Проблема самореализации и эгоизма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Проблема профессионализма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Проблема открытости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126F31-0001-444B-959F-B6E5905392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6902" r="7899" b="5460"/>
          <a:stretch/>
        </p:blipFill>
        <p:spPr>
          <a:xfrm>
            <a:off x="3976675" y="2910347"/>
            <a:ext cx="4970680" cy="34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ВАРИАНТЫ РЕШЕНИЯ ПРОБЛЕМ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Боб: </a:t>
            </a:r>
            <a:r>
              <a:rPr lang="ru-RU" dirty="0"/>
              <a:t>стойкость характера, профессионализм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Фестер</a:t>
            </a:r>
            <a:r>
              <a:rPr lang="ru-RU" b="1" dirty="0"/>
              <a:t>: </a:t>
            </a:r>
            <a:r>
              <a:rPr lang="ru-RU" dirty="0"/>
              <a:t>методичность в отстаивании своих идей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Боб</a:t>
            </a:r>
            <a:r>
              <a:rPr lang="ru-RU" dirty="0"/>
              <a:t>: открытость </a:t>
            </a:r>
            <a:r>
              <a:rPr lang="ru-RU" dirty="0" err="1"/>
              <a:t>Джерролду</a:t>
            </a:r>
            <a:r>
              <a:rPr lang="ru-RU" dirty="0"/>
              <a:t>, выход на диалог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627A7F-C139-48A9-9256-8A1F8131CD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13701" r="3221" b="16061"/>
          <a:stretch/>
        </p:blipFill>
        <p:spPr>
          <a:xfrm>
            <a:off x="2409734" y="2715237"/>
            <a:ext cx="7781847" cy="36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СУДЬБА ГРУППЫ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Группа, решающая значимую проблему, всегда выдвигает для ее решения лидера. Без лидера ни одна группа существовать не может. Если новый лидер будет иметь знания в фотонных исследованиях и сумеет обеспечить связь между людьми в группе, которая способствовала бы сплоченной работе по решению конкретных задач в рамках единой цели, то у данной группы вероятно получится существовать далее.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574E43-D3B6-4347-A6B3-B86E679C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25401" r="3209" b="24278"/>
          <a:stretch/>
        </p:blipFill>
        <p:spPr>
          <a:xfrm>
            <a:off x="2418198" y="3883742"/>
            <a:ext cx="7355604" cy="2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340</Words>
  <Application>Microsoft Office PowerPoint</Application>
  <PresentationFormat>Широкоэкранный</PresentationFormat>
  <Paragraphs>46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Lera</cp:lastModifiedBy>
  <cp:revision>34</cp:revision>
  <dcterms:created xsi:type="dcterms:W3CDTF">2016-03-09T10:31:39Z</dcterms:created>
  <dcterms:modified xsi:type="dcterms:W3CDTF">2022-10-06T09:45:27Z</dcterms:modified>
</cp:coreProperties>
</file>