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sldIdLst>
    <p:sldId id="256" r:id="rId2"/>
    <p:sldId id="270" r:id="rId3"/>
    <p:sldId id="268" r:id="rId4"/>
    <p:sldId id="269" r:id="rId5"/>
    <p:sldId id="26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pPr/>
              <a:t>20.10.2022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325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90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00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pPr/>
              <a:t>20.10.2022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pPr/>
              <a:t>20.10.2022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pPr/>
              <a:t>20.10.2022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pPr/>
              <a:t>20.10.2022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pPr/>
              <a:t>20.10.2022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pPr/>
              <a:t>20.10.2022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pPr/>
              <a:t>20.10.2022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pPr/>
              <a:t>20.10.2022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pPr/>
              <a:t>20.10.2022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pPr/>
              <a:t>20.10.2022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pPr/>
              <a:t>20.10.2022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pPr/>
              <a:t>20.10.2022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3163924"/>
            <a:ext cx="3831772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12 мероприятий по сплочению коллектива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9501" y="4574578"/>
            <a:ext cx="3846286" cy="116955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Студенты группы 6131-020402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D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:</a:t>
            </a:r>
          </a:p>
          <a:p>
            <a:pPr algn="ctr"/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Гижевская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В.Д.,</a:t>
            </a:r>
          </a:p>
          <a:p>
            <a:pPr algn="ctr"/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Кремнёв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Д.А.,</a:t>
            </a:r>
            <a:b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</a:br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Сусликова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М.С.,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Грушенков М.А.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Самара, 2022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ПЛАН ПРЕЗЕНТАЦИИ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27A7915-35E5-494E-943D-7624A9049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21758"/>
              </p:ext>
            </p:extLst>
          </p:nvPr>
        </p:nvGraphicFramePr>
        <p:xfrm>
          <a:off x="617133" y="1260441"/>
          <a:ext cx="1114173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848">
                  <a:extLst>
                    <a:ext uri="{9D8B030D-6E8A-4147-A177-3AD203B41FA5}">
                      <a16:colId xmlns:a16="http://schemas.microsoft.com/office/drawing/2014/main" val="2066830624"/>
                    </a:ext>
                  </a:extLst>
                </a:gridCol>
                <a:gridCol w="3539613">
                  <a:extLst>
                    <a:ext uri="{9D8B030D-6E8A-4147-A177-3AD203B41FA5}">
                      <a16:colId xmlns:a16="http://schemas.microsoft.com/office/drawing/2014/main" val="3224265441"/>
                    </a:ext>
                  </a:extLst>
                </a:gridCol>
                <a:gridCol w="4994269">
                  <a:extLst>
                    <a:ext uri="{9D8B030D-6E8A-4147-A177-3AD203B41FA5}">
                      <a16:colId xmlns:a16="http://schemas.microsoft.com/office/drawing/2014/main" val="1551505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Мероприятие</a:t>
                      </a:r>
                    </a:p>
                  </a:txBody>
                  <a:tcPr>
                    <a:solidFill>
                      <a:srgbClr val="2192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Средства</a:t>
                      </a:r>
                    </a:p>
                  </a:txBody>
                  <a:tcPr>
                    <a:solidFill>
                      <a:srgbClr val="2192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Ожидаемый результат</a:t>
                      </a:r>
                    </a:p>
                  </a:txBody>
                  <a:tcPr>
                    <a:solidFill>
                      <a:srgbClr val="219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34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Ношение бейджей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Бейджи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Облегчает общение в коллективе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80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Поздравление сотрудников с днём рождения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Подарок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Создание дружественной обстановки в коллективе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289190"/>
                  </a:ext>
                </a:extLst>
              </a:tr>
              <a:tr h="412026">
                <a:tc>
                  <a:txBody>
                    <a:bodyPr/>
                    <a:lstStyle/>
                    <a:p>
                      <a:r>
                        <a:rPr lang="ru-RU" dirty="0"/>
                        <a:t>Проведение интеллектуальной игры в командах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Игра, бумага, ручки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Улучшение взаимопонимания в команде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11601"/>
                  </a:ext>
                </a:extLst>
              </a:tr>
              <a:tr h="234683">
                <a:tc>
                  <a:txBody>
                    <a:bodyPr/>
                    <a:lstStyle/>
                    <a:p>
                      <a:r>
                        <a:rPr lang="ru-RU" dirty="0"/>
                        <a:t>Проведение </a:t>
                      </a:r>
                      <a:r>
                        <a:rPr lang="ru-RU" dirty="0" err="1"/>
                        <a:t>onboarding</a:t>
                      </a:r>
                      <a:r>
                        <a:rPr lang="ru-RU" dirty="0"/>
                        <a:t> с новым сотрудником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Ментор/ответственный/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welcome gift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Более быстрое вливание сотрудника в коллектив, налаживание первых рабочих связей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953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86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ПЛАН ПРЕЗЕНТАЦИИ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27A7915-35E5-494E-943D-7624A9049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671351"/>
              </p:ext>
            </p:extLst>
          </p:nvPr>
        </p:nvGraphicFramePr>
        <p:xfrm>
          <a:off x="617133" y="1260441"/>
          <a:ext cx="1114173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848">
                  <a:extLst>
                    <a:ext uri="{9D8B030D-6E8A-4147-A177-3AD203B41FA5}">
                      <a16:colId xmlns:a16="http://schemas.microsoft.com/office/drawing/2014/main" val="2066830624"/>
                    </a:ext>
                  </a:extLst>
                </a:gridCol>
                <a:gridCol w="3539613">
                  <a:extLst>
                    <a:ext uri="{9D8B030D-6E8A-4147-A177-3AD203B41FA5}">
                      <a16:colId xmlns:a16="http://schemas.microsoft.com/office/drawing/2014/main" val="3224265441"/>
                    </a:ext>
                  </a:extLst>
                </a:gridCol>
                <a:gridCol w="4994269">
                  <a:extLst>
                    <a:ext uri="{9D8B030D-6E8A-4147-A177-3AD203B41FA5}">
                      <a16:colId xmlns:a16="http://schemas.microsoft.com/office/drawing/2014/main" val="1551505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Мероприятие</a:t>
                      </a:r>
                    </a:p>
                  </a:txBody>
                  <a:tcPr>
                    <a:solidFill>
                      <a:srgbClr val="2192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Средства</a:t>
                      </a:r>
                    </a:p>
                  </a:txBody>
                  <a:tcPr>
                    <a:solidFill>
                      <a:srgbClr val="2192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Ожидаемый результат</a:t>
                      </a:r>
                    </a:p>
                  </a:txBody>
                  <a:tcPr>
                    <a:solidFill>
                      <a:srgbClr val="219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34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Ежеквартальные встречи всей командой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Место встречи/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online-</a:t>
                      </a: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конференция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Повышение уровня доверия команды к руководству, повышение вовлеченности сотрудников в общее дело, понимание текущего положения дел проекта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80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Проведение “дня компании”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Место проведения/аппаратура/питание/ведущий/трансфер до места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Люди работающие на разных проектах смогут познакомиться друг с другом, почувствовать себя частью большой организации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28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Проведение спортивных занятий/соревнований внутри компании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Спортивная площадка, спортивный инвентарь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Улучшение личных связей между сотрудниками на основе общих интересов, сплочение, снятие стресса после работы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11601"/>
                  </a:ext>
                </a:extLst>
              </a:tr>
              <a:tr h="234683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Проведение корпоративного флешмоба / </a:t>
                      </a:r>
                      <a:r>
                        <a:rPr lang="ru-RU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челленджа</a:t>
                      </a: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Доступ в интернет и прочее необходимое в зависимости от конкретного типа флешмоба /</a:t>
                      </a:r>
                      <a:r>
                        <a:rPr lang="ru-RU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челленджа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Поднятие командного духа, возможность отвлечься и развлечься, поддержка коммуникации между сотрудниками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953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09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ПЛАН ПРЕЗЕНТАЦИИ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pPr algn="ctr"/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27A7915-35E5-494E-943D-7624A9049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84458"/>
              </p:ext>
            </p:extLst>
          </p:nvPr>
        </p:nvGraphicFramePr>
        <p:xfrm>
          <a:off x="617133" y="1260441"/>
          <a:ext cx="1114173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848">
                  <a:extLst>
                    <a:ext uri="{9D8B030D-6E8A-4147-A177-3AD203B41FA5}">
                      <a16:colId xmlns:a16="http://schemas.microsoft.com/office/drawing/2014/main" val="2066830624"/>
                    </a:ext>
                  </a:extLst>
                </a:gridCol>
                <a:gridCol w="3539613">
                  <a:extLst>
                    <a:ext uri="{9D8B030D-6E8A-4147-A177-3AD203B41FA5}">
                      <a16:colId xmlns:a16="http://schemas.microsoft.com/office/drawing/2014/main" val="3224265441"/>
                    </a:ext>
                  </a:extLst>
                </a:gridCol>
                <a:gridCol w="4994269">
                  <a:extLst>
                    <a:ext uri="{9D8B030D-6E8A-4147-A177-3AD203B41FA5}">
                      <a16:colId xmlns:a16="http://schemas.microsoft.com/office/drawing/2014/main" val="1551505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Мероприятие</a:t>
                      </a:r>
                    </a:p>
                  </a:txBody>
                  <a:tcPr>
                    <a:solidFill>
                      <a:srgbClr val="2192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Средства</a:t>
                      </a:r>
                    </a:p>
                  </a:txBody>
                  <a:tcPr>
                    <a:solidFill>
                      <a:srgbClr val="2192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Ожидаемый результат</a:t>
                      </a:r>
                    </a:p>
                  </a:txBody>
                  <a:tcPr>
                    <a:solidFill>
                      <a:srgbClr val="219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34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Твит-лист с пожеланиями, цитатами, мотивационными фразами и тд </a:t>
                      </a:r>
                      <a:endParaRPr lang="ru-RU" sz="18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Лист бумаги/доска</a:t>
                      </a:r>
                      <a:endParaRPr lang="ru-RU" sz="18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Создание теплой и веселой атмосферы в компании, поднятие настроения и увеличение сплоченности</a:t>
                      </a:r>
                      <a:endParaRPr lang="ru-RU" sz="18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8880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Организованный выезд сотрудников загород</a:t>
                      </a:r>
                      <a:endParaRPr lang="ru-RU" sz="18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Автобус, еда и напитки, арендованный комплекс или палатки</a:t>
                      </a:r>
                      <a:endParaRPr lang="ru-RU" sz="18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Сплочение команды</a:t>
                      </a:r>
                      <a:endParaRPr lang="ru-RU" sz="18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5628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Проведение тематических вечеринок, приуроченных к праздникам</a:t>
                      </a:r>
                      <a:endParaRPr lang="ru-RU" sz="18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Костюмы (в зависимости от праздника), еда и напитки, технические средства для музыки и/или видео-контента</a:t>
                      </a:r>
                      <a:endParaRPr lang="ru-RU" sz="18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Падение стресса участников, сближение между ними</a:t>
                      </a:r>
                      <a:endParaRPr lang="ru-RU" sz="18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9811601"/>
                  </a:ext>
                </a:extLst>
              </a:tr>
              <a:tr h="2346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Пицца-пати в офисе к приходу нового члена команды</a:t>
                      </a:r>
                      <a:endParaRPr lang="ru-RU" sz="18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Пицца</a:t>
                      </a:r>
                      <a:endParaRPr lang="ru-RU" sz="18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Вовлечение нового работника в коллектив, создание дружелюбной атмосферы в коллективе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81953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13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613399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БЛАГОДАРИМ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</TotalTime>
  <Words>332</Words>
  <Application>Microsoft Office PowerPoint</Application>
  <PresentationFormat>Широкоэкранный</PresentationFormat>
  <Paragraphs>62</Paragraphs>
  <Slides>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Elektra Medium Pro</vt:lpstr>
      <vt:lpstr>Elektra Text Pro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Lera</cp:lastModifiedBy>
  <cp:revision>36</cp:revision>
  <dcterms:created xsi:type="dcterms:W3CDTF">2016-03-09T10:31:39Z</dcterms:created>
  <dcterms:modified xsi:type="dcterms:W3CDTF">2022-10-20T08:23:07Z</dcterms:modified>
</cp:coreProperties>
</file>