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90" name="Google Shape;19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3007361" y="4672052"/>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r>
              <a:rPr b="1" lang="en-US" sz="2000">
                <a:solidFill>
                  <a:srgbClr val="1482AB"/>
                </a:solidFill>
              </a:rPr>
              <a:t>SS Ameesha </a:t>
            </a:r>
            <a:r>
              <a:rPr b="1" i="0" lang="en-US" sz="2000" u="none" cap="none" strike="noStrike">
                <a:solidFill>
                  <a:srgbClr val="1482AB"/>
                </a:solidFill>
                <a:latin typeface="Arial"/>
                <a:ea typeface="Arial"/>
                <a:cs typeface="Arial"/>
                <a:sym typeface="Arial"/>
              </a:rPr>
              <a:t>9617211</a:t>
            </a:r>
            <a:r>
              <a:rPr b="1" lang="en-US" sz="2000">
                <a:solidFill>
                  <a:srgbClr val="1482AB"/>
                </a:solidFill>
              </a:rPr>
              <a:t>04012</a:t>
            </a:r>
            <a:endParaRPr b="1" sz="2000">
              <a:solidFill>
                <a:srgbClr val="1482AB"/>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