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Alfa Slab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527F9D-055E-4022-AA5A-4DFED26C908B}">
  <a:tblStyle styleId="{43527F9D-055E-4022-AA5A-4DFED26C90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AlfaSlabOne-regular.fntdata"/><Relationship Id="rId21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a33c6a75c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a33c6a75c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a33c6a75c1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a33c6a75c1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a33c6a75c1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a33c6a75c1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b6a0365c28_0_320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b6a0365c28_0_32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dd36727b3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dd36727b3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d526701a4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dd526701a4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dd526701a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dd526701a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a33c6a75c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a33c6a75c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dd526701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dd526701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dd526701a4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dd526701a4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a33c6a75c1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a33c6a75c1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2048825" y="848600"/>
            <a:ext cx="5046300" cy="10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048825" y="3798375"/>
            <a:ext cx="5046300" cy="4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2902475" y="1879100"/>
            <a:ext cx="33390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1"/>
          <p:cNvSpPr txBox="1"/>
          <p:nvPr>
            <p:ph hasCustomPrompt="1" type="title"/>
          </p:nvPr>
        </p:nvSpPr>
        <p:spPr>
          <a:xfrm>
            <a:off x="994200" y="1505850"/>
            <a:ext cx="7155600" cy="133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/>
          <p:nvPr>
            <p:ph idx="1" type="subTitle"/>
          </p:nvPr>
        </p:nvSpPr>
        <p:spPr>
          <a:xfrm>
            <a:off x="994200" y="2838150"/>
            <a:ext cx="4774200" cy="7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3"/>
          <p:cNvGrpSpPr/>
          <p:nvPr/>
        </p:nvGrpSpPr>
        <p:grpSpPr>
          <a:xfrm>
            <a:off x="713200" y="539513"/>
            <a:ext cx="7717600" cy="4064400"/>
            <a:chOff x="713125" y="539500"/>
            <a:chExt cx="7717600" cy="4064400"/>
          </a:xfrm>
        </p:grpSpPr>
        <p:cxnSp>
          <p:nvCxnSpPr>
            <p:cNvPr id="66" name="Google Shape;66;p13"/>
            <p:cNvCxnSpPr/>
            <p:nvPr/>
          </p:nvCxnSpPr>
          <p:spPr>
            <a:xfrm>
              <a:off x="734825" y="12544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7" name="Google Shape;67;p13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8" name="Google Shape;68;p13"/>
            <p:cNvCxnSpPr>
              <a:stCxn id="67" idx="2"/>
            </p:cNvCxnSpPr>
            <p:nvPr/>
          </p:nvCxnSpPr>
          <p:spPr>
            <a:xfrm rot="10800000">
              <a:off x="4571975" y="1254400"/>
              <a:ext cx="0" cy="33495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" name="Google Shape;69;p13"/>
            <p:cNvCxnSpPr/>
            <p:nvPr/>
          </p:nvCxnSpPr>
          <p:spPr>
            <a:xfrm rot="10800000">
              <a:off x="713125" y="2912025"/>
              <a:ext cx="77091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" name="Google Shape;70;p13"/>
            <p:cNvCxnSpPr/>
            <p:nvPr/>
          </p:nvCxnSpPr>
          <p:spPr>
            <a:xfrm rot="10800000">
              <a:off x="1760275" y="1254400"/>
              <a:ext cx="0" cy="33495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13"/>
            <p:cNvCxnSpPr/>
            <p:nvPr/>
          </p:nvCxnSpPr>
          <p:spPr>
            <a:xfrm rot="10800000">
              <a:off x="7378100" y="1254400"/>
              <a:ext cx="0" cy="33495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2" name="Google Shape;72;p13"/>
          <p:cNvSpPr txBox="1"/>
          <p:nvPr>
            <p:ph type="title"/>
          </p:nvPr>
        </p:nvSpPr>
        <p:spPr>
          <a:xfrm>
            <a:off x="713250" y="6157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1924988" y="2036825"/>
            <a:ext cx="2447400" cy="6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2" type="subTitle"/>
          </p:nvPr>
        </p:nvSpPr>
        <p:spPr>
          <a:xfrm>
            <a:off x="1924988" y="1518125"/>
            <a:ext cx="2447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hasCustomPrompt="1" idx="3" type="title"/>
          </p:nvPr>
        </p:nvSpPr>
        <p:spPr>
          <a:xfrm>
            <a:off x="819799" y="1818250"/>
            <a:ext cx="833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idx="4" type="subTitle"/>
          </p:nvPr>
        </p:nvSpPr>
        <p:spPr>
          <a:xfrm>
            <a:off x="4760188" y="2036825"/>
            <a:ext cx="2447400" cy="6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5" type="subTitle"/>
          </p:nvPr>
        </p:nvSpPr>
        <p:spPr>
          <a:xfrm>
            <a:off x="4760188" y="1518125"/>
            <a:ext cx="2447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hasCustomPrompt="1" idx="6" type="title"/>
          </p:nvPr>
        </p:nvSpPr>
        <p:spPr>
          <a:xfrm>
            <a:off x="7484299" y="1818250"/>
            <a:ext cx="833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/>
          <p:nvPr>
            <p:ph idx="7" type="subTitle"/>
          </p:nvPr>
        </p:nvSpPr>
        <p:spPr>
          <a:xfrm>
            <a:off x="1924988" y="3691200"/>
            <a:ext cx="2447400" cy="6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idx="8" type="subTitle"/>
          </p:nvPr>
        </p:nvSpPr>
        <p:spPr>
          <a:xfrm>
            <a:off x="1924988" y="3172500"/>
            <a:ext cx="2447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hasCustomPrompt="1" idx="9" type="title"/>
          </p:nvPr>
        </p:nvSpPr>
        <p:spPr>
          <a:xfrm>
            <a:off x="819800" y="3464500"/>
            <a:ext cx="833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idx="13" type="subTitle"/>
          </p:nvPr>
        </p:nvSpPr>
        <p:spPr>
          <a:xfrm>
            <a:off x="4760200" y="3673200"/>
            <a:ext cx="2447400" cy="6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4" type="subTitle"/>
          </p:nvPr>
        </p:nvSpPr>
        <p:spPr>
          <a:xfrm>
            <a:off x="4760200" y="3154500"/>
            <a:ext cx="2447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hasCustomPrompt="1" idx="15" type="title"/>
          </p:nvPr>
        </p:nvSpPr>
        <p:spPr>
          <a:xfrm>
            <a:off x="7488624" y="3475788"/>
            <a:ext cx="833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 txBox="1"/>
          <p:nvPr>
            <p:ph type="title"/>
          </p:nvPr>
        </p:nvSpPr>
        <p:spPr>
          <a:xfrm>
            <a:off x="1952375" y="3189813"/>
            <a:ext cx="4629600" cy="4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1952375" y="1995238"/>
            <a:ext cx="46296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"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713300" y="539550"/>
            <a:ext cx="7717500" cy="40644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" name="Google Shape;91;p15"/>
          <p:cNvCxnSpPr/>
          <p:nvPr/>
        </p:nvCxnSpPr>
        <p:spPr>
          <a:xfrm>
            <a:off x="734900" y="1102125"/>
            <a:ext cx="76743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5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hasCustomPrompt="1" idx="2" type="title"/>
          </p:nvPr>
        </p:nvSpPr>
        <p:spPr>
          <a:xfrm>
            <a:off x="1153250" y="1714350"/>
            <a:ext cx="2299800" cy="10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5"/>
          <p:cNvSpPr txBox="1"/>
          <p:nvPr>
            <p:ph idx="1" type="subTitle"/>
          </p:nvPr>
        </p:nvSpPr>
        <p:spPr>
          <a:xfrm>
            <a:off x="1153250" y="2750550"/>
            <a:ext cx="2299800" cy="10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hasCustomPrompt="1" idx="3" type="title"/>
          </p:nvPr>
        </p:nvSpPr>
        <p:spPr>
          <a:xfrm>
            <a:off x="5006988" y="1378188"/>
            <a:ext cx="29712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5"/>
          <p:cNvSpPr txBox="1"/>
          <p:nvPr>
            <p:ph idx="4" type="subTitle"/>
          </p:nvPr>
        </p:nvSpPr>
        <p:spPr>
          <a:xfrm>
            <a:off x="5006988" y="2023850"/>
            <a:ext cx="29712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hasCustomPrompt="1" idx="5" type="title"/>
          </p:nvPr>
        </p:nvSpPr>
        <p:spPr>
          <a:xfrm>
            <a:off x="5006988" y="3133450"/>
            <a:ext cx="29712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15"/>
          <p:cNvSpPr txBox="1"/>
          <p:nvPr>
            <p:ph idx="6" type="subTitle"/>
          </p:nvPr>
        </p:nvSpPr>
        <p:spPr>
          <a:xfrm>
            <a:off x="5006988" y="3779000"/>
            <a:ext cx="29712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BLANK_1_1_1_1"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6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101" name="Google Shape;101;p16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2" name="Google Shape;102;p16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3" name="Google Shape;103;p16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_1_1_1_1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7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106" name="Google Shape;106;p17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7" name="Google Shape;107;p17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8" name="Google Shape;108;p17"/>
          <p:cNvSpPr txBox="1"/>
          <p:nvPr>
            <p:ph type="title"/>
          </p:nvPr>
        </p:nvSpPr>
        <p:spPr>
          <a:xfrm>
            <a:off x="859050" y="539500"/>
            <a:ext cx="7425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_1_1_1_1_1"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8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111" name="Google Shape;111;p18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2" name="Google Shape;112;p18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3" name="Google Shape;113;p18"/>
          <p:cNvSpPr txBox="1"/>
          <p:nvPr>
            <p:ph type="title"/>
          </p:nvPr>
        </p:nvSpPr>
        <p:spPr>
          <a:xfrm>
            <a:off x="859050" y="539500"/>
            <a:ext cx="7425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BLANK_1_1_1_1_1_1_3"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9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116" name="Google Shape;116;p19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7" name="Google Shape;117;p19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8" name="Google Shape;118;p19"/>
          <p:cNvSpPr txBox="1"/>
          <p:nvPr>
            <p:ph type="title"/>
          </p:nvPr>
        </p:nvSpPr>
        <p:spPr>
          <a:xfrm>
            <a:off x="859050" y="539500"/>
            <a:ext cx="7425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BLANK_1_1_1_1_1_1_3_1"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20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121" name="Google Shape;121;p20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2" name="Google Shape;122;p20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3" name="Google Shape;123;p20"/>
          <p:cNvSpPr txBox="1"/>
          <p:nvPr>
            <p:ph type="title"/>
          </p:nvPr>
        </p:nvSpPr>
        <p:spPr>
          <a:xfrm>
            <a:off x="859050" y="539500"/>
            <a:ext cx="7425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 flipH="1" rot="-5400000">
            <a:off x="-1114550" y="743900"/>
            <a:ext cx="3655500" cy="3655500"/>
          </a:xfrm>
          <a:prstGeom prst="pie">
            <a:avLst>
              <a:gd fmla="val 0" name="adj1"/>
              <a:gd fmla="val 10800087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2971613" y="1574875"/>
            <a:ext cx="5351100" cy="16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821288" y="1574875"/>
            <a:ext cx="2150400" cy="16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2971613" y="3240775"/>
            <a:ext cx="5351100" cy="4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1_1_1_1_1_1_2">
    <p:bg>
      <p:bgPr>
        <a:solidFill>
          <a:schemeClr val="dk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/>
          <p:nvPr/>
        </p:nvSpPr>
        <p:spPr>
          <a:xfrm>
            <a:off x="713300" y="539550"/>
            <a:ext cx="7717500" cy="40644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 txBox="1"/>
          <p:nvPr>
            <p:ph type="title"/>
          </p:nvPr>
        </p:nvSpPr>
        <p:spPr>
          <a:xfrm>
            <a:off x="1263200" y="1298488"/>
            <a:ext cx="2732700" cy="10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21"/>
          <p:cNvSpPr txBox="1"/>
          <p:nvPr>
            <p:ph idx="1" type="subTitle"/>
          </p:nvPr>
        </p:nvSpPr>
        <p:spPr>
          <a:xfrm>
            <a:off x="1263200" y="2394813"/>
            <a:ext cx="2732700" cy="15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_1_1_1_1_1_2_1">
    <p:bg>
      <p:bgPr>
        <a:solidFill>
          <a:schemeClr val="dk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/>
          <p:nvPr/>
        </p:nvSpPr>
        <p:spPr>
          <a:xfrm>
            <a:off x="713300" y="539550"/>
            <a:ext cx="7717500" cy="40644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 txBox="1"/>
          <p:nvPr>
            <p:ph type="title"/>
          </p:nvPr>
        </p:nvSpPr>
        <p:spPr>
          <a:xfrm>
            <a:off x="948875" y="1767400"/>
            <a:ext cx="2518200" cy="5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p22"/>
          <p:cNvSpPr txBox="1"/>
          <p:nvPr>
            <p:ph idx="1" type="subTitle"/>
          </p:nvPr>
        </p:nvSpPr>
        <p:spPr>
          <a:xfrm>
            <a:off x="948875" y="2274200"/>
            <a:ext cx="2518200" cy="12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BLANK_1_1_1_1_1_1_2_1_1">
    <p:bg>
      <p:bgPr>
        <a:solidFill>
          <a:schemeClr val="dk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3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134" name="Google Shape;134;p23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5" name="Google Shape;135;p23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6" name="Google Shape;136;p23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3"/>
          <p:cNvSpPr txBox="1"/>
          <p:nvPr>
            <p:ph idx="1" type="subTitle"/>
          </p:nvPr>
        </p:nvSpPr>
        <p:spPr>
          <a:xfrm>
            <a:off x="4615325" y="2181950"/>
            <a:ext cx="3599100" cy="3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p23"/>
          <p:cNvSpPr txBox="1"/>
          <p:nvPr>
            <p:ph idx="2" type="subTitle"/>
          </p:nvPr>
        </p:nvSpPr>
        <p:spPr>
          <a:xfrm>
            <a:off x="853775" y="2181950"/>
            <a:ext cx="3599100" cy="3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23"/>
          <p:cNvSpPr txBox="1"/>
          <p:nvPr>
            <p:ph idx="3" type="subTitle"/>
          </p:nvPr>
        </p:nvSpPr>
        <p:spPr>
          <a:xfrm>
            <a:off x="853775" y="2571192"/>
            <a:ext cx="35991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 u="sng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" name="Google Shape;140;p23"/>
          <p:cNvSpPr txBox="1"/>
          <p:nvPr>
            <p:ph idx="4" type="subTitle"/>
          </p:nvPr>
        </p:nvSpPr>
        <p:spPr>
          <a:xfrm>
            <a:off x="799625" y="1404325"/>
            <a:ext cx="7523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23"/>
          <p:cNvSpPr txBox="1"/>
          <p:nvPr>
            <p:ph idx="5" type="subTitle"/>
          </p:nvPr>
        </p:nvSpPr>
        <p:spPr>
          <a:xfrm>
            <a:off x="4615325" y="2570500"/>
            <a:ext cx="35991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 u="sng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BLANK_1_1_1_1_1_1_2_1_1_1">
    <p:bg>
      <p:bgPr>
        <a:solidFill>
          <a:schemeClr val="dk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4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144" name="Google Shape;144;p24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5" name="Google Shape;145;p24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6" name="Google Shape;146;p24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7" name="Google Shape;147;p24"/>
          <p:cNvSpPr txBox="1"/>
          <p:nvPr>
            <p:ph idx="1" type="subTitle"/>
          </p:nvPr>
        </p:nvSpPr>
        <p:spPr>
          <a:xfrm>
            <a:off x="862402" y="2181950"/>
            <a:ext cx="7477800" cy="3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8" name="Google Shape;148;p24"/>
          <p:cNvSpPr txBox="1"/>
          <p:nvPr>
            <p:ph idx="2" type="subTitle"/>
          </p:nvPr>
        </p:nvSpPr>
        <p:spPr>
          <a:xfrm>
            <a:off x="853775" y="2571350"/>
            <a:ext cx="7477800" cy="19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 u="sng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9" name="Google Shape;149;p24"/>
          <p:cNvSpPr txBox="1"/>
          <p:nvPr>
            <p:ph idx="3" type="subTitle"/>
          </p:nvPr>
        </p:nvSpPr>
        <p:spPr>
          <a:xfrm>
            <a:off x="821225" y="1404325"/>
            <a:ext cx="7609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BLANK_1_1_1_1_1_1_1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5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152" name="Google Shape;152;p25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3" name="Google Shape;153;p25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4" name="Google Shape;154;p25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" name="Google Shape;155;p25"/>
          <p:cNvSpPr txBox="1"/>
          <p:nvPr>
            <p:ph idx="1" type="subTitle"/>
          </p:nvPr>
        </p:nvSpPr>
        <p:spPr>
          <a:xfrm>
            <a:off x="1422663" y="3527586"/>
            <a:ext cx="2384700" cy="80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2" type="subTitle"/>
          </p:nvPr>
        </p:nvSpPr>
        <p:spPr>
          <a:xfrm>
            <a:off x="1422663" y="3098062"/>
            <a:ext cx="23847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5"/>
          <p:cNvSpPr txBox="1"/>
          <p:nvPr>
            <p:ph idx="3" type="subTitle"/>
          </p:nvPr>
        </p:nvSpPr>
        <p:spPr>
          <a:xfrm>
            <a:off x="5336638" y="3527925"/>
            <a:ext cx="2384700" cy="80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4" type="subTitle"/>
          </p:nvPr>
        </p:nvSpPr>
        <p:spPr>
          <a:xfrm>
            <a:off x="5336638" y="3098050"/>
            <a:ext cx="23847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1_1_1_1_1">
    <p:bg>
      <p:bgPr>
        <a:solidFill>
          <a:schemeClr val="dk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26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161" name="Google Shape;161;p26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2" name="Google Shape;162;p26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3" name="Google Shape;163;p26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4" name="Google Shape;164;p26"/>
          <p:cNvSpPr txBox="1"/>
          <p:nvPr>
            <p:ph idx="1" type="subTitle"/>
          </p:nvPr>
        </p:nvSpPr>
        <p:spPr>
          <a:xfrm>
            <a:off x="852300" y="1647337"/>
            <a:ext cx="3348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5" name="Google Shape;165;p26"/>
          <p:cNvSpPr txBox="1"/>
          <p:nvPr>
            <p:ph idx="2" type="subTitle"/>
          </p:nvPr>
        </p:nvSpPr>
        <p:spPr>
          <a:xfrm>
            <a:off x="852300" y="1217813"/>
            <a:ext cx="33486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852300" y="2781937"/>
            <a:ext cx="3348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4" type="subTitle"/>
          </p:nvPr>
        </p:nvSpPr>
        <p:spPr>
          <a:xfrm>
            <a:off x="852300" y="2352413"/>
            <a:ext cx="33486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6"/>
          <p:cNvSpPr txBox="1"/>
          <p:nvPr>
            <p:ph idx="5" type="subTitle"/>
          </p:nvPr>
        </p:nvSpPr>
        <p:spPr>
          <a:xfrm>
            <a:off x="852300" y="3916538"/>
            <a:ext cx="3348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9" name="Google Shape;169;p26"/>
          <p:cNvSpPr txBox="1"/>
          <p:nvPr>
            <p:ph idx="6" type="subTitle"/>
          </p:nvPr>
        </p:nvSpPr>
        <p:spPr>
          <a:xfrm>
            <a:off x="852300" y="3487013"/>
            <a:ext cx="33486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1_1_1_1_1_1">
    <p:bg>
      <p:bgPr>
        <a:solidFill>
          <a:schemeClr val="dk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27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172" name="Google Shape;172;p27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3" name="Google Shape;173;p27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4" name="Google Shape;174;p27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5" name="Google Shape;175;p27"/>
          <p:cNvSpPr txBox="1"/>
          <p:nvPr>
            <p:ph idx="1" type="subTitle"/>
          </p:nvPr>
        </p:nvSpPr>
        <p:spPr>
          <a:xfrm>
            <a:off x="919850" y="3316050"/>
            <a:ext cx="2142600" cy="10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6" name="Google Shape;176;p27"/>
          <p:cNvSpPr txBox="1"/>
          <p:nvPr>
            <p:ph idx="2" type="subTitle"/>
          </p:nvPr>
        </p:nvSpPr>
        <p:spPr>
          <a:xfrm>
            <a:off x="919850" y="2818775"/>
            <a:ext cx="2142600" cy="4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7"/>
          <p:cNvSpPr txBox="1"/>
          <p:nvPr>
            <p:ph idx="3" type="subTitle"/>
          </p:nvPr>
        </p:nvSpPr>
        <p:spPr>
          <a:xfrm>
            <a:off x="3500699" y="3316050"/>
            <a:ext cx="2142600" cy="10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8" name="Google Shape;178;p27"/>
          <p:cNvSpPr txBox="1"/>
          <p:nvPr>
            <p:ph idx="4" type="subTitle"/>
          </p:nvPr>
        </p:nvSpPr>
        <p:spPr>
          <a:xfrm>
            <a:off x="3500697" y="2818775"/>
            <a:ext cx="2142600" cy="4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7"/>
          <p:cNvSpPr txBox="1"/>
          <p:nvPr>
            <p:ph idx="5" type="subTitle"/>
          </p:nvPr>
        </p:nvSpPr>
        <p:spPr>
          <a:xfrm>
            <a:off x="6069048" y="3316050"/>
            <a:ext cx="2142600" cy="10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" name="Google Shape;180;p27"/>
          <p:cNvSpPr txBox="1"/>
          <p:nvPr>
            <p:ph idx="6" type="subTitle"/>
          </p:nvPr>
        </p:nvSpPr>
        <p:spPr>
          <a:xfrm>
            <a:off x="6069043" y="2818775"/>
            <a:ext cx="2142600" cy="4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BLANK_1_1_1_1_1_1_1_1_1_1">
    <p:bg>
      <p:bgPr>
        <a:solidFill>
          <a:schemeClr val="dk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28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183" name="Google Shape;183;p28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4" name="Google Shape;184;p28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5" name="Google Shape;185;p28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6" name="Google Shape;186;p28"/>
          <p:cNvSpPr txBox="1"/>
          <p:nvPr>
            <p:ph idx="1" type="subTitle"/>
          </p:nvPr>
        </p:nvSpPr>
        <p:spPr>
          <a:xfrm>
            <a:off x="1112975" y="3232800"/>
            <a:ext cx="2149500" cy="10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2" type="subTitle"/>
          </p:nvPr>
        </p:nvSpPr>
        <p:spPr>
          <a:xfrm>
            <a:off x="1112975" y="2735525"/>
            <a:ext cx="2149500" cy="4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8"/>
          <p:cNvSpPr txBox="1"/>
          <p:nvPr>
            <p:ph idx="3" type="subTitle"/>
          </p:nvPr>
        </p:nvSpPr>
        <p:spPr>
          <a:xfrm>
            <a:off x="3497250" y="1861200"/>
            <a:ext cx="2149500" cy="10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9" name="Google Shape;189;p28"/>
          <p:cNvSpPr txBox="1"/>
          <p:nvPr>
            <p:ph idx="4" type="subTitle"/>
          </p:nvPr>
        </p:nvSpPr>
        <p:spPr>
          <a:xfrm>
            <a:off x="3497250" y="1363925"/>
            <a:ext cx="2149500" cy="4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8"/>
          <p:cNvSpPr txBox="1"/>
          <p:nvPr>
            <p:ph idx="5" type="subTitle"/>
          </p:nvPr>
        </p:nvSpPr>
        <p:spPr>
          <a:xfrm>
            <a:off x="5881525" y="3232800"/>
            <a:ext cx="2149500" cy="10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1" name="Google Shape;191;p28"/>
          <p:cNvSpPr txBox="1"/>
          <p:nvPr>
            <p:ph idx="6" type="subTitle"/>
          </p:nvPr>
        </p:nvSpPr>
        <p:spPr>
          <a:xfrm>
            <a:off x="5881525" y="2735525"/>
            <a:ext cx="2149500" cy="4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_1_1_1_1_1_1_1">
    <p:bg>
      <p:bgPr>
        <a:solidFill>
          <a:schemeClr val="dk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9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194" name="Google Shape;194;p29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5" name="Google Shape;195;p29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6" name="Google Shape;196;p29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7" name="Google Shape;197;p29"/>
          <p:cNvSpPr txBox="1"/>
          <p:nvPr>
            <p:ph idx="1" type="subTitle"/>
          </p:nvPr>
        </p:nvSpPr>
        <p:spPr>
          <a:xfrm>
            <a:off x="1112425" y="1982250"/>
            <a:ext cx="2447400" cy="6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8" name="Google Shape;198;p29"/>
          <p:cNvSpPr txBox="1"/>
          <p:nvPr>
            <p:ph idx="2" type="subTitle"/>
          </p:nvPr>
        </p:nvSpPr>
        <p:spPr>
          <a:xfrm>
            <a:off x="1112425" y="1463550"/>
            <a:ext cx="2447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9"/>
          <p:cNvSpPr txBox="1"/>
          <p:nvPr>
            <p:ph idx="3" type="subTitle"/>
          </p:nvPr>
        </p:nvSpPr>
        <p:spPr>
          <a:xfrm>
            <a:off x="5584150" y="1982250"/>
            <a:ext cx="2447400" cy="6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0" name="Google Shape;200;p29"/>
          <p:cNvSpPr txBox="1"/>
          <p:nvPr>
            <p:ph idx="4" type="subTitle"/>
          </p:nvPr>
        </p:nvSpPr>
        <p:spPr>
          <a:xfrm>
            <a:off x="5584150" y="1463550"/>
            <a:ext cx="2447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9"/>
          <p:cNvSpPr txBox="1"/>
          <p:nvPr>
            <p:ph idx="5" type="subTitle"/>
          </p:nvPr>
        </p:nvSpPr>
        <p:spPr>
          <a:xfrm>
            <a:off x="1112425" y="3636625"/>
            <a:ext cx="2447400" cy="6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2" name="Google Shape;202;p29"/>
          <p:cNvSpPr txBox="1"/>
          <p:nvPr>
            <p:ph idx="6" type="subTitle"/>
          </p:nvPr>
        </p:nvSpPr>
        <p:spPr>
          <a:xfrm>
            <a:off x="1112425" y="3117925"/>
            <a:ext cx="2447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9"/>
          <p:cNvSpPr txBox="1"/>
          <p:nvPr>
            <p:ph idx="7" type="subTitle"/>
          </p:nvPr>
        </p:nvSpPr>
        <p:spPr>
          <a:xfrm>
            <a:off x="5584150" y="3636625"/>
            <a:ext cx="2447400" cy="6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4" name="Google Shape;204;p29"/>
          <p:cNvSpPr txBox="1"/>
          <p:nvPr>
            <p:ph idx="8" type="subTitle"/>
          </p:nvPr>
        </p:nvSpPr>
        <p:spPr>
          <a:xfrm>
            <a:off x="5584150" y="3117925"/>
            <a:ext cx="2447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1_1_1_1_1_1_1_1_1">
    <p:bg>
      <p:bgPr>
        <a:solidFill>
          <a:schemeClr val="dk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30"/>
          <p:cNvGrpSpPr/>
          <p:nvPr/>
        </p:nvGrpSpPr>
        <p:grpSpPr>
          <a:xfrm>
            <a:off x="713300" y="539550"/>
            <a:ext cx="7717500" cy="4064400"/>
            <a:chOff x="713300" y="539550"/>
            <a:chExt cx="7717500" cy="4064400"/>
          </a:xfrm>
        </p:grpSpPr>
        <p:cxnSp>
          <p:nvCxnSpPr>
            <p:cNvPr id="207" name="Google Shape;207;p30"/>
            <p:cNvCxnSpPr/>
            <p:nvPr/>
          </p:nvCxnSpPr>
          <p:spPr>
            <a:xfrm>
              <a:off x="734900" y="110212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8" name="Google Shape;208;p30"/>
            <p:cNvSpPr/>
            <p:nvPr/>
          </p:nvSpPr>
          <p:spPr>
            <a:xfrm>
              <a:off x="713300" y="53955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30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30"/>
          <p:cNvSpPr txBox="1"/>
          <p:nvPr>
            <p:ph idx="1" type="subTitle"/>
          </p:nvPr>
        </p:nvSpPr>
        <p:spPr>
          <a:xfrm>
            <a:off x="1016600" y="1940562"/>
            <a:ext cx="3318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1" name="Google Shape;211;p30"/>
          <p:cNvSpPr txBox="1"/>
          <p:nvPr>
            <p:ph idx="2" type="subTitle"/>
          </p:nvPr>
        </p:nvSpPr>
        <p:spPr>
          <a:xfrm>
            <a:off x="1016600" y="1511038"/>
            <a:ext cx="33180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0"/>
          <p:cNvSpPr txBox="1"/>
          <p:nvPr>
            <p:ph idx="3" type="subTitle"/>
          </p:nvPr>
        </p:nvSpPr>
        <p:spPr>
          <a:xfrm>
            <a:off x="1016625" y="3708400"/>
            <a:ext cx="3318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3" name="Google Shape;213;p30"/>
          <p:cNvSpPr txBox="1"/>
          <p:nvPr>
            <p:ph idx="4" type="subTitle"/>
          </p:nvPr>
        </p:nvSpPr>
        <p:spPr>
          <a:xfrm>
            <a:off x="1016625" y="3278875"/>
            <a:ext cx="33180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0"/>
          <p:cNvSpPr txBox="1"/>
          <p:nvPr>
            <p:ph idx="5" type="subTitle"/>
          </p:nvPr>
        </p:nvSpPr>
        <p:spPr>
          <a:xfrm>
            <a:off x="4809400" y="1940562"/>
            <a:ext cx="3318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5" name="Google Shape;215;p30"/>
          <p:cNvSpPr txBox="1"/>
          <p:nvPr>
            <p:ph idx="6" type="subTitle"/>
          </p:nvPr>
        </p:nvSpPr>
        <p:spPr>
          <a:xfrm>
            <a:off x="4809400" y="1511038"/>
            <a:ext cx="33180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0"/>
          <p:cNvSpPr txBox="1"/>
          <p:nvPr>
            <p:ph idx="7" type="subTitle"/>
          </p:nvPr>
        </p:nvSpPr>
        <p:spPr>
          <a:xfrm>
            <a:off x="4809425" y="3708400"/>
            <a:ext cx="3318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7" name="Google Shape;217;p30"/>
          <p:cNvSpPr txBox="1"/>
          <p:nvPr>
            <p:ph idx="8" type="subTitle"/>
          </p:nvPr>
        </p:nvSpPr>
        <p:spPr>
          <a:xfrm>
            <a:off x="4809425" y="3278875"/>
            <a:ext cx="33180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22" name="Google Shape;22;p4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" name="Google Shape;23;p4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" name="Google Shape;24;p4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81800" y="1154750"/>
            <a:ext cx="7580400" cy="3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9C9C"/>
              </a:buClr>
              <a:buSzPts val="1200"/>
              <a:buFont typeface="Cairo"/>
              <a:buAutoNum type="arabicPeriod"/>
              <a:defRPr sz="10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BLANK_1_1_1_1_1_1_1_1_1_1_1_1_1">
    <p:bg>
      <p:bgPr>
        <a:solidFill>
          <a:schemeClr val="dk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31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220" name="Google Shape;220;p31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1" name="Google Shape;221;p31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2" name="Google Shape;222;p31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3" name="Google Shape;223;p31"/>
          <p:cNvSpPr txBox="1"/>
          <p:nvPr>
            <p:ph idx="1" type="subTitle"/>
          </p:nvPr>
        </p:nvSpPr>
        <p:spPr>
          <a:xfrm>
            <a:off x="884475" y="3415925"/>
            <a:ext cx="1725300" cy="8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4" name="Google Shape;224;p31"/>
          <p:cNvSpPr txBox="1"/>
          <p:nvPr>
            <p:ph idx="2" type="subTitle"/>
          </p:nvPr>
        </p:nvSpPr>
        <p:spPr>
          <a:xfrm>
            <a:off x="884474" y="2674200"/>
            <a:ext cx="17253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 sz="17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1"/>
          <p:cNvSpPr txBox="1"/>
          <p:nvPr>
            <p:ph idx="3" type="subTitle"/>
          </p:nvPr>
        </p:nvSpPr>
        <p:spPr>
          <a:xfrm>
            <a:off x="2767708" y="3415925"/>
            <a:ext cx="1725300" cy="8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6" name="Google Shape;226;p31"/>
          <p:cNvSpPr txBox="1"/>
          <p:nvPr>
            <p:ph idx="4" type="subTitle"/>
          </p:nvPr>
        </p:nvSpPr>
        <p:spPr>
          <a:xfrm>
            <a:off x="2767709" y="2674200"/>
            <a:ext cx="17253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 sz="17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1"/>
          <p:cNvSpPr txBox="1"/>
          <p:nvPr>
            <p:ph idx="5" type="subTitle"/>
          </p:nvPr>
        </p:nvSpPr>
        <p:spPr>
          <a:xfrm>
            <a:off x="4650942" y="3415925"/>
            <a:ext cx="1725300" cy="8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8" name="Google Shape;228;p31"/>
          <p:cNvSpPr txBox="1"/>
          <p:nvPr>
            <p:ph idx="6" type="subTitle"/>
          </p:nvPr>
        </p:nvSpPr>
        <p:spPr>
          <a:xfrm>
            <a:off x="4650945" y="2674200"/>
            <a:ext cx="17253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 sz="17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1"/>
          <p:cNvSpPr txBox="1"/>
          <p:nvPr>
            <p:ph idx="7" type="subTitle"/>
          </p:nvPr>
        </p:nvSpPr>
        <p:spPr>
          <a:xfrm>
            <a:off x="6534175" y="3415925"/>
            <a:ext cx="1725300" cy="8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0" name="Google Shape;230;p31"/>
          <p:cNvSpPr txBox="1"/>
          <p:nvPr>
            <p:ph idx="8" type="subTitle"/>
          </p:nvPr>
        </p:nvSpPr>
        <p:spPr>
          <a:xfrm>
            <a:off x="6534180" y="2674200"/>
            <a:ext cx="17253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 sz="17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BLANK_1_1_1_1_1_1_1_1_1_1_1_1_1_2">
    <p:bg>
      <p:bgPr>
        <a:solidFill>
          <a:schemeClr val="dk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32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233" name="Google Shape;233;p32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4" name="Google Shape;234;p32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5" name="Google Shape;235;p32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6" name="Google Shape;236;p32"/>
          <p:cNvSpPr txBox="1"/>
          <p:nvPr>
            <p:ph idx="1" type="subTitle"/>
          </p:nvPr>
        </p:nvSpPr>
        <p:spPr>
          <a:xfrm>
            <a:off x="958125" y="1906025"/>
            <a:ext cx="23040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7" name="Google Shape;237;p32"/>
          <p:cNvSpPr txBox="1"/>
          <p:nvPr>
            <p:ph idx="2" type="subTitle"/>
          </p:nvPr>
        </p:nvSpPr>
        <p:spPr>
          <a:xfrm>
            <a:off x="958125" y="1387325"/>
            <a:ext cx="23040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2"/>
          <p:cNvSpPr txBox="1"/>
          <p:nvPr>
            <p:ph idx="3" type="subTitle"/>
          </p:nvPr>
        </p:nvSpPr>
        <p:spPr>
          <a:xfrm>
            <a:off x="3420000" y="1906025"/>
            <a:ext cx="23040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9" name="Google Shape;239;p32"/>
          <p:cNvSpPr txBox="1"/>
          <p:nvPr>
            <p:ph idx="4" type="subTitle"/>
          </p:nvPr>
        </p:nvSpPr>
        <p:spPr>
          <a:xfrm>
            <a:off x="3420000" y="1387325"/>
            <a:ext cx="23040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2"/>
          <p:cNvSpPr txBox="1"/>
          <p:nvPr>
            <p:ph idx="5" type="subTitle"/>
          </p:nvPr>
        </p:nvSpPr>
        <p:spPr>
          <a:xfrm>
            <a:off x="5881875" y="1906025"/>
            <a:ext cx="23040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1" name="Google Shape;241;p32"/>
          <p:cNvSpPr txBox="1"/>
          <p:nvPr>
            <p:ph idx="6" type="subTitle"/>
          </p:nvPr>
        </p:nvSpPr>
        <p:spPr>
          <a:xfrm>
            <a:off x="5881875" y="1387325"/>
            <a:ext cx="23040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2"/>
          <p:cNvSpPr txBox="1"/>
          <p:nvPr>
            <p:ph idx="7" type="subTitle"/>
          </p:nvPr>
        </p:nvSpPr>
        <p:spPr>
          <a:xfrm>
            <a:off x="2189050" y="3626000"/>
            <a:ext cx="23040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3" name="Google Shape;243;p32"/>
          <p:cNvSpPr txBox="1"/>
          <p:nvPr>
            <p:ph idx="8" type="subTitle"/>
          </p:nvPr>
        </p:nvSpPr>
        <p:spPr>
          <a:xfrm>
            <a:off x="2189050" y="3107300"/>
            <a:ext cx="23040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2"/>
          <p:cNvSpPr txBox="1"/>
          <p:nvPr>
            <p:ph idx="9" type="subTitle"/>
          </p:nvPr>
        </p:nvSpPr>
        <p:spPr>
          <a:xfrm>
            <a:off x="4650925" y="3626000"/>
            <a:ext cx="23040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5" name="Google Shape;245;p32"/>
          <p:cNvSpPr txBox="1"/>
          <p:nvPr>
            <p:ph idx="13" type="subTitle"/>
          </p:nvPr>
        </p:nvSpPr>
        <p:spPr>
          <a:xfrm>
            <a:off x="4650925" y="3107300"/>
            <a:ext cx="23040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_1_1_1_1_1_1_1_1_1">
    <p:bg>
      <p:bgPr>
        <a:solidFill>
          <a:schemeClr val="dk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33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248" name="Google Shape;248;p33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9" name="Google Shape;249;p33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0" name="Google Shape;250;p33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1" name="Google Shape;251;p33"/>
          <p:cNvSpPr txBox="1"/>
          <p:nvPr>
            <p:ph idx="1" type="subTitle"/>
          </p:nvPr>
        </p:nvSpPr>
        <p:spPr>
          <a:xfrm>
            <a:off x="1134425" y="2232500"/>
            <a:ext cx="21525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2" name="Google Shape;252;p33"/>
          <p:cNvSpPr txBox="1"/>
          <p:nvPr>
            <p:ph idx="2" type="subTitle"/>
          </p:nvPr>
        </p:nvSpPr>
        <p:spPr>
          <a:xfrm>
            <a:off x="1134425" y="1885275"/>
            <a:ext cx="21525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3"/>
          <p:cNvSpPr txBox="1"/>
          <p:nvPr>
            <p:ph idx="3" type="subTitle"/>
          </p:nvPr>
        </p:nvSpPr>
        <p:spPr>
          <a:xfrm>
            <a:off x="3495738" y="2232500"/>
            <a:ext cx="21525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4" name="Google Shape;254;p33"/>
          <p:cNvSpPr txBox="1"/>
          <p:nvPr>
            <p:ph idx="4" type="subTitle"/>
          </p:nvPr>
        </p:nvSpPr>
        <p:spPr>
          <a:xfrm>
            <a:off x="3495750" y="1885275"/>
            <a:ext cx="21525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3"/>
          <p:cNvSpPr txBox="1"/>
          <p:nvPr>
            <p:ph idx="5" type="subTitle"/>
          </p:nvPr>
        </p:nvSpPr>
        <p:spPr>
          <a:xfrm>
            <a:off x="5857051" y="2232500"/>
            <a:ext cx="21525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6" name="Google Shape;256;p33"/>
          <p:cNvSpPr txBox="1"/>
          <p:nvPr>
            <p:ph idx="6" type="subTitle"/>
          </p:nvPr>
        </p:nvSpPr>
        <p:spPr>
          <a:xfrm>
            <a:off x="5857075" y="1885275"/>
            <a:ext cx="21525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3"/>
          <p:cNvSpPr txBox="1"/>
          <p:nvPr>
            <p:ph idx="7" type="subTitle"/>
          </p:nvPr>
        </p:nvSpPr>
        <p:spPr>
          <a:xfrm>
            <a:off x="1134425" y="3744750"/>
            <a:ext cx="21525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8" name="Google Shape;258;p33"/>
          <p:cNvSpPr txBox="1"/>
          <p:nvPr>
            <p:ph idx="8" type="subTitle"/>
          </p:nvPr>
        </p:nvSpPr>
        <p:spPr>
          <a:xfrm>
            <a:off x="1134425" y="3397550"/>
            <a:ext cx="21525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3"/>
          <p:cNvSpPr txBox="1"/>
          <p:nvPr>
            <p:ph idx="9" type="subTitle"/>
          </p:nvPr>
        </p:nvSpPr>
        <p:spPr>
          <a:xfrm>
            <a:off x="3495738" y="3744750"/>
            <a:ext cx="21525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0" name="Google Shape;260;p33"/>
          <p:cNvSpPr txBox="1"/>
          <p:nvPr>
            <p:ph idx="13" type="subTitle"/>
          </p:nvPr>
        </p:nvSpPr>
        <p:spPr>
          <a:xfrm>
            <a:off x="3495750" y="3397550"/>
            <a:ext cx="21525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3"/>
          <p:cNvSpPr txBox="1"/>
          <p:nvPr>
            <p:ph idx="14" type="subTitle"/>
          </p:nvPr>
        </p:nvSpPr>
        <p:spPr>
          <a:xfrm>
            <a:off x="5857051" y="3744750"/>
            <a:ext cx="21525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2" name="Google Shape;262;p33"/>
          <p:cNvSpPr txBox="1"/>
          <p:nvPr>
            <p:ph idx="15" type="subTitle"/>
          </p:nvPr>
        </p:nvSpPr>
        <p:spPr>
          <a:xfrm>
            <a:off x="5857075" y="3397550"/>
            <a:ext cx="21525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1_1_1_1_1_1_1_1_1">
    <p:bg>
      <p:bgPr>
        <a:solidFill>
          <a:schemeClr val="dk1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34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265" name="Google Shape;265;p34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6" name="Google Shape;266;p34"/>
            <p:cNvCxnSpPr/>
            <p:nvPr/>
          </p:nvCxnSpPr>
          <p:spPr>
            <a:xfrm>
              <a:off x="734825" y="1483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7" name="Google Shape;267;p34"/>
          <p:cNvSpPr txBox="1"/>
          <p:nvPr>
            <p:ph type="title"/>
          </p:nvPr>
        </p:nvSpPr>
        <p:spPr>
          <a:xfrm>
            <a:off x="3607800" y="539500"/>
            <a:ext cx="4519200" cy="9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8" name="Google Shape;268;p34"/>
          <p:cNvSpPr txBox="1"/>
          <p:nvPr>
            <p:ph idx="1" type="subTitle"/>
          </p:nvPr>
        </p:nvSpPr>
        <p:spPr>
          <a:xfrm>
            <a:off x="3607800" y="2278000"/>
            <a:ext cx="4519200" cy="7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Google Shape;269;p34"/>
          <p:cNvSpPr txBox="1"/>
          <p:nvPr>
            <p:ph idx="2" type="subTitle"/>
          </p:nvPr>
        </p:nvSpPr>
        <p:spPr>
          <a:xfrm>
            <a:off x="3607800" y="1769750"/>
            <a:ext cx="45192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34"/>
          <p:cNvSpPr txBox="1"/>
          <p:nvPr/>
        </p:nvSpPr>
        <p:spPr>
          <a:xfrm>
            <a:off x="3508050" y="3477600"/>
            <a:ext cx="4718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CREDITS: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This presentation template was created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including icons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_1_1_1_1_1_1_1_1_1">
    <p:bg>
      <p:bgPr>
        <a:solidFill>
          <a:schemeClr val="dk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_1_1_1_1_1_1_1_1_1">
    <p:bg>
      <p:bgPr>
        <a:solidFill>
          <a:schemeClr val="dk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36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275" name="Google Shape;275;p36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6" name="Google Shape;276;p36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5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28" name="Google Shape;28;p5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" name="Google Shape;29;p5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" name="Google Shape;30;p5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1425525" y="3298725"/>
            <a:ext cx="2384700" cy="10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1425525" y="2867137"/>
            <a:ext cx="23847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5333725" y="3288525"/>
            <a:ext cx="2384700" cy="10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5333725" y="2858650"/>
            <a:ext cx="23847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6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37" name="Google Shape;37;p6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" name="Google Shape;38;p6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" name="Google Shape;39;p6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7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cxnSp>
          <p:nvCxnSpPr>
            <p:cNvPr id="42" name="Google Shape;42;p7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3" name="Google Shape;43;p7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" name="Google Shape;44;p7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" type="subTitle"/>
          </p:nvPr>
        </p:nvSpPr>
        <p:spPr>
          <a:xfrm>
            <a:off x="2105700" y="1543900"/>
            <a:ext cx="4932600" cy="25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type="title"/>
          </p:nvPr>
        </p:nvSpPr>
        <p:spPr>
          <a:xfrm>
            <a:off x="1388100" y="1392600"/>
            <a:ext cx="6367800" cy="23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9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cxnSp>
          <p:nvCxnSpPr>
            <p:cNvPr id="51" name="Google Shape;51;p9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2" name="Google Shape;52;p9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3" name="Google Shape;53;p9"/>
            <p:cNvCxnSpPr/>
            <p:nvPr/>
          </p:nvCxnSpPr>
          <p:spPr>
            <a:xfrm rot="10800000">
              <a:off x="4876775" y="1096300"/>
              <a:ext cx="0" cy="35076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4" name="Google Shape;54;p9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1312950" y="2327975"/>
            <a:ext cx="2973000" cy="13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2" type="subTitle"/>
          </p:nvPr>
        </p:nvSpPr>
        <p:spPr>
          <a:xfrm>
            <a:off x="1312950" y="1809275"/>
            <a:ext cx="29730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713225" y="3176300"/>
            <a:ext cx="6367800" cy="14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2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sz="28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246975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13.png"/><Relationship Id="rId7" Type="http://schemas.openxmlformats.org/officeDocument/2006/relationships/image" Target="../media/image11.png"/><Relationship Id="rId8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olab.research.google.com/drive/1DJP3kBH-CYCz-6JGP11btvMZONJu0ZjS?usp=shar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>
            <p:ph type="ctrTitle"/>
          </p:nvPr>
        </p:nvSpPr>
        <p:spPr>
          <a:xfrm>
            <a:off x="2048825" y="848600"/>
            <a:ext cx="5046300" cy="10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NBA </a:t>
            </a:r>
            <a:endParaRPr/>
          </a:p>
        </p:txBody>
      </p:sp>
      <p:sp>
        <p:nvSpPr>
          <p:cNvPr id="282" name="Google Shape;282;p37"/>
          <p:cNvSpPr txBox="1"/>
          <p:nvPr>
            <p:ph idx="1" type="subTitle"/>
          </p:nvPr>
        </p:nvSpPr>
        <p:spPr>
          <a:xfrm>
            <a:off x="2048825" y="3798375"/>
            <a:ext cx="5046300" cy="4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Sheldon Yen</a:t>
            </a:r>
            <a:endParaRPr/>
          </a:p>
        </p:txBody>
      </p:sp>
      <p:sp>
        <p:nvSpPr>
          <p:cNvPr id="283" name="Google Shape;283;p37"/>
          <p:cNvSpPr txBox="1"/>
          <p:nvPr>
            <p:ph idx="2" type="subTitle"/>
          </p:nvPr>
        </p:nvSpPr>
        <p:spPr>
          <a:xfrm>
            <a:off x="2902475" y="1879100"/>
            <a:ext cx="33390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Starting 5 Predictions</a:t>
            </a:r>
            <a:endParaRPr/>
          </a:p>
        </p:txBody>
      </p:sp>
      <p:grpSp>
        <p:nvGrpSpPr>
          <p:cNvPr id="284" name="Google Shape;284;p37"/>
          <p:cNvGrpSpPr/>
          <p:nvPr/>
        </p:nvGrpSpPr>
        <p:grpSpPr>
          <a:xfrm>
            <a:off x="4259475" y="2709406"/>
            <a:ext cx="624975" cy="624950"/>
            <a:chOff x="4259475" y="2709406"/>
            <a:chExt cx="624975" cy="624950"/>
          </a:xfrm>
        </p:grpSpPr>
        <p:sp>
          <p:nvSpPr>
            <p:cNvPr id="285" name="Google Shape;285;p37"/>
            <p:cNvSpPr/>
            <p:nvPr/>
          </p:nvSpPr>
          <p:spPr>
            <a:xfrm>
              <a:off x="4275975" y="2725906"/>
              <a:ext cx="591950" cy="592400"/>
            </a:xfrm>
            <a:custGeom>
              <a:rect b="b" l="l" r="r" t="t"/>
              <a:pathLst>
                <a:path extrusionOk="0" h="23696" w="23678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4259475" y="2709406"/>
              <a:ext cx="624975" cy="624950"/>
            </a:xfrm>
            <a:custGeom>
              <a:rect b="b" l="l" r="r" t="t"/>
              <a:pathLst>
                <a:path extrusionOk="0" h="24998" w="24999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37"/>
          <p:cNvGrpSpPr/>
          <p:nvPr/>
        </p:nvGrpSpPr>
        <p:grpSpPr>
          <a:xfrm>
            <a:off x="5150900" y="2709406"/>
            <a:ext cx="624975" cy="624950"/>
            <a:chOff x="5150900" y="2709406"/>
            <a:chExt cx="624975" cy="624950"/>
          </a:xfrm>
        </p:grpSpPr>
        <p:sp>
          <p:nvSpPr>
            <p:cNvPr id="288" name="Google Shape;288;p37"/>
            <p:cNvSpPr/>
            <p:nvPr/>
          </p:nvSpPr>
          <p:spPr>
            <a:xfrm flipH="1" rot="10800000">
              <a:off x="5167400" y="2725456"/>
              <a:ext cx="591950" cy="592400"/>
            </a:xfrm>
            <a:custGeom>
              <a:rect b="b" l="l" r="r" t="t"/>
              <a:pathLst>
                <a:path extrusionOk="0" h="23696" w="23678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7"/>
            <p:cNvSpPr/>
            <p:nvPr/>
          </p:nvSpPr>
          <p:spPr>
            <a:xfrm flipH="1" rot="10800000">
              <a:off x="5150900" y="2709406"/>
              <a:ext cx="624975" cy="624950"/>
            </a:xfrm>
            <a:custGeom>
              <a:rect b="b" l="l" r="r" t="t"/>
              <a:pathLst>
                <a:path extrusionOk="0" h="24998" w="24999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" name="Google Shape;290;p37"/>
          <p:cNvGrpSpPr/>
          <p:nvPr/>
        </p:nvGrpSpPr>
        <p:grpSpPr>
          <a:xfrm>
            <a:off x="3368050" y="2709406"/>
            <a:ext cx="624975" cy="624950"/>
            <a:chOff x="3368050" y="2709406"/>
            <a:chExt cx="624975" cy="624950"/>
          </a:xfrm>
        </p:grpSpPr>
        <p:sp>
          <p:nvSpPr>
            <p:cNvPr id="291" name="Google Shape;291;p37"/>
            <p:cNvSpPr/>
            <p:nvPr/>
          </p:nvSpPr>
          <p:spPr>
            <a:xfrm flipH="1">
              <a:off x="3384575" y="2725906"/>
              <a:ext cx="591950" cy="592400"/>
            </a:xfrm>
            <a:custGeom>
              <a:rect b="b" l="l" r="r" t="t"/>
              <a:pathLst>
                <a:path extrusionOk="0" h="23696" w="23678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7"/>
            <p:cNvSpPr/>
            <p:nvPr/>
          </p:nvSpPr>
          <p:spPr>
            <a:xfrm flipH="1">
              <a:off x="3368050" y="2709406"/>
              <a:ext cx="624975" cy="624950"/>
            </a:xfrm>
            <a:custGeom>
              <a:rect b="b" l="l" r="r" t="t"/>
              <a:pathLst>
                <a:path extrusionOk="0" h="24998" w="24999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" name="Google Shape;293;p37"/>
          <p:cNvGrpSpPr/>
          <p:nvPr/>
        </p:nvGrpSpPr>
        <p:grpSpPr>
          <a:xfrm>
            <a:off x="7129475" y="1270475"/>
            <a:ext cx="2602500" cy="2602500"/>
            <a:chOff x="7129475" y="1270500"/>
            <a:chExt cx="2602500" cy="2602500"/>
          </a:xfrm>
        </p:grpSpPr>
        <p:sp>
          <p:nvSpPr>
            <p:cNvPr id="294" name="Google Shape;294;p37"/>
            <p:cNvSpPr/>
            <p:nvPr/>
          </p:nvSpPr>
          <p:spPr>
            <a:xfrm>
              <a:off x="7415177" y="2348213"/>
              <a:ext cx="446959" cy="447020"/>
            </a:xfrm>
            <a:custGeom>
              <a:rect b="b" l="l" r="r" t="t"/>
              <a:pathLst>
                <a:path extrusionOk="0" h="24232" w="24232">
                  <a:moveTo>
                    <a:pt x="12152" y="1"/>
                  </a:moveTo>
                  <a:lnTo>
                    <a:pt x="12152" y="1785"/>
                  </a:lnTo>
                  <a:cubicBezTo>
                    <a:pt x="13240" y="1803"/>
                    <a:pt x="14311" y="1964"/>
                    <a:pt x="15346" y="2303"/>
                  </a:cubicBezTo>
                  <a:lnTo>
                    <a:pt x="15899" y="608"/>
                  </a:lnTo>
                  <a:cubicBezTo>
                    <a:pt x="14685" y="215"/>
                    <a:pt x="13436" y="19"/>
                    <a:pt x="12152" y="1"/>
                  </a:cubicBezTo>
                  <a:close/>
                  <a:moveTo>
                    <a:pt x="8423" y="590"/>
                  </a:moveTo>
                  <a:cubicBezTo>
                    <a:pt x="7209" y="982"/>
                    <a:pt x="6067" y="1553"/>
                    <a:pt x="5033" y="2303"/>
                  </a:cubicBezTo>
                  <a:lnTo>
                    <a:pt x="6085" y="3748"/>
                  </a:lnTo>
                  <a:cubicBezTo>
                    <a:pt x="6960" y="3106"/>
                    <a:pt x="7923" y="2624"/>
                    <a:pt x="8958" y="2285"/>
                  </a:cubicBezTo>
                  <a:lnTo>
                    <a:pt x="8423" y="590"/>
                  </a:lnTo>
                  <a:close/>
                  <a:moveTo>
                    <a:pt x="19271" y="2338"/>
                  </a:moveTo>
                  <a:lnTo>
                    <a:pt x="18218" y="3784"/>
                  </a:lnTo>
                  <a:cubicBezTo>
                    <a:pt x="19093" y="4426"/>
                    <a:pt x="19860" y="5193"/>
                    <a:pt x="20502" y="6067"/>
                  </a:cubicBezTo>
                  <a:lnTo>
                    <a:pt x="21947" y="5033"/>
                  </a:lnTo>
                  <a:cubicBezTo>
                    <a:pt x="21198" y="3998"/>
                    <a:pt x="20288" y="3088"/>
                    <a:pt x="19271" y="2338"/>
                  </a:cubicBezTo>
                  <a:close/>
                  <a:moveTo>
                    <a:pt x="2338" y="4961"/>
                  </a:moveTo>
                  <a:cubicBezTo>
                    <a:pt x="1589" y="5996"/>
                    <a:pt x="1000" y="7138"/>
                    <a:pt x="608" y="8333"/>
                  </a:cubicBezTo>
                  <a:lnTo>
                    <a:pt x="2303" y="8887"/>
                  </a:lnTo>
                  <a:cubicBezTo>
                    <a:pt x="2642" y="7870"/>
                    <a:pt x="3141" y="6906"/>
                    <a:pt x="3784" y="6014"/>
                  </a:cubicBezTo>
                  <a:lnTo>
                    <a:pt x="2338" y="4961"/>
                  </a:lnTo>
                  <a:close/>
                  <a:moveTo>
                    <a:pt x="23660" y="8405"/>
                  </a:moveTo>
                  <a:lnTo>
                    <a:pt x="21965" y="8958"/>
                  </a:lnTo>
                  <a:cubicBezTo>
                    <a:pt x="22286" y="9975"/>
                    <a:pt x="22447" y="11046"/>
                    <a:pt x="22447" y="12116"/>
                  </a:cubicBezTo>
                  <a:lnTo>
                    <a:pt x="22447" y="12152"/>
                  </a:lnTo>
                  <a:lnTo>
                    <a:pt x="24231" y="12116"/>
                  </a:lnTo>
                  <a:cubicBezTo>
                    <a:pt x="24231" y="10849"/>
                    <a:pt x="24035" y="9600"/>
                    <a:pt x="23660" y="8405"/>
                  </a:cubicBezTo>
                  <a:close/>
                  <a:moveTo>
                    <a:pt x="1" y="12080"/>
                  </a:moveTo>
                  <a:lnTo>
                    <a:pt x="1" y="12116"/>
                  </a:lnTo>
                  <a:cubicBezTo>
                    <a:pt x="1" y="13401"/>
                    <a:pt x="197" y="14668"/>
                    <a:pt x="590" y="15863"/>
                  </a:cubicBezTo>
                  <a:lnTo>
                    <a:pt x="2303" y="15310"/>
                  </a:lnTo>
                  <a:cubicBezTo>
                    <a:pt x="1964" y="14293"/>
                    <a:pt x="1785" y="13222"/>
                    <a:pt x="1785" y="12116"/>
                  </a:cubicBezTo>
                  <a:lnTo>
                    <a:pt x="1785" y="12080"/>
                  </a:lnTo>
                  <a:close/>
                  <a:moveTo>
                    <a:pt x="21947" y="15328"/>
                  </a:moveTo>
                  <a:cubicBezTo>
                    <a:pt x="21608" y="16363"/>
                    <a:pt x="21109" y="17326"/>
                    <a:pt x="20466" y="18200"/>
                  </a:cubicBezTo>
                  <a:lnTo>
                    <a:pt x="21912" y="19253"/>
                  </a:lnTo>
                  <a:cubicBezTo>
                    <a:pt x="22661" y="18236"/>
                    <a:pt x="23250" y="17094"/>
                    <a:pt x="23642" y="15881"/>
                  </a:cubicBezTo>
                  <a:lnTo>
                    <a:pt x="21947" y="15328"/>
                  </a:lnTo>
                  <a:close/>
                  <a:moveTo>
                    <a:pt x="3766" y="18200"/>
                  </a:moveTo>
                  <a:lnTo>
                    <a:pt x="2320" y="19235"/>
                  </a:lnTo>
                  <a:cubicBezTo>
                    <a:pt x="3070" y="20270"/>
                    <a:pt x="3962" y="21180"/>
                    <a:pt x="4997" y="21930"/>
                  </a:cubicBezTo>
                  <a:lnTo>
                    <a:pt x="6050" y="20484"/>
                  </a:lnTo>
                  <a:cubicBezTo>
                    <a:pt x="5175" y="19842"/>
                    <a:pt x="4408" y="19075"/>
                    <a:pt x="3766" y="18200"/>
                  </a:cubicBezTo>
                  <a:close/>
                  <a:moveTo>
                    <a:pt x="18183" y="20484"/>
                  </a:moveTo>
                  <a:cubicBezTo>
                    <a:pt x="17308" y="21127"/>
                    <a:pt x="16327" y="21626"/>
                    <a:pt x="15310" y="21947"/>
                  </a:cubicBezTo>
                  <a:lnTo>
                    <a:pt x="15845" y="23660"/>
                  </a:lnTo>
                  <a:cubicBezTo>
                    <a:pt x="17059" y="23268"/>
                    <a:pt x="18200" y="22679"/>
                    <a:pt x="19235" y="21930"/>
                  </a:cubicBezTo>
                  <a:lnTo>
                    <a:pt x="18183" y="20484"/>
                  </a:lnTo>
                  <a:close/>
                  <a:moveTo>
                    <a:pt x="8922" y="21947"/>
                  </a:moveTo>
                  <a:lnTo>
                    <a:pt x="8369" y="23642"/>
                  </a:lnTo>
                  <a:cubicBezTo>
                    <a:pt x="9582" y="24035"/>
                    <a:pt x="10831" y="24231"/>
                    <a:pt x="12116" y="24231"/>
                  </a:cubicBezTo>
                  <a:lnTo>
                    <a:pt x="12116" y="22447"/>
                  </a:lnTo>
                  <a:cubicBezTo>
                    <a:pt x="11028" y="22447"/>
                    <a:pt x="9939" y="22286"/>
                    <a:pt x="8922" y="219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7"/>
            <p:cNvSpPr/>
            <p:nvPr/>
          </p:nvSpPr>
          <p:spPr>
            <a:xfrm rot="5400000">
              <a:off x="7129475" y="1270500"/>
              <a:ext cx="2602500" cy="2602500"/>
            </a:xfrm>
            <a:prstGeom prst="pie">
              <a:avLst>
                <a:gd fmla="val 0" name="adj1"/>
                <a:gd fmla="val 10800087" name="adj2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7"/>
            <p:cNvSpPr/>
            <p:nvPr/>
          </p:nvSpPr>
          <p:spPr>
            <a:xfrm>
              <a:off x="7661825" y="2348250"/>
              <a:ext cx="768900" cy="4470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" name="Google Shape;297;p37"/>
          <p:cNvGrpSpPr/>
          <p:nvPr/>
        </p:nvGrpSpPr>
        <p:grpSpPr>
          <a:xfrm flipH="1">
            <a:off x="-588025" y="1270425"/>
            <a:ext cx="2602500" cy="2602500"/>
            <a:chOff x="7129475" y="1270500"/>
            <a:chExt cx="2602500" cy="2602500"/>
          </a:xfrm>
        </p:grpSpPr>
        <p:sp>
          <p:nvSpPr>
            <p:cNvPr id="298" name="Google Shape;298;p37"/>
            <p:cNvSpPr/>
            <p:nvPr/>
          </p:nvSpPr>
          <p:spPr>
            <a:xfrm>
              <a:off x="7415177" y="2348213"/>
              <a:ext cx="446959" cy="447020"/>
            </a:xfrm>
            <a:custGeom>
              <a:rect b="b" l="l" r="r" t="t"/>
              <a:pathLst>
                <a:path extrusionOk="0" h="24232" w="24232">
                  <a:moveTo>
                    <a:pt x="12152" y="1"/>
                  </a:moveTo>
                  <a:lnTo>
                    <a:pt x="12152" y="1785"/>
                  </a:lnTo>
                  <a:cubicBezTo>
                    <a:pt x="13240" y="1803"/>
                    <a:pt x="14311" y="1964"/>
                    <a:pt x="15346" y="2303"/>
                  </a:cubicBezTo>
                  <a:lnTo>
                    <a:pt x="15899" y="608"/>
                  </a:lnTo>
                  <a:cubicBezTo>
                    <a:pt x="14685" y="215"/>
                    <a:pt x="13436" y="19"/>
                    <a:pt x="12152" y="1"/>
                  </a:cubicBezTo>
                  <a:close/>
                  <a:moveTo>
                    <a:pt x="8423" y="590"/>
                  </a:moveTo>
                  <a:cubicBezTo>
                    <a:pt x="7209" y="982"/>
                    <a:pt x="6067" y="1553"/>
                    <a:pt x="5033" y="2303"/>
                  </a:cubicBezTo>
                  <a:lnTo>
                    <a:pt x="6085" y="3748"/>
                  </a:lnTo>
                  <a:cubicBezTo>
                    <a:pt x="6960" y="3106"/>
                    <a:pt x="7923" y="2624"/>
                    <a:pt x="8958" y="2285"/>
                  </a:cubicBezTo>
                  <a:lnTo>
                    <a:pt x="8423" y="590"/>
                  </a:lnTo>
                  <a:close/>
                  <a:moveTo>
                    <a:pt x="19271" y="2338"/>
                  </a:moveTo>
                  <a:lnTo>
                    <a:pt x="18218" y="3784"/>
                  </a:lnTo>
                  <a:cubicBezTo>
                    <a:pt x="19093" y="4426"/>
                    <a:pt x="19860" y="5193"/>
                    <a:pt x="20502" y="6067"/>
                  </a:cubicBezTo>
                  <a:lnTo>
                    <a:pt x="21947" y="5033"/>
                  </a:lnTo>
                  <a:cubicBezTo>
                    <a:pt x="21198" y="3998"/>
                    <a:pt x="20288" y="3088"/>
                    <a:pt x="19271" y="2338"/>
                  </a:cubicBezTo>
                  <a:close/>
                  <a:moveTo>
                    <a:pt x="2338" y="4961"/>
                  </a:moveTo>
                  <a:cubicBezTo>
                    <a:pt x="1589" y="5996"/>
                    <a:pt x="1000" y="7138"/>
                    <a:pt x="608" y="8333"/>
                  </a:cubicBezTo>
                  <a:lnTo>
                    <a:pt x="2303" y="8887"/>
                  </a:lnTo>
                  <a:cubicBezTo>
                    <a:pt x="2642" y="7870"/>
                    <a:pt x="3141" y="6906"/>
                    <a:pt x="3784" y="6014"/>
                  </a:cubicBezTo>
                  <a:lnTo>
                    <a:pt x="2338" y="4961"/>
                  </a:lnTo>
                  <a:close/>
                  <a:moveTo>
                    <a:pt x="23660" y="8405"/>
                  </a:moveTo>
                  <a:lnTo>
                    <a:pt x="21965" y="8958"/>
                  </a:lnTo>
                  <a:cubicBezTo>
                    <a:pt x="22286" y="9975"/>
                    <a:pt x="22447" y="11046"/>
                    <a:pt x="22447" y="12116"/>
                  </a:cubicBezTo>
                  <a:lnTo>
                    <a:pt x="22447" y="12152"/>
                  </a:lnTo>
                  <a:lnTo>
                    <a:pt x="24231" y="12116"/>
                  </a:lnTo>
                  <a:cubicBezTo>
                    <a:pt x="24231" y="10849"/>
                    <a:pt x="24035" y="9600"/>
                    <a:pt x="23660" y="8405"/>
                  </a:cubicBezTo>
                  <a:close/>
                  <a:moveTo>
                    <a:pt x="1" y="12080"/>
                  </a:moveTo>
                  <a:lnTo>
                    <a:pt x="1" y="12116"/>
                  </a:lnTo>
                  <a:cubicBezTo>
                    <a:pt x="1" y="13401"/>
                    <a:pt x="197" y="14668"/>
                    <a:pt x="590" y="15863"/>
                  </a:cubicBezTo>
                  <a:lnTo>
                    <a:pt x="2303" y="15310"/>
                  </a:lnTo>
                  <a:cubicBezTo>
                    <a:pt x="1964" y="14293"/>
                    <a:pt x="1785" y="13222"/>
                    <a:pt x="1785" y="12116"/>
                  </a:cubicBezTo>
                  <a:lnTo>
                    <a:pt x="1785" y="12080"/>
                  </a:lnTo>
                  <a:close/>
                  <a:moveTo>
                    <a:pt x="21947" y="15328"/>
                  </a:moveTo>
                  <a:cubicBezTo>
                    <a:pt x="21608" y="16363"/>
                    <a:pt x="21109" y="17326"/>
                    <a:pt x="20466" y="18200"/>
                  </a:cubicBezTo>
                  <a:lnTo>
                    <a:pt x="21912" y="19253"/>
                  </a:lnTo>
                  <a:cubicBezTo>
                    <a:pt x="22661" y="18236"/>
                    <a:pt x="23250" y="17094"/>
                    <a:pt x="23642" y="15881"/>
                  </a:cubicBezTo>
                  <a:lnTo>
                    <a:pt x="21947" y="15328"/>
                  </a:lnTo>
                  <a:close/>
                  <a:moveTo>
                    <a:pt x="3766" y="18200"/>
                  </a:moveTo>
                  <a:lnTo>
                    <a:pt x="2320" y="19235"/>
                  </a:lnTo>
                  <a:cubicBezTo>
                    <a:pt x="3070" y="20270"/>
                    <a:pt x="3962" y="21180"/>
                    <a:pt x="4997" y="21930"/>
                  </a:cubicBezTo>
                  <a:lnTo>
                    <a:pt x="6050" y="20484"/>
                  </a:lnTo>
                  <a:cubicBezTo>
                    <a:pt x="5175" y="19842"/>
                    <a:pt x="4408" y="19075"/>
                    <a:pt x="3766" y="18200"/>
                  </a:cubicBezTo>
                  <a:close/>
                  <a:moveTo>
                    <a:pt x="18183" y="20484"/>
                  </a:moveTo>
                  <a:cubicBezTo>
                    <a:pt x="17308" y="21127"/>
                    <a:pt x="16327" y="21626"/>
                    <a:pt x="15310" y="21947"/>
                  </a:cubicBezTo>
                  <a:lnTo>
                    <a:pt x="15845" y="23660"/>
                  </a:lnTo>
                  <a:cubicBezTo>
                    <a:pt x="17059" y="23268"/>
                    <a:pt x="18200" y="22679"/>
                    <a:pt x="19235" y="21930"/>
                  </a:cubicBezTo>
                  <a:lnTo>
                    <a:pt x="18183" y="20484"/>
                  </a:lnTo>
                  <a:close/>
                  <a:moveTo>
                    <a:pt x="8922" y="21947"/>
                  </a:moveTo>
                  <a:lnTo>
                    <a:pt x="8369" y="23642"/>
                  </a:lnTo>
                  <a:cubicBezTo>
                    <a:pt x="9582" y="24035"/>
                    <a:pt x="10831" y="24231"/>
                    <a:pt x="12116" y="24231"/>
                  </a:cubicBezTo>
                  <a:lnTo>
                    <a:pt x="12116" y="22447"/>
                  </a:lnTo>
                  <a:cubicBezTo>
                    <a:pt x="11028" y="22447"/>
                    <a:pt x="9939" y="22286"/>
                    <a:pt x="8922" y="219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7"/>
            <p:cNvSpPr/>
            <p:nvPr/>
          </p:nvSpPr>
          <p:spPr>
            <a:xfrm rot="5400000">
              <a:off x="7129475" y="1270500"/>
              <a:ext cx="2602500" cy="2602500"/>
            </a:xfrm>
            <a:prstGeom prst="pie">
              <a:avLst>
                <a:gd fmla="val 0" name="adj1"/>
                <a:gd fmla="val 10800087" name="adj2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7"/>
            <p:cNvSpPr/>
            <p:nvPr/>
          </p:nvSpPr>
          <p:spPr>
            <a:xfrm>
              <a:off x="7661825" y="2348250"/>
              <a:ext cx="768900" cy="4470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6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Low Usage Player Lineup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9" name="Google Shape;439;p46"/>
          <p:cNvPicPr preferRelativeResize="0"/>
          <p:nvPr/>
        </p:nvPicPr>
        <p:blipFill rotWithShape="1">
          <a:blip r:embed="rId3">
            <a:alphaModFix/>
          </a:blip>
          <a:srcRect b="0" l="4470" r="0" t="0"/>
          <a:stretch/>
        </p:blipFill>
        <p:spPr>
          <a:xfrm>
            <a:off x="617988" y="1441275"/>
            <a:ext cx="7908000" cy="152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46"/>
          <p:cNvPicPr preferRelativeResize="0"/>
          <p:nvPr/>
        </p:nvPicPr>
        <p:blipFill rotWithShape="1">
          <a:blip r:embed="rId4">
            <a:alphaModFix/>
          </a:blip>
          <a:srcRect b="4552" l="-2301" r="0" t="0"/>
          <a:stretch/>
        </p:blipFill>
        <p:spPr>
          <a:xfrm>
            <a:off x="-25" y="3446326"/>
            <a:ext cx="1822575" cy="1474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6"/>
          <p:cNvPicPr preferRelativeResize="0"/>
          <p:nvPr/>
        </p:nvPicPr>
        <p:blipFill rotWithShape="1">
          <a:blip r:embed="rId5">
            <a:alphaModFix/>
          </a:blip>
          <a:srcRect b="0" l="0" r="0" t="507"/>
          <a:stretch/>
        </p:blipFill>
        <p:spPr>
          <a:xfrm>
            <a:off x="1822575" y="3446325"/>
            <a:ext cx="1892650" cy="1474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15250" y="3446325"/>
            <a:ext cx="1713525" cy="1474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46"/>
          <p:cNvPicPr preferRelativeResize="0"/>
          <p:nvPr/>
        </p:nvPicPr>
        <p:blipFill rotWithShape="1">
          <a:blip r:embed="rId7">
            <a:alphaModFix/>
          </a:blip>
          <a:srcRect b="9041" l="0" r="0" t="0"/>
          <a:stretch/>
        </p:blipFill>
        <p:spPr>
          <a:xfrm>
            <a:off x="5428775" y="3446325"/>
            <a:ext cx="1892675" cy="1474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46"/>
          <p:cNvPicPr preferRelativeResize="0"/>
          <p:nvPr/>
        </p:nvPicPr>
        <p:blipFill rotWithShape="1">
          <a:blip r:embed="rId8">
            <a:alphaModFix/>
          </a:blip>
          <a:srcRect b="3474" l="0" r="0" t="0"/>
          <a:stretch/>
        </p:blipFill>
        <p:spPr>
          <a:xfrm>
            <a:off x="7321450" y="3446325"/>
            <a:ext cx="1822575" cy="147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7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0" name="Google Shape;450;p47"/>
          <p:cNvSpPr txBox="1"/>
          <p:nvPr/>
        </p:nvSpPr>
        <p:spPr>
          <a:xfrm>
            <a:off x="724575" y="1102175"/>
            <a:ext cx="77061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Limitations:</a:t>
            </a:r>
            <a:endParaRPr sz="1800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  </a:t>
            </a:r>
            <a:r>
              <a:rPr lang="en"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15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Lack of Access to Advanced Statistics</a:t>
            </a:r>
            <a:endParaRPr sz="15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     - Plus/Minus</a:t>
            </a:r>
            <a:endParaRPr sz="13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     - Per 48 Minute Statistics</a:t>
            </a:r>
            <a:endParaRPr sz="13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  - </a:t>
            </a:r>
            <a:r>
              <a:rPr lang="en" sz="15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Limited Definition for Player Positions</a:t>
            </a:r>
            <a:endParaRPr sz="15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 - Players with abnormally high usage rates </a:t>
            </a:r>
            <a:endParaRPr sz="15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    - </a:t>
            </a:r>
            <a:r>
              <a:rPr lang="en"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Lack of games</a:t>
            </a:r>
            <a:endParaRPr sz="13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Observations:</a:t>
            </a:r>
            <a:endParaRPr sz="1800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 - Good predictions overall from model with given resources</a:t>
            </a:r>
            <a:endParaRPr sz="15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 - High usage rate players favored</a:t>
            </a:r>
            <a:endParaRPr sz="15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    - Highest usage rate player has best individual statistics</a:t>
            </a:r>
            <a:endParaRPr sz="15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    - High usage rate players not optimal with other high usage rate players</a:t>
            </a:r>
            <a:endParaRPr sz="15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 - Low usage rate players see a jump with players with low/medium usage rates</a:t>
            </a:r>
            <a:endParaRPr sz="15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15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         </a:t>
            </a:r>
            <a:endParaRPr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8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and Happy Holidays!</a:t>
            </a:r>
            <a:endParaRPr/>
          </a:p>
        </p:txBody>
      </p:sp>
      <p:pic>
        <p:nvPicPr>
          <p:cNvPr id="456" name="Google Shape;45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50" y="1153200"/>
            <a:ext cx="7717501" cy="341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8"/>
          <p:cNvSpPr txBox="1"/>
          <p:nvPr>
            <p:ph type="title"/>
          </p:nvPr>
        </p:nvSpPr>
        <p:spPr>
          <a:xfrm>
            <a:off x="713250" y="6157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06" name="Google Shape;306;p38"/>
          <p:cNvSpPr txBox="1"/>
          <p:nvPr>
            <p:ph idx="2" type="subTitle"/>
          </p:nvPr>
        </p:nvSpPr>
        <p:spPr>
          <a:xfrm>
            <a:off x="1924988" y="1818250"/>
            <a:ext cx="2447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Project Context and The Why?</a:t>
            </a:r>
            <a:endParaRPr/>
          </a:p>
        </p:txBody>
      </p:sp>
      <p:sp>
        <p:nvSpPr>
          <p:cNvPr id="307" name="Google Shape;307;p38"/>
          <p:cNvSpPr txBox="1"/>
          <p:nvPr>
            <p:ph idx="3" type="title"/>
          </p:nvPr>
        </p:nvSpPr>
        <p:spPr>
          <a:xfrm>
            <a:off x="819799" y="1818250"/>
            <a:ext cx="833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08" name="Google Shape;308;p38"/>
          <p:cNvSpPr txBox="1"/>
          <p:nvPr>
            <p:ph idx="5" type="subTitle"/>
          </p:nvPr>
        </p:nvSpPr>
        <p:spPr>
          <a:xfrm>
            <a:off x="4704638" y="1860238"/>
            <a:ext cx="2447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309" name="Google Shape;309;p38"/>
          <p:cNvSpPr txBox="1"/>
          <p:nvPr>
            <p:ph idx="6" type="title"/>
          </p:nvPr>
        </p:nvSpPr>
        <p:spPr>
          <a:xfrm>
            <a:off x="7484299" y="1818250"/>
            <a:ext cx="833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0" name="Google Shape;310;p38"/>
          <p:cNvSpPr txBox="1"/>
          <p:nvPr>
            <p:ph idx="8" type="subTitle"/>
          </p:nvPr>
        </p:nvSpPr>
        <p:spPr>
          <a:xfrm>
            <a:off x="1924988" y="3464500"/>
            <a:ext cx="2447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Data and The Data Cleaning</a:t>
            </a:r>
            <a:endParaRPr/>
          </a:p>
        </p:txBody>
      </p:sp>
      <p:sp>
        <p:nvSpPr>
          <p:cNvPr id="311" name="Google Shape;311;p38"/>
          <p:cNvSpPr txBox="1"/>
          <p:nvPr>
            <p:ph idx="9" type="title"/>
          </p:nvPr>
        </p:nvSpPr>
        <p:spPr>
          <a:xfrm>
            <a:off x="819800" y="3464500"/>
            <a:ext cx="833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2" name="Google Shape;312;p38"/>
          <p:cNvSpPr txBox="1"/>
          <p:nvPr>
            <p:ph idx="14" type="subTitle"/>
          </p:nvPr>
        </p:nvSpPr>
        <p:spPr>
          <a:xfrm>
            <a:off x="4706813" y="3475800"/>
            <a:ext cx="2447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313" name="Google Shape;313;p38"/>
          <p:cNvSpPr txBox="1"/>
          <p:nvPr>
            <p:ph idx="15" type="title"/>
          </p:nvPr>
        </p:nvSpPr>
        <p:spPr>
          <a:xfrm>
            <a:off x="7488624" y="3475788"/>
            <a:ext cx="833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314" name="Google Shape;314;p38"/>
          <p:cNvGrpSpPr/>
          <p:nvPr/>
        </p:nvGrpSpPr>
        <p:grpSpPr>
          <a:xfrm>
            <a:off x="7660352" y="1008657"/>
            <a:ext cx="463990" cy="463990"/>
            <a:chOff x="3365800" y="1183425"/>
            <a:chExt cx="261300" cy="261300"/>
          </a:xfrm>
        </p:grpSpPr>
        <p:cxnSp>
          <p:nvCxnSpPr>
            <p:cNvPr id="315" name="Google Shape;315;p38"/>
            <p:cNvCxnSpPr/>
            <p:nvPr/>
          </p:nvCxnSpPr>
          <p:spPr>
            <a:xfrm>
              <a:off x="3365800" y="1183425"/>
              <a:ext cx="261300" cy="2613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38"/>
            <p:cNvCxnSpPr/>
            <p:nvPr/>
          </p:nvCxnSpPr>
          <p:spPr>
            <a:xfrm flipH="1">
              <a:off x="3365800" y="1183425"/>
              <a:ext cx="261300" cy="2613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7" name="Google Shape;317;p38"/>
          <p:cNvSpPr/>
          <p:nvPr/>
        </p:nvSpPr>
        <p:spPr>
          <a:xfrm rot="-5400000">
            <a:off x="988275" y="981602"/>
            <a:ext cx="518100" cy="5181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8" name="Google Shape;318;p38"/>
          <p:cNvGrpSpPr/>
          <p:nvPr/>
        </p:nvGrpSpPr>
        <p:grpSpPr>
          <a:xfrm>
            <a:off x="1015327" y="2678107"/>
            <a:ext cx="463990" cy="463990"/>
            <a:chOff x="3365800" y="1183425"/>
            <a:chExt cx="261300" cy="261300"/>
          </a:xfrm>
        </p:grpSpPr>
        <p:cxnSp>
          <p:nvCxnSpPr>
            <p:cNvPr id="319" name="Google Shape;319;p38"/>
            <p:cNvCxnSpPr/>
            <p:nvPr/>
          </p:nvCxnSpPr>
          <p:spPr>
            <a:xfrm>
              <a:off x="3365800" y="1183425"/>
              <a:ext cx="261300" cy="2613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" name="Google Shape;320;p38"/>
            <p:cNvCxnSpPr/>
            <p:nvPr/>
          </p:nvCxnSpPr>
          <p:spPr>
            <a:xfrm flipH="1">
              <a:off x="3365800" y="1183425"/>
              <a:ext cx="261300" cy="2613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1" name="Google Shape;321;p38"/>
          <p:cNvSpPr/>
          <p:nvPr/>
        </p:nvSpPr>
        <p:spPr>
          <a:xfrm rot="-5400000">
            <a:off x="7633300" y="2647327"/>
            <a:ext cx="518100" cy="51810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Context and The Why?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7" name="Google Shape;327;p39"/>
          <p:cNvSpPr txBox="1"/>
          <p:nvPr/>
        </p:nvSpPr>
        <p:spPr>
          <a:xfrm>
            <a:off x="724575" y="1102175"/>
            <a:ext cx="77061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Group of Interest:</a:t>
            </a:r>
            <a:endParaRPr sz="1800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Starting 5 Lineups</a:t>
            </a:r>
            <a:br>
              <a:rPr lang="en"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   - Individual Statistics</a:t>
            </a:r>
            <a:endParaRPr sz="13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   - Productivity with other players in lineup</a:t>
            </a:r>
            <a:endParaRPr sz="13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Factor to consider:</a:t>
            </a:r>
            <a:endParaRPr sz="1800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Usage Rate</a:t>
            </a:r>
            <a:endParaRPr sz="13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   - Team Statistic</a:t>
            </a:r>
            <a:endParaRPr sz="13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   - Low vs. Medium vs. High Usage Rate Players</a:t>
            </a:r>
            <a:endParaRPr sz="13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Why:</a:t>
            </a:r>
            <a:endParaRPr sz="1800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Long fans of Basketball</a:t>
            </a:r>
            <a:endParaRPr sz="13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    - Watch Basketball</a:t>
            </a:r>
            <a:endParaRPr sz="13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	- Diehard Los Angeles Clippers Fan </a:t>
            </a:r>
            <a:r>
              <a:rPr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         </a:t>
            </a:r>
            <a:endParaRPr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0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and The Data Cleaning</a:t>
            </a:r>
            <a:endParaRPr/>
          </a:p>
        </p:txBody>
      </p:sp>
      <p:sp>
        <p:nvSpPr>
          <p:cNvPr id="333" name="Google Shape;333;p40"/>
          <p:cNvSpPr txBox="1"/>
          <p:nvPr>
            <p:ph idx="1" type="subTitle"/>
          </p:nvPr>
        </p:nvSpPr>
        <p:spPr>
          <a:xfrm>
            <a:off x="852300" y="1647325"/>
            <a:ext cx="346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alldontlie.io API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Player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Season Averages</a:t>
            </a:r>
            <a:endParaRPr/>
          </a:p>
        </p:txBody>
      </p:sp>
      <p:sp>
        <p:nvSpPr>
          <p:cNvPr id="334" name="Google Shape;334;p40"/>
          <p:cNvSpPr txBox="1"/>
          <p:nvPr>
            <p:ph idx="2" type="subTitle"/>
          </p:nvPr>
        </p:nvSpPr>
        <p:spPr>
          <a:xfrm>
            <a:off x="852300" y="1217813"/>
            <a:ext cx="33486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Data:</a:t>
            </a:r>
            <a:endParaRPr/>
          </a:p>
        </p:txBody>
      </p:sp>
      <p:sp>
        <p:nvSpPr>
          <p:cNvPr id="335" name="Google Shape;335;p40"/>
          <p:cNvSpPr txBox="1"/>
          <p:nvPr>
            <p:ph idx="3" type="subTitle"/>
          </p:nvPr>
        </p:nvSpPr>
        <p:spPr>
          <a:xfrm>
            <a:off x="852300" y="2781899"/>
            <a:ext cx="3348600" cy="17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Inner Merged datasets together by unique player ID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Removed all players that did not play in 2022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Calculated unique team statistics for each player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Calculated unique usage for each player</a:t>
            </a:r>
            <a:endParaRPr/>
          </a:p>
        </p:txBody>
      </p:sp>
      <p:sp>
        <p:nvSpPr>
          <p:cNvPr id="336" name="Google Shape;336;p40"/>
          <p:cNvSpPr txBox="1"/>
          <p:nvPr>
            <p:ph idx="4" type="subTitle"/>
          </p:nvPr>
        </p:nvSpPr>
        <p:spPr>
          <a:xfrm>
            <a:off x="852300" y="2352413"/>
            <a:ext cx="33486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Data Cleaning:</a:t>
            </a:r>
            <a:endParaRPr/>
          </a:p>
        </p:txBody>
      </p:sp>
      <p:sp>
        <p:nvSpPr>
          <p:cNvPr id="337" name="Google Shape;337;p40"/>
          <p:cNvSpPr/>
          <p:nvPr/>
        </p:nvSpPr>
        <p:spPr>
          <a:xfrm>
            <a:off x="4200928" y="1469700"/>
            <a:ext cx="658500" cy="658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0"/>
          <p:cNvSpPr/>
          <p:nvPr/>
        </p:nvSpPr>
        <p:spPr>
          <a:xfrm>
            <a:off x="4200928" y="2519677"/>
            <a:ext cx="658500" cy="658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0"/>
          <p:cNvSpPr/>
          <p:nvPr/>
        </p:nvSpPr>
        <p:spPr>
          <a:xfrm>
            <a:off x="4200903" y="3569653"/>
            <a:ext cx="658500" cy="65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0" name="Google Shape;340;p40"/>
          <p:cNvGrpSpPr/>
          <p:nvPr/>
        </p:nvGrpSpPr>
        <p:grpSpPr>
          <a:xfrm>
            <a:off x="4344274" y="2679579"/>
            <a:ext cx="371814" cy="338690"/>
            <a:chOff x="-40745125" y="3632900"/>
            <a:chExt cx="318225" cy="289875"/>
          </a:xfrm>
        </p:grpSpPr>
        <p:sp>
          <p:nvSpPr>
            <p:cNvPr id="341" name="Google Shape;341;p40"/>
            <p:cNvSpPr/>
            <p:nvPr/>
          </p:nvSpPr>
          <p:spPr>
            <a:xfrm>
              <a:off x="-40745125" y="3632900"/>
              <a:ext cx="300125" cy="82725"/>
            </a:xfrm>
            <a:custGeom>
              <a:rect b="b" l="l" r="r" t="t"/>
              <a:pathLst>
                <a:path extrusionOk="0" h="3309" w="12005">
                  <a:moveTo>
                    <a:pt x="1671" y="0"/>
                  </a:moveTo>
                  <a:cubicBezTo>
                    <a:pt x="757" y="0"/>
                    <a:pt x="1" y="757"/>
                    <a:pt x="1" y="1670"/>
                  </a:cubicBezTo>
                  <a:cubicBezTo>
                    <a:pt x="1" y="2552"/>
                    <a:pt x="757" y="3308"/>
                    <a:pt x="1671" y="3308"/>
                  </a:cubicBezTo>
                  <a:lnTo>
                    <a:pt x="11469" y="3308"/>
                  </a:lnTo>
                  <a:cubicBezTo>
                    <a:pt x="11815" y="3308"/>
                    <a:pt x="12004" y="2930"/>
                    <a:pt x="11784" y="2647"/>
                  </a:cubicBezTo>
                  <a:cubicBezTo>
                    <a:pt x="11595" y="2363"/>
                    <a:pt x="11469" y="2017"/>
                    <a:pt x="11469" y="1670"/>
                  </a:cubicBezTo>
                  <a:cubicBezTo>
                    <a:pt x="11469" y="1292"/>
                    <a:pt x="11595" y="946"/>
                    <a:pt x="11784" y="662"/>
                  </a:cubicBezTo>
                  <a:cubicBezTo>
                    <a:pt x="11973" y="410"/>
                    <a:pt x="11784" y="0"/>
                    <a:pt x="11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0"/>
            <p:cNvSpPr/>
            <p:nvPr/>
          </p:nvSpPr>
          <p:spPr>
            <a:xfrm>
              <a:off x="-40508050" y="3736075"/>
              <a:ext cx="21300" cy="82725"/>
            </a:xfrm>
            <a:custGeom>
              <a:rect b="b" l="l" r="r" t="t"/>
              <a:pathLst>
                <a:path extrusionOk="0" h="3309" w="852">
                  <a:moveTo>
                    <a:pt x="1" y="1"/>
                  </a:moveTo>
                  <a:lnTo>
                    <a:pt x="1" y="3309"/>
                  </a:lnTo>
                  <a:lnTo>
                    <a:pt x="852" y="3309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0"/>
            <p:cNvSpPr/>
            <p:nvPr/>
          </p:nvSpPr>
          <p:spPr>
            <a:xfrm>
              <a:off x="-40466300" y="3736875"/>
              <a:ext cx="39400" cy="82725"/>
            </a:xfrm>
            <a:custGeom>
              <a:rect b="b" l="l" r="r" t="t"/>
              <a:pathLst>
                <a:path extrusionOk="0" h="3309" w="1576">
                  <a:moveTo>
                    <a:pt x="1" y="0"/>
                  </a:moveTo>
                  <a:lnTo>
                    <a:pt x="1" y="3308"/>
                  </a:lnTo>
                  <a:lnTo>
                    <a:pt x="1198" y="3308"/>
                  </a:lnTo>
                  <a:cubicBezTo>
                    <a:pt x="1387" y="3277"/>
                    <a:pt x="1576" y="3088"/>
                    <a:pt x="1576" y="2899"/>
                  </a:cubicBezTo>
                  <a:lnTo>
                    <a:pt x="1576" y="410"/>
                  </a:lnTo>
                  <a:cubicBezTo>
                    <a:pt x="1576" y="158"/>
                    <a:pt x="1387" y="0"/>
                    <a:pt x="1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40"/>
            <p:cNvSpPr/>
            <p:nvPr/>
          </p:nvSpPr>
          <p:spPr>
            <a:xfrm>
              <a:off x="-40723050" y="3736075"/>
              <a:ext cx="194550" cy="82725"/>
            </a:xfrm>
            <a:custGeom>
              <a:rect b="b" l="l" r="r" t="t"/>
              <a:pathLst>
                <a:path extrusionOk="0" h="3309" w="7782">
                  <a:moveTo>
                    <a:pt x="441" y="1"/>
                  </a:moveTo>
                  <a:cubicBezTo>
                    <a:pt x="189" y="1"/>
                    <a:pt x="0" y="221"/>
                    <a:pt x="0" y="442"/>
                  </a:cubicBezTo>
                  <a:lnTo>
                    <a:pt x="0" y="2931"/>
                  </a:lnTo>
                  <a:cubicBezTo>
                    <a:pt x="0" y="3151"/>
                    <a:pt x="189" y="3309"/>
                    <a:pt x="441" y="3309"/>
                  </a:cubicBezTo>
                  <a:lnTo>
                    <a:pt x="7782" y="3309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-40681325" y="3839250"/>
              <a:ext cx="21300" cy="82725"/>
            </a:xfrm>
            <a:custGeom>
              <a:rect b="b" l="l" r="r" t="t"/>
              <a:pathLst>
                <a:path extrusionOk="0" h="3309" w="852">
                  <a:moveTo>
                    <a:pt x="1" y="1"/>
                  </a:moveTo>
                  <a:lnTo>
                    <a:pt x="1" y="3309"/>
                  </a:lnTo>
                  <a:lnTo>
                    <a:pt x="851" y="330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-40639575" y="3840825"/>
              <a:ext cx="190625" cy="81950"/>
            </a:xfrm>
            <a:custGeom>
              <a:rect b="b" l="l" r="r" t="t"/>
              <a:pathLst>
                <a:path extrusionOk="0" h="3278" w="7625">
                  <a:moveTo>
                    <a:pt x="1" y="1"/>
                  </a:moveTo>
                  <a:lnTo>
                    <a:pt x="1" y="3277"/>
                  </a:lnTo>
                  <a:lnTo>
                    <a:pt x="7247" y="3277"/>
                  </a:lnTo>
                  <a:cubicBezTo>
                    <a:pt x="7467" y="3277"/>
                    <a:pt x="7625" y="3057"/>
                    <a:pt x="7625" y="2868"/>
                  </a:cubicBezTo>
                  <a:lnTo>
                    <a:pt x="7625" y="379"/>
                  </a:lnTo>
                  <a:cubicBezTo>
                    <a:pt x="7625" y="158"/>
                    <a:pt x="7436" y="1"/>
                    <a:pt x="7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-40745125" y="3840050"/>
              <a:ext cx="43350" cy="82725"/>
            </a:xfrm>
            <a:custGeom>
              <a:rect b="b" l="l" r="r" t="t"/>
              <a:pathLst>
                <a:path extrusionOk="0" h="3309" w="1734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lnTo>
                    <a:pt x="1" y="2867"/>
                  </a:lnTo>
                  <a:cubicBezTo>
                    <a:pt x="1" y="3088"/>
                    <a:pt x="190" y="3308"/>
                    <a:pt x="442" y="3308"/>
                  </a:cubicBezTo>
                  <a:lnTo>
                    <a:pt x="1734" y="3308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40"/>
          <p:cNvGrpSpPr/>
          <p:nvPr/>
        </p:nvGrpSpPr>
        <p:grpSpPr>
          <a:xfrm>
            <a:off x="4340115" y="3715339"/>
            <a:ext cx="380081" cy="367111"/>
            <a:chOff x="-38905225" y="3591875"/>
            <a:chExt cx="325300" cy="314200"/>
          </a:xfrm>
        </p:grpSpPr>
        <p:sp>
          <p:nvSpPr>
            <p:cNvPr id="349" name="Google Shape;349;p40"/>
            <p:cNvSpPr/>
            <p:nvPr/>
          </p:nvSpPr>
          <p:spPr>
            <a:xfrm>
              <a:off x="-38716975" y="3591875"/>
              <a:ext cx="137050" cy="131625"/>
            </a:xfrm>
            <a:custGeom>
              <a:rect b="b" l="l" r="r" t="t"/>
              <a:pathLst>
                <a:path extrusionOk="0" h="5265" w="5482">
                  <a:moveTo>
                    <a:pt x="1543" y="1"/>
                  </a:moveTo>
                  <a:cubicBezTo>
                    <a:pt x="987" y="1"/>
                    <a:pt x="447" y="38"/>
                    <a:pt x="0" y="98"/>
                  </a:cubicBezTo>
                  <a:lnTo>
                    <a:pt x="5167" y="5265"/>
                  </a:lnTo>
                  <a:cubicBezTo>
                    <a:pt x="5482" y="3311"/>
                    <a:pt x="5198" y="1326"/>
                    <a:pt x="4568" y="696"/>
                  </a:cubicBezTo>
                  <a:cubicBezTo>
                    <a:pt x="4029" y="178"/>
                    <a:pt x="2751" y="1"/>
                    <a:pt x="15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40"/>
            <p:cNvSpPr/>
            <p:nvPr/>
          </p:nvSpPr>
          <p:spPr>
            <a:xfrm>
              <a:off x="-38905225" y="3774675"/>
              <a:ext cx="137075" cy="131400"/>
            </a:xfrm>
            <a:custGeom>
              <a:rect b="b" l="l" r="r" t="t"/>
              <a:pathLst>
                <a:path extrusionOk="0" h="5256" w="5483">
                  <a:moveTo>
                    <a:pt x="316" y="0"/>
                  </a:moveTo>
                  <a:lnTo>
                    <a:pt x="316" y="0"/>
                  </a:lnTo>
                  <a:cubicBezTo>
                    <a:pt x="0" y="1922"/>
                    <a:pt x="253" y="3907"/>
                    <a:pt x="914" y="4569"/>
                  </a:cubicBezTo>
                  <a:cubicBezTo>
                    <a:pt x="1376" y="5031"/>
                    <a:pt x="2601" y="5256"/>
                    <a:pt x="3967" y="5256"/>
                  </a:cubicBezTo>
                  <a:cubicBezTo>
                    <a:pt x="4464" y="5256"/>
                    <a:pt x="4979" y="5226"/>
                    <a:pt x="5482" y="5167"/>
                  </a:cubicBezTo>
                  <a:lnTo>
                    <a:pt x="3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40"/>
            <p:cNvSpPr/>
            <p:nvPr/>
          </p:nvSpPr>
          <p:spPr>
            <a:xfrm>
              <a:off x="-38891050" y="3599025"/>
              <a:ext cx="298525" cy="300900"/>
            </a:xfrm>
            <a:custGeom>
              <a:rect b="b" l="l" r="r" t="t"/>
              <a:pathLst>
                <a:path extrusionOk="0" h="12036" w="11941">
                  <a:moveTo>
                    <a:pt x="6349" y="2687"/>
                  </a:moveTo>
                  <a:cubicBezTo>
                    <a:pt x="6459" y="2687"/>
                    <a:pt x="6569" y="2726"/>
                    <a:pt x="6648" y="2805"/>
                  </a:cubicBezTo>
                  <a:lnTo>
                    <a:pt x="7593" y="3750"/>
                  </a:lnTo>
                  <a:lnTo>
                    <a:pt x="7719" y="3655"/>
                  </a:lnTo>
                  <a:cubicBezTo>
                    <a:pt x="7798" y="3577"/>
                    <a:pt x="7908" y="3537"/>
                    <a:pt x="8019" y="3537"/>
                  </a:cubicBezTo>
                  <a:cubicBezTo>
                    <a:pt x="8129" y="3537"/>
                    <a:pt x="8239" y="3577"/>
                    <a:pt x="8318" y="3655"/>
                  </a:cubicBezTo>
                  <a:cubicBezTo>
                    <a:pt x="8475" y="3813"/>
                    <a:pt x="8475" y="4065"/>
                    <a:pt x="8318" y="4222"/>
                  </a:cubicBezTo>
                  <a:lnTo>
                    <a:pt x="8192" y="4348"/>
                  </a:lnTo>
                  <a:lnTo>
                    <a:pt x="9137" y="5294"/>
                  </a:lnTo>
                  <a:cubicBezTo>
                    <a:pt x="9295" y="5451"/>
                    <a:pt x="9295" y="5735"/>
                    <a:pt x="9137" y="5892"/>
                  </a:cubicBezTo>
                  <a:cubicBezTo>
                    <a:pt x="9058" y="5971"/>
                    <a:pt x="8948" y="6010"/>
                    <a:pt x="8838" y="6010"/>
                  </a:cubicBezTo>
                  <a:cubicBezTo>
                    <a:pt x="8727" y="6010"/>
                    <a:pt x="8617" y="5971"/>
                    <a:pt x="8538" y="5892"/>
                  </a:cubicBezTo>
                  <a:lnTo>
                    <a:pt x="7593" y="4947"/>
                  </a:lnTo>
                  <a:lnTo>
                    <a:pt x="6522" y="6018"/>
                  </a:lnTo>
                  <a:lnTo>
                    <a:pt x="7467" y="6963"/>
                  </a:lnTo>
                  <a:cubicBezTo>
                    <a:pt x="7625" y="7089"/>
                    <a:pt x="7625" y="7373"/>
                    <a:pt x="7467" y="7530"/>
                  </a:cubicBezTo>
                  <a:cubicBezTo>
                    <a:pt x="7388" y="7609"/>
                    <a:pt x="7286" y="7649"/>
                    <a:pt x="7184" y="7649"/>
                  </a:cubicBezTo>
                  <a:cubicBezTo>
                    <a:pt x="7081" y="7649"/>
                    <a:pt x="6979" y="7609"/>
                    <a:pt x="6900" y="7530"/>
                  </a:cubicBezTo>
                  <a:lnTo>
                    <a:pt x="5955" y="6585"/>
                  </a:lnTo>
                  <a:lnTo>
                    <a:pt x="4884" y="7656"/>
                  </a:lnTo>
                  <a:lnTo>
                    <a:pt x="5829" y="8602"/>
                  </a:lnTo>
                  <a:cubicBezTo>
                    <a:pt x="5987" y="8759"/>
                    <a:pt x="5987" y="9043"/>
                    <a:pt x="5829" y="9200"/>
                  </a:cubicBezTo>
                  <a:cubicBezTo>
                    <a:pt x="5750" y="9279"/>
                    <a:pt x="5640" y="9318"/>
                    <a:pt x="5530" y="9318"/>
                  </a:cubicBezTo>
                  <a:cubicBezTo>
                    <a:pt x="5419" y="9318"/>
                    <a:pt x="5309" y="9279"/>
                    <a:pt x="5230" y="9200"/>
                  </a:cubicBezTo>
                  <a:lnTo>
                    <a:pt x="4285" y="8255"/>
                  </a:lnTo>
                  <a:lnTo>
                    <a:pt x="4159" y="8381"/>
                  </a:lnTo>
                  <a:cubicBezTo>
                    <a:pt x="4080" y="8460"/>
                    <a:pt x="3978" y="8499"/>
                    <a:pt x="3876" y="8499"/>
                  </a:cubicBezTo>
                  <a:cubicBezTo>
                    <a:pt x="3773" y="8499"/>
                    <a:pt x="3671" y="8460"/>
                    <a:pt x="3592" y="8381"/>
                  </a:cubicBezTo>
                  <a:cubicBezTo>
                    <a:pt x="3435" y="8224"/>
                    <a:pt x="3435" y="7940"/>
                    <a:pt x="3592" y="7782"/>
                  </a:cubicBezTo>
                  <a:lnTo>
                    <a:pt x="3687" y="7656"/>
                  </a:lnTo>
                  <a:lnTo>
                    <a:pt x="2742" y="6711"/>
                  </a:lnTo>
                  <a:cubicBezTo>
                    <a:pt x="2584" y="6554"/>
                    <a:pt x="2584" y="6270"/>
                    <a:pt x="2742" y="6113"/>
                  </a:cubicBezTo>
                  <a:cubicBezTo>
                    <a:pt x="2820" y="6034"/>
                    <a:pt x="2931" y="5995"/>
                    <a:pt x="3041" y="5995"/>
                  </a:cubicBezTo>
                  <a:cubicBezTo>
                    <a:pt x="3151" y="5995"/>
                    <a:pt x="3261" y="6034"/>
                    <a:pt x="3340" y="6113"/>
                  </a:cubicBezTo>
                  <a:lnTo>
                    <a:pt x="4285" y="7058"/>
                  </a:lnTo>
                  <a:lnTo>
                    <a:pt x="5356" y="6018"/>
                  </a:lnTo>
                  <a:lnTo>
                    <a:pt x="4411" y="5073"/>
                  </a:lnTo>
                  <a:cubicBezTo>
                    <a:pt x="4254" y="4916"/>
                    <a:pt x="4254" y="4632"/>
                    <a:pt x="4411" y="4474"/>
                  </a:cubicBezTo>
                  <a:cubicBezTo>
                    <a:pt x="4490" y="4396"/>
                    <a:pt x="4600" y="4356"/>
                    <a:pt x="4711" y="4356"/>
                  </a:cubicBezTo>
                  <a:cubicBezTo>
                    <a:pt x="4821" y="4356"/>
                    <a:pt x="4931" y="4396"/>
                    <a:pt x="5010" y="4474"/>
                  </a:cubicBezTo>
                  <a:lnTo>
                    <a:pt x="5955" y="5420"/>
                  </a:lnTo>
                  <a:lnTo>
                    <a:pt x="6995" y="4348"/>
                  </a:lnTo>
                  <a:lnTo>
                    <a:pt x="6050" y="3403"/>
                  </a:lnTo>
                  <a:cubicBezTo>
                    <a:pt x="5892" y="3246"/>
                    <a:pt x="5892" y="2962"/>
                    <a:pt x="6050" y="2805"/>
                  </a:cubicBezTo>
                  <a:cubicBezTo>
                    <a:pt x="6128" y="2726"/>
                    <a:pt x="6239" y="2687"/>
                    <a:pt x="6349" y="2687"/>
                  </a:cubicBezTo>
                  <a:close/>
                  <a:moveTo>
                    <a:pt x="5987" y="1"/>
                  </a:moveTo>
                  <a:cubicBezTo>
                    <a:pt x="2805" y="757"/>
                    <a:pt x="788" y="3025"/>
                    <a:pt x="1" y="6081"/>
                  </a:cubicBezTo>
                  <a:lnTo>
                    <a:pt x="5955" y="12036"/>
                  </a:lnTo>
                  <a:cubicBezTo>
                    <a:pt x="9106" y="11248"/>
                    <a:pt x="11153" y="9043"/>
                    <a:pt x="11941" y="5955"/>
                  </a:cubicBezTo>
                  <a:lnTo>
                    <a:pt x="5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Google Shape;352;p40"/>
          <p:cNvGrpSpPr/>
          <p:nvPr/>
        </p:nvGrpSpPr>
        <p:grpSpPr>
          <a:xfrm>
            <a:off x="4345619" y="1654451"/>
            <a:ext cx="369068" cy="289004"/>
            <a:chOff x="-41526450" y="3653375"/>
            <a:chExt cx="315875" cy="247350"/>
          </a:xfrm>
        </p:grpSpPr>
        <p:sp>
          <p:nvSpPr>
            <p:cNvPr id="353" name="Google Shape;353;p40"/>
            <p:cNvSpPr/>
            <p:nvPr/>
          </p:nvSpPr>
          <p:spPr>
            <a:xfrm>
              <a:off x="-41526450" y="3860525"/>
              <a:ext cx="315875" cy="40200"/>
            </a:xfrm>
            <a:custGeom>
              <a:rect b="b" l="l" r="r" t="t"/>
              <a:pathLst>
                <a:path extrusionOk="0" h="1608" w="12635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40"/>
            <p:cNvSpPr/>
            <p:nvPr/>
          </p:nvSpPr>
          <p:spPr>
            <a:xfrm>
              <a:off x="-41506750" y="3653375"/>
              <a:ext cx="275700" cy="186700"/>
            </a:xfrm>
            <a:custGeom>
              <a:rect b="b" l="l" r="r" t="t"/>
              <a:pathLst>
                <a:path extrusionOk="0" h="7468" w="11028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" name="Google Shape;355;p40"/>
          <p:cNvSpPr txBox="1"/>
          <p:nvPr>
            <p:ph idx="4" type="subTitle"/>
          </p:nvPr>
        </p:nvSpPr>
        <p:spPr>
          <a:xfrm>
            <a:off x="5004650" y="1295613"/>
            <a:ext cx="33486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Usage Calculation:</a:t>
            </a:r>
            <a:endParaRPr/>
          </a:p>
        </p:txBody>
      </p:sp>
      <p:sp>
        <p:nvSpPr>
          <p:cNvPr id="356" name="Google Shape;356;p40"/>
          <p:cNvSpPr txBox="1"/>
          <p:nvPr>
            <p:ph idx="3" type="subTitle"/>
          </p:nvPr>
        </p:nvSpPr>
        <p:spPr>
          <a:xfrm>
            <a:off x="4981250" y="1647325"/>
            <a:ext cx="3395400" cy="28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 * ((Field Goals Attempted + 0.44 * Free Throws Attempted + Turnover Rate) * (Total Team Minutes Played / 5)) / (Minutes Played * (Total Team Field Goals Attempted + 0.44 * T</a:t>
            </a:r>
            <a:r>
              <a:rPr lang="en"/>
              <a:t>otal Team Free Throws Attempted</a:t>
            </a:r>
            <a:r>
              <a:rPr lang="en"/>
              <a:t> +</a:t>
            </a:r>
            <a:r>
              <a:rPr lang="en"/>
              <a:t>Total Team Turnovers</a:t>
            </a:r>
            <a:r>
              <a:rPr lang="en"/>
              <a:t>)).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percentage is an estimate of the percentage of team plays used by a player while he was on the floor.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1"/>
          <p:cNvSpPr txBox="1"/>
          <p:nvPr>
            <p:ph type="title"/>
          </p:nvPr>
        </p:nvSpPr>
        <p:spPr>
          <a:xfrm>
            <a:off x="859050" y="539500"/>
            <a:ext cx="7425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graphicFrame>
        <p:nvGraphicFramePr>
          <p:cNvPr id="362" name="Google Shape;362;p41"/>
          <p:cNvGraphicFramePr/>
          <p:nvPr/>
        </p:nvGraphicFramePr>
        <p:xfrm>
          <a:off x="742650" y="111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{43527F9D-055E-4022-AA5A-4DFED26C908B}</a:tableStyleId>
              </a:tblPr>
              <a:tblGrid>
                <a:gridCol w="1911425"/>
                <a:gridCol w="4525425"/>
                <a:gridCol w="1260725"/>
              </a:tblGrid>
              <a:tr h="62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Linear Regression</a:t>
                      </a:r>
                      <a:endParaRPr>
                        <a:solidFill>
                          <a:schemeClr val="lt1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Simple Linear Regression using Usage and Points/Rebounds/Assists/Steals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21.24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K-Nearest</a:t>
                      </a:r>
                      <a:endParaRPr>
                        <a:solidFill>
                          <a:schemeClr val="lt1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Simple K-Nearest Regression using Usage and Points/Rebounds/Assists/Steals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28.80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1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Multivariable Linear Regression</a:t>
                      </a:r>
                      <a:endParaRPr>
                        <a:solidFill>
                          <a:schemeClr val="lt1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Multivariable 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Linear Regression using Usage/Weight/Height/Position and Points/Rebounds/Assists/Steals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21.97</a:t>
                      </a:r>
                      <a:endParaRPr sz="1600">
                        <a:solidFill>
                          <a:schemeClr val="lt1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Multivariable K-Nearest</a:t>
                      </a:r>
                      <a:endParaRPr>
                        <a:solidFill>
                          <a:schemeClr val="lt1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Multivariable K-Nearest Regression using Usage/Weight/Height/Position and Points/Rebounds/Assists/Steals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26.35</a:t>
                      </a:r>
                      <a:endParaRPr sz="1600">
                        <a:solidFill>
                          <a:schemeClr val="lt1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Ensemble</a:t>
                      </a:r>
                      <a:endParaRPr>
                        <a:solidFill>
                          <a:schemeClr val="lt1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Ensemble method using Voting Regressor of both the linear and k-nearest regressions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22.26</a:t>
                      </a:r>
                      <a:endParaRPr sz="1600">
                        <a:solidFill>
                          <a:schemeClr val="lt1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3" name="Google Shape;363;p41"/>
          <p:cNvSpPr txBox="1"/>
          <p:nvPr/>
        </p:nvSpPr>
        <p:spPr>
          <a:xfrm>
            <a:off x="7149025" y="622400"/>
            <a:ext cx="129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MSE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2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Analysis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9" name="Google Shape;369;p42"/>
          <p:cNvSpPr txBox="1"/>
          <p:nvPr/>
        </p:nvSpPr>
        <p:spPr>
          <a:xfrm>
            <a:off x="724575" y="1102175"/>
            <a:ext cx="7706100" cy="4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Variables </a:t>
            </a:r>
            <a:r>
              <a:rPr lang="en" sz="1800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of Interest:</a:t>
            </a:r>
            <a:endParaRPr sz="1800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 Explanatory Variables</a:t>
            </a:r>
            <a:b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   - Usage Rate</a:t>
            </a:r>
            <a:endParaRPr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- New Usage</a:t>
            </a:r>
            <a:endParaRPr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 Response Variables</a:t>
            </a:r>
            <a:endParaRPr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- Points</a:t>
            </a:r>
            <a:endParaRPr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   - Assists</a:t>
            </a:r>
            <a:endParaRPr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   - Rebounds</a:t>
            </a:r>
            <a:endParaRPr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   - Steals</a:t>
            </a:r>
            <a:endParaRPr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13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13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         </a:t>
            </a:r>
            <a:endParaRPr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5"/>
              </a:solidFill>
            </a:endParaRPr>
          </a:p>
        </p:txBody>
      </p:sp>
      <p:pic>
        <p:nvPicPr>
          <p:cNvPr id="370" name="Google Shape;37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3050" y="2081925"/>
            <a:ext cx="4902550" cy="135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F8195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3"/>
          <p:cNvSpPr txBox="1"/>
          <p:nvPr>
            <p:ph type="title"/>
          </p:nvPr>
        </p:nvSpPr>
        <p:spPr>
          <a:xfrm>
            <a:off x="2455675" y="574488"/>
            <a:ext cx="4629600" cy="4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Plot</a:t>
            </a:r>
            <a:endParaRPr/>
          </a:p>
        </p:txBody>
      </p:sp>
      <p:grpSp>
        <p:nvGrpSpPr>
          <p:cNvPr id="376" name="Google Shape;376;p43"/>
          <p:cNvGrpSpPr/>
          <p:nvPr/>
        </p:nvGrpSpPr>
        <p:grpSpPr>
          <a:xfrm>
            <a:off x="7129475" y="1499075"/>
            <a:ext cx="2602500" cy="2602500"/>
            <a:chOff x="7129475" y="1270500"/>
            <a:chExt cx="2602500" cy="2602500"/>
          </a:xfrm>
        </p:grpSpPr>
        <p:sp>
          <p:nvSpPr>
            <p:cNvPr id="377" name="Google Shape;377;p43"/>
            <p:cNvSpPr/>
            <p:nvPr/>
          </p:nvSpPr>
          <p:spPr>
            <a:xfrm>
              <a:off x="7415177" y="2348213"/>
              <a:ext cx="446959" cy="447020"/>
            </a:xfrm>
            <a:custGeom>
              <a:rect b="b" l="l" r="r" t="t"/>
              <a:pathLst>
                <a:path extrusionOk="0" h="24232" w="24232">
                  <a:moveTo>
                    <a:pt x="12152" y="1"/>
                  </a:moveTo>
                  <a:lnTo>
                    <a:pt x="12152" y="1785"/>
                  </a:lnTo>
                  <a:cubicBezTo>
                    <a:pt x="13240" y="1803"/>
                    <a:pt x="14311" y="1964"/>
                    <a:pt x="15346" y="2303"/>
                  </a:cubicBezTo>
                  <a:lnTo>
                    <a:pt x="15899" y="608"/>
                  </a:lnTo>
                  <a:cubicBezTo>
                    <a:pt x="14685" y="215"/>
                    <a:pt x="13436" y="19"/>
                    <a:pt x="12152" y="1"/>
                  </a:cubicBezTo>
                  <a:close/>
                  <a:moveTo>
                    <a:pt x="8423" y="590"/>
                  </a:moveTo>
                  <a:cubicBezTo>
                    <a:pt x="7209" y="982"/>
                    <a:pt x="6067" y="1553"/>
                    <a:pt x="5033" y="2303"/>
                  </a:cubicBezTo>
                  <a:lnTo>
                    <a:pt x="6085" y="3748"/>
                  </a:lnTo>
                  <a:cubicBezTo>
                    <a:pt x="6960" y="3106"/>
                    <a:pt x="7923" y="2624"/>
                    <a:pt x="8958" y="2285"/>
                  </a:cubicBezTo>
                  <a:lnTo>
                    <a:pt x="8423" y="590"/>
                  </a:lnTo>
                  <a:close/>
                  <a:moveTo>
                    <a:pt x="19271" y="2338"/>
                  </a:moveTo>
                  <a:lnTo>
                    <a:pt x="18218" y="3784"/>
                  </a:lnTo>
                  <a:cubicBezTo>
                    <a:pt x="19093" y="4426"/>
                    <a:pt x="19860" y="5193"/>
                    <a:pt x="20502" y="6067"/>
                  </a:cubicBezTo>
                  <a:lnTo>
                    <a:pt x="21947" y="5033"/>
                  </a:lnTo>
                  <a:cubicBezTo>
                    <a:pt x="21198" y="3998"/>
                    <a:pt x="20288" y="3088"/>
                    <a:pt x="19271" y="2338"/>
                  </a:cubicBezTo>
                  <a:close/>
                  <a:moveTo>
                    <a:pt x="2338" y="4961"/>
                  </a:moveTo>
                  <a:cubicBezTo>
                    <a:pt x="1589" y="5996"/>
                    <a:pt x="1000" y="7138"/>
                    <a:pt x="608" y="8333"/>
                  </a:cubicBezTo>
                  <a:lnTo>
                    <a:pt x="2303" y="8887"/>
                  </a:lnTo>
                  <a:cubicBezTo>
                    <a:pt x="2642" y="7870"/>
                    <a:pt x="3141" y="6906"/>
                    <a:pt x="3784" y="6014"/>
                  </a:cubicBezTo>
                  <a:lnTo>
                    <a:pt x="2338" y="4961"/>
                  </a:lnTo>
                  <a:close/>
                  <a:moveTo>
                    <a:pt x="23660" y="8405"/>
                  </a:moveTo>
                  <a:lnTo>
                    <a:pt x="21965" y="8958"/>
                  </a:lnTo>
                  <a:cubicBezTo>
                    <a:pt x="22286" y="9975"/>
                    <a:pt x="22447" y="11046"/>
                    <a:pt x="22447" y="12116"/>
                  </a:cubicBezTo>
                  <a:lnTo>
                    <a:pt x="22447" y="12152"/>
                  </a:lnTo>
                  <a:lnTo>
                    <a:pt x="24231" y="12116"/>
                  </a:lnTo>
                  <a:cubicBezTo>
                    <a:pt x="24231" y="10849"/>
                    <a:pt x="24035" y="9600"/>
                    <a:pt x="23660" y="8405"/>
                  </a:cubicBezTo>
                  <a:close/>
                  <a:moveTo>
                    <a:pt x="1" y="12080"/>
                  </a:moveTo>
                  <a:lnTo>
                    <a:pt x="1" y="12116"/>
                  </a:lnTo>
                  <a:cubicBezTo>
                    <a:pt x="1" y="13401"/>
                    <a:pt x="197" y="14668"/>
                    <a:pt x="590" y="15863"/>
                  </a:cubicBezTo>
                  <a:lnTo>
                    <a:pt x="2303" y="15310"/>
                  </a:lnTo>
                  <a:cubicBezTo>
                    <a:pt x="1964" y="14293"/>
                    <a:pt x="1785" y="13222"/>
                    <a:pt x="1785" y="12116"/>
                  </a:cubicBezTo>
                  <a:lnTo>
                    <a:pt x="1785" y="12080"/>
                  </a:lnTo>
                  <a:close/>
                  <a:moveTo>
                    <a:pt x="21947" y="15328"/>
                  </a:moveTo>
                  <a:cubicBezTo>
                    <a:pt x="21608" y="16363"/>
                    <a:pt x="21109" y="17326"/>
                    <a:pt x="20466" y="18200"/>
                  </a:cubicBezTo>
                  <a:lnTo>
                    <a:pt x="21912" y="19253"/>
                  </a:lnTo>
                  <a:cubicBezTo>
                    <a:pt x="22661" y="18236"/>
                    <a:pt x="23250" y="17094"/>
                    <a:pt x="23642" y="15881"/>
                  </a:cubicBezTo>
                  <a:lnTo>
                    <a:pt x="21947" y="15328"/>
                  </a:lnTo>
                  <a:close/>
                  <a:moveTo>
                    <a:pt x="3766" y="18200"/>
                  </a:moveTo>
                  <a:lnTo>
                    <a:pt x="2320" y="19235"/>
                  </a:lnTo>
                  <a:cubicBezTo>
                    <a:pt x="3070" y="20270"/>
                    <a:pt x="3962" y="21180"/>
                    <a:pt x="4997" y="21930"/>
                  </a:cubicBezTo>
                  <a:lnTo>
                    <a:pt x="6050" y="20484"/>
                  </a:lnTo>
                  <a:cubicBezTo>
                    <a:pt x="5175" y="19842"/>
                    <a:pt x="4408" y="19075"/>
                    <a:pt x="3766" y="18200"/>
                  </a:cubicBezTo>
                  <a:close/>
                  <a:moveTo>
                    <a:pt x="18183" y="20484"/>
                  </a:moveTo>
                  <a:cubicBezTo>
                    <a:pt x="17308" y="21127"/>
                    <a:pt x="16327" y="21626"/>
                    <a:pt x="15310" y="21947"/>
                  </a:cubicBezTo>
                  <a:lnTo>
                    <a:pt x="15845" y="23660"/>
                  </a:lnTo>
                  <a:cubicBezTo>
                    <a:pt x="17059" y="23268"/>
                    <a:pt x="18200" y="22679"/>
                    <a:pt x="19235" y="21930"/>
                  </a:cubicBezTo>
                  <a:lnTo>
                    <a:pt x="18183" y="20484"/>
                  </a:lnTo>
                  <a:close/>
                  <a:moveTo>
                    <a:pt x="8922" y="21947"/>
                  </a:moveTo>
                  <a:lnTo>
                    <a:pt x="8369" y="23642"/>
                  </a:lnTo>
                  <a:cubicBezTo>
                    <a:pt x="9582" y="24035"/>
                    <a:pt x="10831" y="24231"/>
                    <a:pt x="12116" y="24231"/>
                  </a:cubicBezTo>
                  <a:lnTo>
                    <a:pt x="12116" y="22447"/>
                  </a:lnTo>
                  <a:cubicBezTo>
                    <a:pt x="11028" y="22447"/>
                    <a:pt x="9939" y="22286"/>
                    <a:pt x="8922" y="219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43"/>
            <p:cNvSpPr/>
            <p:nvPr/>
          </p:nvSpPr>
          <p:spPr>
            <a:xfrm rot="5400000">
              <a:off x="7129475" y="1270500"/>
              <a:ext cx="2602500" cy="2602500"/>
            </a:xfrm>
            <a:prstGeom prst="pie">
              <a:avLst>
                <a:gd fmla="val 0" name="adj1"/>
                <a:gd fmla="val 10800087" name="adj2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3"/>
            <p:cNvSpPr/>
            <p:nvPr/>
          </p:nvSpPr>
          <p:spPr>
            <a:xfrm>
              <a:off x="7661825" y="2348250"/>
              <a:ext cx="768900" cy="4470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43"/>
          <p:cNvGrpSpPr/>
          <p:nvPr/>
        </p:nvGrpSpPr>
        <p:grpSpPr>
          <a:xfrm>
            <a:off x="1118875" y="824627"/>
            <a:ext cx="7303200" cy="3775800"/>
            <a:chOff x="1118875" y="824627"/>
            <a:chExt cx="7303200" cy="3775800"/>
          </a:xfrm>
        </p:grpSpPr>
        <p:sp>
          <p:nvSpPr>
            <p:cNvPr id="381" name="Google Shape;381;p43"/>
            <p:cNvSpPr/>
            <p:nvPr/>
          </p:nvSpPr>
          <p:spPr>
            <a:xfrm rot="-5400000">
              <a:off x="1118875" y="824627"/>
              <a:ext cx="518100" cy="5181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2" name="Google Shape;382;p43"/>
            <p:cNvCxnSpPr>
              <a:endCxn id="381" idx="4"/>
            </p:cNvCxnSpPr>
            <p:nvPr/>
          </p:nvCxnSpPr>
          <p:spPr>
            <a:xfrm rot="10800000">
              <a:off x="1636975" y="1083677"/>
              <a:ext cx="67851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83" name="Google Shape;383;p43"/>
            <p:cNvCxnSpPr>
              <a:stCxn id="381" idx="2"/>
            </p:cNvCxnSpPr>
            <p:nvPr/>
          </p:nvCxnSpPr>
          <p:spPr>
            <a:xfrm>
              <a:off x="1377925" y="1342727"/>
              <a:ext cx="0" cy="32577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pic>
        <p:nvPicPr>
          <p:cNvPr id="384" name="Google Shape;38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200" y="1385638"/>
            <a:ext cx="4629600" cy="315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4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Simulator</a:t>
            </a:r>
            <a:endParaRPr/>
          </a:p>
        </p:txBody>
      </p:sp>
      <p:sp>
        <p:nvSpPr>
          <p:cNvPr id="390" name="Google Shape;390;p44"/>
          <p:cNvSpPr txBox="1"/>
          <p:nvPr>
            <p:ph idx="2" type="subTitle"/>
          </p:nvPr>
        </p:nvSpPr>
        <p:spPr>
          <a:xfrm>
            <a:off x="823350" y="1238250"/>
            <a:ext cx="73425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https://colab.research.google.com/drive/1DJP3kBH-CYCz-6JGP11btvMZONJu0ZjS?usp=sharing</a:t>
            </a:r>
            <a:endParaRPr sz="1100"/>
          </a:p>
        </p:txBody>
      </p:sp>
      <p:sp>
        <p:nvSpPr>
          <p:cNvPr id="391" name="Google Shape;391;p44"/>
          <p:cNvSpPr/>
          <p:nvPr/>
        </p:nvSpPr>
        <p:spPr>
          <a:xfrm>
            <a:off x="3781040" y="1723600"/>
            <a:ext cx="658500" cy="658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4"/>
          <p:cNvSpPr/>
          <p:nvPr/>
        </p:nvSpPr>
        <p:spPr>
          <a:xfrm>
            <a:off x="4704440" y="1723603"/>
            <a:ext cx="658500" cy="65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4"/>
          <p:cNvSpPr/>
          <p:nvPr/>
        </p:nvSpPr>
        <p:spPr>
          <a:xfrm>
            <a:off x="3781028" y="3392400"/>
            <a:ext cx="658500" cy="658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4"/>
          <p:cNvSpPr/>
          <p:nvPr/>
        </p:nvSpPr>
        <p:spPr>
          <a:xfrm>
            <a:off x="4704428" y="3392403"/>
            <a:ext cx="658500" cy="658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5" name="Google Shape;395;p44"/>
          <p:cNvCxnSpPr>
            <a:stCxn id="391" idx="6"/>
            <a:endCxn id="392" idx="2"/>
          </p:cNvCxnSpPr>
          <p:nvPr/>
        </p:nvCxnSpPr>
        <p:spPr>
          <a:xfrm>
            <a:off x="4439540" y="2052850"/>
            <a:ext cx="264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44"/>
          <p:cNvCxnSpPr>
            <a:stCxn id="392" idx="4"/>
            <a:endCxn id="394" idx="0"/>
          </p:cNvCxnSpPr>
          <p:nvPr/>
        </p:nvCxnSpPr>
        <p:spPr>
          <a:xfrm>
            <a:off x="5033690" y="2382103"/>
            <a:ext cx="0" cy="1010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44"/>
          <p:cNvCxnSpPr>
            <a:stCxn id="394" idx="2"/>
            <a:endCxn id="393" idx="6"/>
          </p:cNvCxnSpPr>
          <p:nvPr/>
        </p:nvCxnSpPr>
        <p:spPr>
          <a:xfrm rot="10800000">
            <a:off x="4439528" y="3721653"/>
            <a:ext cx="264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44"/>
          <p:cNvCxnSpPr>
            <a:stCxn id="393" idx="0"/>
            <a:endCxn id="391" idx="4"/>
          </p:cNvCxnSpPr>
          <p:nvPr/>
        </p:nvCxnSpPr>
        <p:spPr>
          <a:xfrm rot="10800000">
            <a:off x="4110278" y="2382000"/>
            <a:ext cx="0" cy="1010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99" name="Google Shape;399;p44"/>
          <p:cNvSpPr/>
          <p:nvPr/>
        </p:nvSpPr>
        <p:spPr>
          <a:xfrm>
            <a:off x="3889437" y="1895160"/>
            <a:ext cx="339595" cy="315386"/>
          </a:xfrm>
          <a:custGeom>
            <a:rect b="b" l="l" r="r" t="t"/>
            <a:pathLst>
              <a:path extrusionOk="0" h="13705" w="14757">
                <a:moveTo>
                  <a:pt x="10563" y="1"/>
                </a:moveTo>
                <a:cubicBezTo>
                  <a:pt x="10296" y="1"/>
                  <a:pt x="10082" y="215"/>
                  <a:pt x="10082" y="483"/>
                </a:cubicBezTo>
                <a:lnTo>
                  <a:pt x="10082" y="929"/>
                </a:lnTo>
                <a:lnTo>
                  <a:pt x="6941" y="929"/>
                </a:lnTo>
                <a:cubicBezTo>
                  <a:pt x="6674" y="929"/>
                  <a:pt x="6442" y="1161"/>
                  <a:pt x="6442" y="1428"/>
                </a:cubicBezTo>
                <a:lnTo>
                  <a:pt x="6442" y="2749"/>
                </a:lnTo>
                <a:lnTo>
                  <a:pt x="3301" y="2749"/>
                </a:lnTo>
                <a:cubicBezTo>
                  <a:pt x="3034" y="2749"/>
                  <a:pt x="2820" y="2963"/>
                  <a:pt x="2820" y="3230"/>
                </a:cubicBezTo>
                <a:lnTo>
                  <a:pt x="2820" y="6389"/>
                </a:lnTo>
                <a:lnTo>
                  <a:pt x="572" y="6389"/>
                </a:lnTo>
                <a:cubicBezTo>
                  <a:pt x="340" y="6389"/>
                  <a:pt x="125" y="6531"/>
                  <a:pt x="72" y="6763"/>
                </a:cubicBezTo>
                <a:cubicBezTo>
                  <a:pt x="1" y="7084"/>
                  <a:pt x="250" y="7370"/>
                  <a:pt x="554" y="7370"/>
                </a:cubicBezTo>
                <a:lnTo>
                  <a:pt x="2820" y="7370"/>
                </a:lnTo>
                <a:lnTo>
                  <a:pt x="2820" y="10510"/>
                </a:lnTo>
                <a:cubicBezTo>
                  <a:pt x="2820" y="10778"/>
                  <a:pt x="3034" y="10992"/>
                  <a:pt x="3301" y="10992"/>
                </a:cubicBezTo>
                <a:lnTo>
                  <a:pt x="6442" y="10992"/>
                </a:lnTo>
                <a:lnTo>
                  <a:pt x="6442" y="12330"/>
                </a:lnTo>
                <a:cubicBezTo>
                  <a:pt x="6442" y="12598"/>
                  <a:pt x="6674" y="12812"/>
                  <a:pt x="6941" y="12812"/>
                </a:cubicBezTo>
                <a:lnTo>
                  <a:pt x="10082" y="12812"/>
                </a:lnTo>
                <a:lnTo>
                  <a:pt x="10082" y="13222"/>
                </a:lnTo>
                <a:cubicBezTo>
                  <a:pt x="10082" y="13490"/>
                  <a:pt x="10296" y="13704"/>
                  <a:pt x="10563" y="13704"/>
                </a:cubicBezTo>
                <a:lnTo>
                  <a:pt x="14168" y="13704"/>
                </a:lnTo>
                <a:cubicBezTo>
                  <a:pt x="14400" y="13704"/>
                  <a:pt x="14596" y="13543"/>
                  <a:pt x="14649" y="13329"/>
                </a:cubicBezTo>
                <a:cubicBezTo>
                  <a:pt x="14721" y="13008"/>
                  <a:pt x="14489" y="12723"/>
                  <a:pt x="14185" y="12723"/>
                </a:cubicBezTo>
                <a:lnTo>
                  <a:pt x="12580" y="12723"/>
                </a:lnTo>
                <a:lnTo>
                  <a:pt x="12580" y="11884"/>
                </a:lnTo>
                <a:lnTo>
                  <a:pt x="14168" y="11884"/>
                </a:lnTo>
                <a:cubicBezTo>
                  <a:pt x="14400" y="11884"/>
                  <a:pt x="14596" y="11723"/>
                  <a:pt x="14649" y="11509"/>
                </a:cubicBezTo>
                <a:cubicBezTo>
                  <a:pt x="14721" y="11188"/>
                  <a:pt x="14489" y="10903"/>
                  <a:pt x="14185" y="10903"/>
                </a:cubicBezTo>
                <a:lnTo>
                  <a:pt x="10563" y="10903"/>
                </a:lnTo>
                <a:cubicBezTo>
                  <a:pt x="10296" y="10903"/>
                  <a:pt x="10082" y="11117"/>
                  <a:pt x="10082" y="11384"/>
                </a:cubicBezTo>
                <a:lnTo>
                  <a:pt x="10082" y="11831"/>
                </a:lnTo>
                <a:lnTo>
                  <a:pt x="8958" y="11831"/>
                </a:lnTo>
                <a:lnTo>
                  <a:pt x="8958" y="9190"/>
                </a:lnTo>
                <a:lnTo>
                  <a:pt x="10082" y="9190"/>
                </a:lnTo>
                <a:lnTo>
                  <a:pt x="10082" y="9582"/>
                </a:lnTo>
                <a:cubicBezTo>
                  <a:pt x="10082" y="9850"/>
                  <a:pt x="10296" y="10064"/>
                  <a:pt x="10563" y="10064"/>
                </a:cubicBezTo>
                <a:lnTo>
                  <a:pt x="14168" y="10064"/>
                </a:lnTo>
                <a:cubicBezTo>
                  <a:pt x="14400" y="10064"/>
                  <a:pt x="14596" y="9921"/>
                  <a:pt x="14649" y="9689"/>
                </a:cubicBezTo>
                <a:cubicBezTo>
                  <a:pt x="14721" y="9368"/>
                  <a:pt x="14489" y="9083"/>
                  <a:pt x="14185" y="9083"/>
                </a:cubicBezTo>
                <a:lnTo>
                  <a:pt x="12580" y="9083"/>
                </a:lnTo>
                <a:lnTo>
                  <a:pt x="12580" y="8244"/>
                </a:lnTo>
                <a:lnTo>
                  <a:pt x="14114" y="8244"/>
                </a:lnTo>
                <a:cubicBezTo>
                  <a:pt x="14364" y="8244"/>
                  <a:pt x="14578" y="8066"/>
                  <a:pt x="14596" y="7816"/>
                </a:cubicBezTo>
                <a:cubicBezTo>
                  <a:pt x="14614" y="7548"/>
                  <a:pt x="14400" y="7316"/>
                  <a:pt x="14132" y="7316"/>
                </a:cubicBezTo>
                <a:lnTo>
                  <a:pt x="10563" y="7316"/>
                </a:lnTo>
                <a:cubicBezTo>
                  <a:pt x="10296" y="7316"/>
                  <a:pt x="10082" y="7530"/>
                  <a:pt x="10082" y="7798"/>
                </a:cubicBezTo>
                <a:lnTo>
                  <a:pt x="10082" y="8208"/>
                </a:lnTo>
                <a:lnTo>
                  <a:pt x="6941" y="8208"/>
                </a:lnTo>
                <a:cubicBezTo>
                  <a:pt x="6674" y="8208"/>
                  <a:pt x="6442" y="8423"/>
                  <a:pt x="6442" y="8690"/>
                </a:cubicBezTo>
                <a:lnTo>
                  <a:pt x="6442" y="10011"/>
                </a:lnTo>
                <a:lnTo>
                  <a:pt x="5318" y="10011"/>
                </a:lnTo>
                <a:lnTo>
                  <a:pt x="5318" y="3730"/>
                </a:lnTo>
                <a:lnTo>
                  <a:pt x="6442" y="3730"/>
                </a:lnTo>
                <a:lnTo>
                  <a:pt x="6442" y="5068"/>
                </a:lnTo>
                <a:cubicBezTo>
                  <a:pt x="6442" y="5336"/>
                  <a:pt x="6674" y="5550"/>
                  <a:pt x="6941" y="5550"/>
                </a:cubicBezTo>
                <a:lnTo>
                  <a:pt x="10082" y="5550"/>
                </a:lnTo>
                <a:lnTo>
                  <a:pt x="10082" y="5942"/>
                </a:lnTo>
                <a:cubicBezTo>
                  <a:pt x="10082" y="6210"/>
                  <a:pt x="10296" y="6442"/>
                  <a:pt x="10563" y="6442"/>
                </a:cubicBezTo>
                <a:lnTo>
                  <a:pt x="14168" y="6442"/>
                </a:lnTo>
                <a:cubicBezTo>
                  <a:pt x="14400" y="6442"/>
                  <a:pt x="14596" y="6281"/>
                  <a:pt x="14649" y="6050"/>
                </a:cubicBezTo>
                <a:cubicBezTo>
                  <a:pt x="14721" y="5728"/>
                  <a:pt x="14489" y="5461"/>
                  <a:pt x="14185" y="5461"/>
                </a:cubicBezTo>
                <a:lnTo>
                  <a:pt x="12580" y="5461"/>
                </a:lnTo>
                <a:lnTo>
                  <a:pt x="12580" y="4622"/>
                </a:lnTo>
                <a:lnTo>
                  <a:pt x="14168" y="4622"/>
                </a:lnTo>
                <a:cubicBezTo>
                  <a:pt x="14400" y="4622"/>
                  <a:pt x="14596" y="4462"/>
                  <a:pt x="14649" y="4247"/>
                </a:cubicBezTo>
                <a:cubicBezTo>
                  <a:pt x="14721" y="3926"/>
                  <a:pt x="14489" y="3641"/>
                  <a:pt x="14185" y="3641"/>
                </a:cubicBezTo>
                <a:lnTo>
                  <a:pt x="10563" y="3641"/>
                </a:lnTo>
                <a:cubicBezTo>
                  <a:pt x="10296" y="3641"/>
                  <a:pt x="10082" y="3855"/>
                  <a:pt x="10082" y="4123"/>
                </a:cubicBezTo>
                <a:lnTo>
                  <a:pt x="10082" y="4569"/>
                </a:lnTo>
                <a:lnTo>
                  <a:pt x="8958" y="4569"/>
                </a:lnTo>
                <a:lnTo>
                  <a:pt x="8958" y="1910"/>
                </a:lnTo>
                <a:lnTo>
                  <a:pt x="10082" y="1910"/>
                </a:lnTo>
                <a:lnTo>
                  <a:pt x="10082" y="2320"/>
                </a:lnTo>
                <a:cubicBezTo>
                  <a:pt x="10082" y="2588"/>
                  <a:pt x="10296" y="2802"/>
                  <a:pt x="10563" y="2802"/>
                </a:cubicBezTo>
                <a:lnTo>
                  <a:pt x="14168" y="2802"/>
                </a:lnTo>
                <a:cubicBezTo>
                  <a:pt x="14400" y="2802"/>
                  <a:pt x="14596" y="2642"/>
                  <a:pt x="14649" y="2427"/>
                </a:cubicBezTo>
                <a:cubicBezTo>
                  <a:pt x="14721" y="2106"/>
                  <a:pt x="14489" y="1821"/>
                  <a:pt x="14185" y="1821"/>
                </a:cubicBezTo>
                <a:lnTo>
                  <a:pt x="12580" y="1821"/>
                </a:lnTo>
                <a:lnTo>
                  <a:pt x="12580" y="982"/>
                </a:lnTo>
                <a:lnTo>
                  <a:pt x="14203" y="982"/>
                </a:lnTo>
                <a:cubicBezTo>
                  <a:pt x="14417" y="982"/>
                  <a:pt x="14632" y="839"/>
                  <a:pt x="14685" y="608"/>
                </a:cubicBezTo>
                <a:cubicBezTo>
                  <a:pt x="14756" y="286"/>
                  <a:pt x="14507" y="1"/>
                  <a:pt x="1420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0" name="Google Shape;400;p44"/>
          <p:cNvGrpSpPr/>
          <p:nvPr/>
        </p:nvGrpSpPr>
        <p:grpSpPr>
          <a:xfrm>
            <a:off x="3988322" y="3553495"/>
            <a:ext cx="243909" cy="336328"/>
            <a:chOff x="3324900" y="3353725"/>
            <a:chExt cx="264975" cy="365375"/>
          </a:xfrm>
        </p:grpSpPr>
        <p:sp>
          <p:nvSpPr>
            <p:cNvPr id="401" name="Google Shape;401;p44"/>
            <p:cNvSpPr/>
            <p:nvPr/>
          </p:nvSpPr>
          <p:spPr>
            <a:xfrm>
              <a:off x="3489500" y="3619150"/>
              <a:ext cx="22775" cy="22775"/>
            </a:xfrm>
            <a:custGeom>
              <a:rect b="b" l="l" r="r" t="t"/>
              <a:pathLst>
                <a:path extrusionOk="0" h="911" w="911">
                  <a:moveTo>
                    <a:pt x="446" y="0"/>
                  </a:moveTo>
                  <a:cubicBezTo>
                    <a:pt x="196" y="0"/>
                    <a:pt x="0" y="197"/>
                    <a:pt x="0" y="446"/>
                  </a:cubicBezTo>
                  <a:cubicBezTo>
                    <a:pt x="0" y="696"/>
                    <a:pt x="196" y="910"/>
                    <a:pt x="446" y="910"/>
                  </a:cubicBezTo>
                  <a:cubicBezTo>
                    <a:pt x="696" y="910"/>
                    <a:pt x="910" y="696"/>
                    <a:pt x="910" y="446"/>
                  </a:cubicBezTo>
                  <a:cubicBezTo>
                    <a:pt x="910" y="197"/>
                    <a:pt x="696" y="0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44"/>
            <p:cNvSpPr/>
            <p:nvPr/>
          </p:nvSpPr>
          <p:spPr>
            <a:xfrm>
              <a:off x="3402050" y="3353725"/>
              <a:ext cx="110225" cy="45975"/>
            </a:xfrm>
            <a:custGeom>
              <a:rect b="b" l="l" r="r" t="t"/>
              <a:pathLst>
                <a:path extrusionOk="0" h="1839" w="4409">
                  <a:moveTo>
                    <a:pt x="2196" y="0"/>
                  </a:moveTo>
                  <a:cubicBezTo>
                    <a:pt x="2155" y="0"/>
                    <a:pt x="2113" y="6"/>
                    <a:pt x="2071" y="19"/>
                  </a:cubicBezTo>
                  <a:cubicBezTo>
                    <a:pt x="1874" y="90"/>
                    <a:pt x="1749" y="269"/>
                    <a:pt x="1749" y="465"/>
                  </a:cubicBezTo>
                  <a:cubicBezTo>
                    <a:pt x="1749" y="715"/>
                    <a:pt x="1571" y="911"/>
                    <a:pt x="1321" y="911"/>
                  </a:cubicBezTo>
                  <a:lnTo>
                    <a:pt x="1" y="911"/>
                  </a:lnTo>
                  <a:lnTo>
                    <a:pt x="1" y="1839"/>
                  </a:lnTo>
                  <a:lnTo>
                    <a:pt x="4408" y="1839"/>
                  </a:lnTo>
                  <a:lnTo>
                    <a:pt x="4408" y="911"/>
                  </a:lnTo>
                  <a:lnTo>
                    <a:pt x="3106" y="911"/>
                  </a:lnTo>
                  <a:cubicBezTo>
                    <a:pt x="2874" y="911"/>
                    <a:pt x="2659" y="715"/>
                    <a:pt x="2659" y="483"/>
                  </a:cubicBezTo>
                  <a:cubicBezTo>
                    <a:pt x="2659" y="222"/>
                    <a:pt x="2448" y="0"/>
                    <a:pt x="2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4"/>
            <p:cNvSpPr/>
            <p:nvPr/>
          </p:nvSpPr>
          <p:spPr>
            <a:xfrm>
              <a:off x="3324900" y="3387625"/>
              <a:ext cx="264975" cy="331475"/>
            </a:xfrm>
            <a:custGeom>
              <a:rect b="b" l="l" r="r" t="t"/>
              <a:pathLst>
                <a:path extrusionOk="0" h="13259" w="10599">
                  <a:moveTo>
                    <a:pt x="4383" y="2222"/>
                  </a:moveTo>
                  <a:cubicBezTo>
                    <a:pt x="4492" y="2222"/>
                    <a:pt x="4604" y="2267"/>
                    <a:pt x="4693" y="2356"/>
                  </a:cubicBezTo>
                  <a:cubicBezTo>
                    <a:pt x="4853" y="2517"/>
                    <a:pt x="4853" y="2784"/>
                    <a:pt x="4693" y="2963"/>
                  </a:cubicBezTo>
                  <a:lnTo>
                    <a:pt x="4104" y="3534"/>
                  </a:lnTo>
                  <a:lnTo>
                    <a:pt x="4693" y="4123"/>
                  </a:lnTo>
                  <a:cubicBezTo>
                    <a:pt x="4853" y="4283"/>
                    <a:pt x="4853" y="4551"/>
                    <a:pt x="4693" y="4729"/>
                  </a:cubicBezTo>
                  <a:cubicBezTo>
                    <a:pt x="4604" y="4801"/>
                    <a:pt x="4496" y="4854"/>
                    <a:pt x="4389" y="4854"/>
                  </a:cubicBezTo>
                  <a:cubicBezTo>
                    <a:pt x="4282" y="4854"/>
                    <a:pt x="4175" y="4801"/>
                    <a:pt x="4086" y="4729"/>
                  </a:cubicBezTo>
                  <a:lnTo>
                    <a:pt x="3497" y="4140"/>
                  </a:lnTo>
                  <a:lnTo>
                    <a:pt x="2926" y="4729"/>
                  </a:lnTo>
                  <a:cubicBezTo>
                    <a:pt x="2837" y="4801"/>
                    <a:pt x="2730" y="4854"/>
                    <a:pt x="2623" y="4854"/>
                  </a:cubicBezTo>
                  <a:cubicBezTo>
                    <a:pt x="2516" y="4854"/>
                    <a:pt x="2409" y="4801"/>
                    <a:pt x="2320" y="4729"/>
                  </a:cubicBezTo>
                  <a:cubicBezTo>
                    <a:pt x="2159" y="4551"/>
                    <a:pt x="2159" y="4283"/>
                    <a:pt x="2320" y="4123"/>
                  </a:cubicBezTo>
                  <a:lnTo>
                    <a:pt x="2891" y="3534"/>
                  </a:lnTo>
                  <a:lnTo>
                    <a:pt x="2320" y="2963"/>
                  </a:lnTo>
                  <a:cubicBezTo>
                    <a:pt x="2159" y="2784"/>
                    <a:pt x="2159" y="2517"/>
                    <a:pt x="2320" y="2356"/>
                  </a:cubicBezTo>
                  <a:cubicBezTo>
                    <a:pt x="2400" y="2267"/>
                    <a:pt x="2507" y="2222"/>
                    <a:pt x="2616" y="2222"/>
                  </a:cubicBezTo>
                  <a:cubicBezTo>
                    <a:pt x="2726" y="2222"/>
                    <a:pt x="2837" y="2267"/>
                    <a:pt x="2926" y="2356"/>
                  </a:cubicBezTo>
                  <a:lnTo>
                    <a:pt x="3497" y="2927"/>
                  </a:lnTo>
                  <a:lnTo>
                    <a:pt x="4086" y="2356"/>
                  </a:lnTo>
                  <a:cubicBezTo>
                    <a:pt x="4166" y="2267"/>
                    <a:pt x="4273" y="2222"/>
                    <a:pt x="4383" y="2222"/>
                  </a:cubicBezTo>
                  <a:close/>
                  <a:moveTo>
                    <a:pt x="3490" y="5296"/>
                  </a:moveTo>
                  <a:cubicBezTo>
                    <a:pt x="3711" y="5296"/>
                    <a:pt x="3891" y="5463"/>
                    <a:pt x="3908" y="5675"/>
                  </a:cubicBezTo>
                  <a:cubicBezTo>
                    <a:pt x="3908" y="5693"/>
                    <a:pt x="4140" y="7459"/>
                    <a:pt x="5174" y="8226"/>
                  </a:cubicBezTo>
                  <a:cubicBezTo>
                    <a:pt x="5353" y="8369"/>
                    <a:pt x="5406" y="8637"/>
                    <a:pt x="5264" y="8815"/>
                  </a:cubicBezTo>
                  <a:cubicBezTo>
                    <a:pt x="5174" y="8940"/>
                    <a:pt x="5050" y="8994"/>
                    <a:pt x="4907" y="8994"/>
                  </a:cubicBezTo>
                  <a:cubicBezTo>
                    <a:pt x="4818" y="8994"/>
                    <a:pt x="4728" y="8976"/>
                    <a:pt x="4657" y="8904"/>
                  </a:cubicBezTo>
                  <a:cubicBezTo>
                    <a:pt x="3319" y="7923"/>
                    <a:pt x="3069" y="5853"/>
                    <a:pt x="3051" y="5782"/>
                  </a:cubicBezTo>
                  <a:cubicBezTo>
                    <a:pt x="3033" y="5532"/>
                    <a:pt x="3194" y="5318"/>
                    <a:pt x="3426" y="5300"/>
                  </a:cubicBezTo>
                  <a:cubicBezTo>
                    <a:pt x="3447" y="5297"/>
                    <a:pt x="3469" y="5296"/>
                    <a:pt x="3490" y="5296"/>
                  </a:cubicBezTo>
                  <a:close/>
                  <a:moveTo>
                    <a:pt x="7030" y="8405"/>
                  </a:moveTo>
                  <a:cubicBezTo>
                    <a:pt x="7762" y="8405"/>
                    <a:pt x="8350" y="8994"/>
                    <a:pt x="8350" y="9707"/>
                  </a:cubicBezTo>
                  <a:cubicBezTo>
                    <a:pt x="8350" y="10439"/>
                    <a:pt x="7762" y="11028"/>
                    <a:pt x="7030" y="11028"/>
                  </a:cubicBezTo>
                  <a:cubicBezTo>
                    <a:pt x="6316" y="11028"/>
                    <a:pt x="5728" y="10439"/>
                    <a:pt x="5728" y="9707"/>
                  </a:cubicBezTo>
                  <a:cubicBezTo>
                    <a:pt x="5728" y="8994"/>
                    <a:pt x="6316" y="8405"/>
                    <a:pt x="7030" y="8405"/>
                  </a:cubicBezTo>
                  <a:close/>
                  <a:moveTo>
                    <a:pt x="857" y="1"/>
                  </a:moveTo>
                  <a:cubicBezTo>
                    <a:pt x="375" y="1"/>
                    <a:pt x="0" y="376"/>
                    <a:pt x="0" y="857"/>
                  </a:cubicBezTo>
                  <a:lnTo>
                    <a:pt x="0" y="12384"/>
                  </a:lnTo>
                  <a:cubicBezTo>
                    <a:pt x="0" y="12865"/>
                    <a:pt x="375" y="13258"/>
                    <a:pt x="857" y="13258"/>
                  </a:cubicBezTo>
                  <a:lnTo>
                    <a:pt x="9724" y="13258"/>
                  </a:lnTo>
                  <a:cubicBezTo>
                    <a:pt x="10206" y="13258"/>
                    <a:pt x="10599" y="12865"/>
                    <a:pt x="10599" y="12384"/>
                  </a:cubicBezTo>
                  <a:lnTo>
                    <a:pt x="10599" y="857"/>
                  </a:lnTo>
                  <a:cubicBezTo>
                    <a:pt x="10599" y="376"/>
                    <a:pt x="10206" y="1"/>
                    <a:pt x="9724" y="1"/>
                  </a:cubicBezTo>
                  <a:lnTo>
                    <a:pt x="8333" y="1"/>
                  </a:lnTo>
                  <a:lnTo>
                    <a:pt x="8333" y="893"/>
                  </a:lnTo>
                  <a:cubicBezTo>
                    <a:pt x="8333" y="1125"/>
                    <a:pt x="8136" y="1321"/>
                    <a:pt x="7904" y="1321"/>
                  </a:cubicBezTo>
                  <a:lnTo>
                    <a:pt x="2623" y="1321"/>
                  </a:lnTo>
                  <a:cubicBezTo>
                    <a:pt x="2391" y="1321"/>
                    <a:pt x="2195" y="1125"/>
                    <a:pt x="2195" y="893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" name="Google Shape;404;p44"/>
          <p:cNvGrpSpPr/>
          <p:nvPr/>
        </p:nvGrpSpPr>
        <p:grpSpPr>
          <a:xfrm>
            <a:off x="4865343" y="3600705"/>
            <a:ext cx="336719" cy="241884"/>
            <a:chOff x="4436050" y="3405025"/>
            <a:chExt cx="365800" cy="262775"/>
          </a:xfrm>
        </p:grpSpPr>
        <p:sp>
          <p:nvSpPr>
            <p:cNvPr id="405" name="Google Shape;405;p44"/>
            <p:cNvSpPr/>
            <p:nvPr/>
          </p:nvSpPr>
          <p:spPr>
            <a:xfrm>
              <a:off x="4436050" y="3644125"/>
              <a:ext cx="153475" cy="23675"/>
            </a:xfrm>
            <a:custGeom>
              <a:rect b="b" l="l" r="r" t="t"/>
              <a:pathLst>
                <a:path extrusionOk="0" h="947" w="6139">
                  <a:moveTo>
                    <a:pt x="0" y="0"/>
                  </a:moveTo>
                  <a:lnTo>
                    <a:pt x="0" y="946"/>
                  </a:lnTo>
                  <a:lnTo>
                    <a:pt x="6138" y="946"/>
                  </a:lnTo>
                  <a:lnTo>
                    <a:pt x="61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44"/>
            <p:cNvSpPr/>
            <p:nvPr/>
          </p:nvSpPr>
          <p:spPr>
            <a:xfrm>
              <a:off x="4647025" y="3644125"/>
              <a:ext cx="153475" cy="23675"/>
            </a:xfrm>
            <a:custGeom>
              <a:rect b="b" l="l" r="r" t="t"/>
              <a:pathLst>
                <a:path extrusionOk="0" h="947" w="6139">
                  <a:moveTo>
                    <a:pt x="1" y="0"/>
                  </a:moveTo>
                  <a:lnTo>
                    <a:pt x="1" y="946"/>
                  </a:lnTo>
                  <a:lnTo>
                    <a:pt x="6139" y="946"/>
                  </a:lnTo>
                  <a:lnTo>
                    <a:pt x="6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44"/>
            <p:cNvSpPr/>
            <p:nvPr/>
          </p:nvSpPr>
          <p:spPr>
            <a:xfrm>
              <a:off x="4541750" y="3565625"/>
              <a:ext cx="153475" cy="23650"/>
            </a:xfrm>
            <a:custGeom>
              <a:rect b="b" l="l" r="r" t="t"/>
              <a:pathLst>
                <a:path extrusionOk="0" h="946" w="6139">
                  <a:moveTo>
                    <a:pt x="1" y="0"/>
                  </a:moveTo>
                  <a:lnTo>
                    <a:pt x="1" y="946"/>
                  </a:lnTo>
                  <a:lnTo>
                    <a:pt x="6139" y="946"/>
                  </a:lnTo>
                  <a:lnTo>
                    <a:pt x="6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44"/>
            <p:cNvSpPr/>
            <p:nvPr/>
          </p:nvSpPr>
          <p:spPr>
            <a:xfrm>
              <a:off x="4541750" y="3405025"/>
              <a:ext cx="153475" cy="147225"/>
            </a:xfrm>
            <a:custGeom>
              <a:rect b="b" l="l" r="r" t="t"/>
              <a:pathLst>
                <a:path extrusionOk="0" h="5889" w="6139">
                  <a:moveTo>
                    <a:pt x="929" y="1"/>
                  </a:moveTo>
                  <a:lnTo>
                    <a:pt x="929" y="1375"/>
                  </a:lnTo>
                  <a:cubicBezTo>
                    <a:pt x="929" y="2035"/>
                    <a:pt x="572" y="2624"/>
                    <a:pt x="1" y="2945"/>
                  </a:cubicBezTo>
                  <a:lnTo>
                    <a:pt x="1" y="5889"/>
                  </a:lnTo>
                  <a:lnTo>
                    <a:pt x="6139" y="5889"/>
                  </a:lnTo>
                  <a:lnTo>
                    <a:pt x="6139" y="2945"/>
                  </a:lnTo>
                  <a:cubicBezTo>
                    <a:pt x="5550" y="2624"/>
                    <a:pt x="5193" y="2035"/>
                    <a:pt x="5193" y="1375"/>
                  </a:cubicBezTo>
                  <a:lnTo>
                    <a:pt x="5193" y="1"/>
                  </a:lnTo>
                  <a:lnTo>
                    <a:pt x="4925" y="1"/>
                  </a:lnTo>
                  <a:cubicBezTo>
                    <a:pt x="4783" y="875"/>
                    <a:pt x="4051" y="1517"/>
                    <a:pt x="3123" y="1517"/>
                  </a:cubicBezTo>
                  <a:cubicBezTo>
                    <a:pt x="2213" y="1517"/>
                    <a:pt x="1464" y="875"/>
                    <a:pt x="13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44"/>
            <p:cNvSpPr/>
            <p:nvPr/>
          </p:nvSpPr>
          <p:spPr>
            <a:xfrm>
              <a:off x="4648375" y="3483550"/>
              <a:ext cx="153475" cy="145875"/>
            </a:xfrm>
            <a:custGeom>
              <a:rect b="b" l="l" r="r" t="t"/>
              <a:pathLst>
                <a:path extrusionOk="0" h="5835" w="6139">
                  <a:moveTo>
                    <a:pt x="4800" y="0"/>
                  </a:moveTo>
                  <a:cubicBezTo>
                    <a:pt x="4675" y="874"/>
                    <a:pt x="3943" y="1517"/>
                    <a:pt x="3051" y="1517"/>
                  </a:cubicBezTo>
                  <a:cubicBezTo>
                    <a:pt x="2837" y="1517"/>
                    <a:pt x="2641" y="1481"/>
                    <a:pt x="2463" y="1428"/>
                  </a:cubicBezTo>
                  <a:lnTo>
                    <a:pt x="2463" y="4514"/>
                  </a:lnTo>
                  <a:cubicBezTo>
                    <a:pt x="2463" y="4675"/>
                    <a:pt x="2320" y="4818"/>
                    <a:pt x="2159" y="4818"/>
                  </a:cubicBezTo>
                  <a:lnTo>
                    <a:pt x="0" y="4818"/>
                  </a:lnTo>
                  <a:lnTo>
                    <a:pt x="0" y="5835"/>
                  </a:lnTo>
                  <a:lnTo>
                    <a:pt x="6138" y="5835"/>
                  </a:lnTo>
                  <a:lnTo>
                    <a:pt x="6138" y="2908"/>
                  </a:lnTo>
                  <a:cubicBezTo>
                    <a:pt x="5567" y="2587"/>
                    <a:pt x="5210" y="1999"/>
                    <a:pt x="5210" y="1338"/>
                  </a:cubicBezTo>
                  <a:lnTo>
                    <a:pt x="52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44"/>
            <p:cNvSpPr/>
            <p:nvPr/>
          </p:nvSpPr>
          <p:spPr>
            <a:xfrm>
              <a:off x="4436050" y="3483550"/>
              <a:ext cx="153475" cy="147225"/>
            </a:xfrm>
            <a:custGeom>
              <a:rect b="b" l="l" r="r" t="t"/>
              <a:pathLst>
                <a:path extrusionOk="0" h="5889" w="6139">
                  <a:moveTo>
                    <a:pt x="928" y="0"/>
                  </a:moveTo>
                  <a:lnTo>
                    <a:pt x="928" y="1374"/>
                  </a:lnTo>
                  <a:cubicBezTo>
                    <a:pt x="928" y="2034"/>
                    <a:pt x="571" y="2641"/>
                    <a:pt x="0" y="2944"/>
                  </a:cubicBezTo>
                  <a:lnTo>
                    <a:pt x="0" y="5888"/>
                  </a:lnTo>
                  <a:lnTo>
                    <a:pt x="6138" y="5888"/>
                  </a:lnTo>
                  <a:lnTo>
                    <a:pt x="6138" y="4818"/>
                  </a:lnTo>
                  <a:lnTo>
                    <a:pt x="3979" y="4818"/>
                  </a:lnTo>
                  <a:cubicBezTo>
                    <a:pt x="3818" y="4818"/>
                    <a:pt x="3676" y="4675"/>
                    <a:pt x="3676" y="4514"/>
                  </a:cubicBezTo>
                  <a:lnTo>
                    <a:pt x="3676" y="1428"/>
                  </a:lnTo>
                  <a:cubicBezTo>
                    <a:pt x="3497" y="1481"/>
                    <a:pt x="3301" y="1517"/>
                    <a:pt x="3105" y="1517"/>
                  </a:cubicBezTo>
                  <a:cubicBezTo>
                    <a:pt x="2195" y="1517"/>
                    <a:pt x="1481" y="874"/>
                    <a:pt x="1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Google Shape;411;p44"/>
          <p:cNvGrpSpPr/>
          <p:nvPr/>
        </p:nvGrpSpPr>
        <p:grpSpPr>
          <a:xfrm>
            <a:off x="4865323" y="1882955"/>
            <a:ext cx="336696" cy="339892"/>
            <a:chOff x="2667400" y="1963500"/>
            <a:chExt cx="360875" cy="364300"/>
          </a:xfrm>
        </p:grpSpPr>
        <p:sp>
          <p:nvSpPr>
            <p:cNvPr id="412" name="Google Shape;412;p44"/>
            <p:cNvSpPr/>
            <p:nvPr/>
          </p:nvSpPr>
          <p:spPr>
            <a:xfrm>
              <a:off x="2900675" y="2094500"/>
              <a:ext cx="83000" cy="96375"/>
            </a:xfrm>
            <a:custGeom>
              <a:rect b="b" l="l" r="r" t="t"/>
              <a:pathLst>
                <a:path extrusionOk="0" h="3855" w="3320">
                  <a:moveTo>
                    <a:pt x="1303" y="0"/>
                  </a:moveTo>
                  <a:cubicBezTo>
                    <a:pt x="1268" y="1267"/>
                    <a:pt x="804" y="2480"/>
                    <a:pt x="1" y="3462"/>
                  </a:cubicBezTo>
                  <a:lnTo>
                    <a:pt x="393" y="3854"/>
                  </a:lnTo>
                  <a:lnTo>
                    <a:pt x="3319" y="928"/>
                  </a:lnTo>
                  <a:cubicBezTo>
                    <a:pt x="2713" y="446"/>
                    <a:pt x="2017" y="143"/>
                    <a:pt x="1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44"/>
            <p:cNvSpPr/>
            <p:nvPr/>
          </p:nvSpPr>
          <p:spPr>
            <a:xfrm>
              <a:off x="2929675" y="2136875"/>
              <a:ext cx="96375" cy="82975"/>
            </a:xfrm>
            <a:custGeom>
              <a:rect b="b" l="l" r="r" t="t"/>
              <a:pathLst>
                <a:path extrusionOk="0" h="3319" w="3855">
                  <a:moveTo>
                    <a:pt x="2927" y="0"/>
                  </a:moveTo>
                  <a:lnTo>
                    <a:pt x="1" y="2926"/>
                  </a:lnTo>
                  <a:lnTo>
                    <a:pt x="393" y="3319"/>
                  </a:lnTo>
                  <a:cubicBezTo>
                    <a:pt x="1374" y="2516"/>
                    <a:pt x="2588" y="2052"/>
                    <a:pt x="3855" y="2016"/>
                  </a:cubicBezTo>
                  <a:cubicBezTo>
                    <a:pt x="3712" y="1285"/>
                    <a:pt x="3391" y="589"/>
                    <a:pt x="29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4"/>
            <p:cNvSpPr/>
            <p:nvPr/>
          </p:nvSpPr>
          <p:spPr>
            <a:xfrm>
              <a:off x="2837350" y="2229200"/>
              <a:ext cx="82975" cy="96375"/>
            </a:xfrm>
            <a:custGeom>
              <a:rect b="b" l="l" r="r" t="t"/>
              <a:pathLst>
                <a:path extrusionOk="0" h="3855" w="3319">
                  <a:moveTo>
                    <a:pt x="2926" y="1"/>
                  </a:moveTo>
                  <a:lnTo>
                    <a:pt x="0" y="2927"/>
                  </a:lnTo>
                  <a:cubicBezTo>
                    <a:pt x="589" y="3391"/>
                    <a:pt x="1285" y="3712"/>
                    <a:pt x="2016" y="3855"/>
                  </a:cubicBezTo>
                  <a:cubicBezTo>
                    <a:pt x="2052" y="2588"/>
                    <a:pt x="2516" y="1357"/>
                    <a:pt x="3319" y="393"/>
                  </a:cubicBezTo>
                  <a:lnTo>
                    <a:pt x="29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4"/>
            <p:cNvSpPr/>
            <p:nvPr/>
          </p:nvSpPr>
          <p:spPr>
            <a:xfrm>
              <a:off x="2958675" y="2214050"/>
              <a:ext cx="69600" cy="69150"/>
            </a:xfrm>
            <a:custGeom>
              <a:rect b="b" l="l" r="r" t="t"/>
              <a:pathLst>
                <a:path extrusionOk="0" h="2766" w="2784">
                  <a:moveTo>
                    <a:pt x="2784" y="0"/>
                  </a:moveTo>
                  <a:cubicBezTo>
                    <a:pt x="1767" y="18"/>
                    <a:pt x="785" y="375"/>
                    <a:pt x="0" y="999"/>
                  </a:cubicBezTo>
                  <a:lnTo>
                    <a:pt x="1767" y="2766"/>
                  </a:lnTo>
                  <a:cubicBezTo>
                    <a:pt x="2391" y="1981"/>
                    <a:pt x="2748" y="1017"/>
                    <a:pt x="2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4"/>
            <p:cNvSpPr/>
            <p:nvPr/>
          </p:nvSpPr>
          <p:spPr>
            <a:xfrm>
              <a:off x="2837350" y="2092250"/>
              <a:ext cx="69150" cy="69625"/>
            </a:xfrm>
            <a:custGeom>
              <a:rect b="b" l="l" r="r" t="t"/>
              <a:pathLst>
                <a:path extrusionOk="0" h="2785" w="2766">
                  <a:moveTo>
                    <a:pt x="2766" y="1"/>
                  </a:moveTo>
                  <a:lnTo>
                    <a:pt x="2766" y="1"/>
                  </a:lnTo>
                  <a:cubicBezTo>
                    <a:pt x="1784" y="37"/>
                    <a:pt x="803" y="376"/>
                    <a:pt x="0" y="1018"/>
                  </a:cubicBezTo>
                  <a:lnTo>
                    <a:pt x="1767" y="2784"/>
                  </a:lnTo>
                  <a:cubicBezTo>
                    <a:pt x="2391" y="1999"/>
                    <a:pt x="2748" y="1018"/>
                    <a:pt x="2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4"/>
            <p:cNvSpPr/>
            <p:nvPr/>
          </p:nvSpPr>
          <p:spPr>
            <a:xfrm>
              <a:off x="2914950" y="2258200"/>
              <a:ext cx="68725" cy="69600"/>
            </a:xfrm>
            <a:custGeom>
              <a:rect b="b" l="l" r="r" t="t"/>
              <a:pathLst>
                <a:path extrusionOk="0" h="2784" w="2749">
                  <a:moveTo>
                    <a:pt x="982" y="0"/>
                  </a:moveTo>
                  <a:cubicBezTo>
                    <a:pt x="358" y="786"/>
                    <a:pt x="1" y="1767"/>
                    <a:pt x="1" y="2784"/>
                  </a:cubicBezTo>
                  <a:cubicBezTo>
                    <a:pt x="1000" y="2748"/>
                    <a:pt x="1963" y="2391"/>
                    <a:pt x="2748" y="1767"/>
                  </a:cubicBezTo>
                  <a:lnTo>
                    <a:pt x="9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4"/>
            <p:cNvSpPr/>
            <p:nvPr/>
          </p:nvSpPr>
          <p:spPr>
            <a:xfrm>
              <a:off x="2792725" y="2136875"/>
              <a:ext cx="69625" cy="68725"/>
            </a:xfrm>
            <a:custGeom>
              <a:rect b="b" l="l" r="r" t="t"/>
              <a:pathLst>
                <a:path extrusionOk="0" h="2749" w="2785">
                  <a:moveTo>
                    <a:pt x="1018" y="0"/>
                  </a:moveTo>
                  <a:cubicBezTo>
                    <a:pt x="376" y="803"/>
                    <a:pt x="37" y="1767"/>
                    <a:pt x="1" y="2748"/>
                  </a:cubicBezTo>
                  <a:cubicBezTo>
                    <a:pt x="1018" y="2748"/>
                    <a:pt x="1999" y="2391"/>
                    <a:pt x="2784" y="1767"/>
                  </a:cubicBezTo>
                  <a:lnTo>
                    <a:pt x="10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4"/>
            <p:cNvSpPr/>
            <p:nvPr/>
          </p:nvSpPr>
          <p:spPr>
            <a:xfrm>
              <a:off x="2794975" y="2200200"/>
              <a:ext cx="96375" cy="83000"/>
            </a:xfrm>
            <a:custGeom>
              <a:rect b="b" l="l" r="r" t="t"/>
              <a:pathLst>
                <a:path extrusionOk="0" h="3320" w="3855">
                  <a:moveTo>
                    <a:pt x="3462" y="1"/>
                  </a:moveTo>
                  <a:cubicBezTo>
                    <a:pt x="2498" y="804"/>
                    <a:pt x="1267" y="1268"/>
                    <a:pt x="0" y="1303"/>
                  </a:cubicBezTo>
                  <a:cubicBezTo>
                    <a:pt x="143" y="2017"/>
                    <a:pt x="446" y="2713"/>
                    <a:pt x="928" y="3320"/>
                  </a:cubicBezTo>
                  <a:lnTo>
                    <a:pt x="3854" y="393"/>
                  </a:lnTo>
                  <a:lnTo>
                    <a:pt x="34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4"/>
            <p:cNvSpPr/>
            <p:nvPr/>
          </p:nvSpPr>
          <p:spPr>
            <a:xfrm>
              <a:off x="2667400" y="1963500"/>
              <a:ext cx="306900" cy="277325"/>
            </a:xfrm>
            <a:custGeom>
              <a:rect b="b" l="l" r="r" t="t"/>
              <a:pathLst>
                <a:path extrusionOk="0" h="11093" w="12276">
                  <a:moveTo>
                    <a:pt x="3192" y="0"/>
                  </a:moveTo>
                  <a:cubicBezTo>
                    <a:pt x="2452" y="0"/>
                    <a:pt x="1632" y="124"/>
                    <a:pt x="749" y="441"/>
                  </a:cubicBezTo>
                  <a:cubicBezTo>
                    <a:pt x="535" y="512"/>
                    <a:pt x="393" y="708"/>
                    <a:pt x="393" y="940"/>
                  </a:cubicBezTo>
                  <a:cubicBezTo>
                    <a:pt x="393" y="1154"/>
                    <a:pt x="535" y="1368"/>
                    <a:pt x="749" y="1440"/>
                  </a:cubicBezTo>
                  <a:cubicBezTo>
                    <a:pt x="767" y="1458"/>
                    <a:pt x="2016" y="1939"/>
                    <a:pt x="2123" y="3795"/>
                  </a:cubicBezTo>
                  <a:lnTo>
                    <a:pt x="607" y="3795"/>
                  </a:lnTo>
                  <a:cubicBezTo>
                    <a:pt x="321" y="3795"/>
                    <a:pt x="89" y="4027"/>
                    <a:pt x="71" y="4312"/>
                  </a:cubicBezTo>
                  <a:cubicBezTo>
                    <a:pt x="71" y="4366"/>
                    <a:pt x="0" y="5793"/>
                    <a:pt x="428" y="7328"/>
                  </a:cubicBezTo>
                  <a:cubicBezTo>
                    <a:pt x="1035" y="9469"/>
                    <a:pt x="2480" y="10771"/>
                    <a:pt x="4264" y="11093"/>
                  </a:cubicBezTo>
                  <a:cubicBezTo>
                    <a:pt x="3872" y="9290"/>
                    <a:pt x="4372" y="7328"/>
                    <a:pt x="5763" y="5936"/>
                  </a:cubicBezTo>
                  <a:cubicBezTo>
                    <a:pt x="6852" y="4847"/>
                    <a:pt x="8280" y="4305"/>
                    <a:pt x="9706" y="4305"/>
                  </a:cubicBezTo>
                  <a:cubicBezTo>
                    <a:pt x="10571" y="4305"/>
                    <a:pt x="11435" y="4504"/>
                    <a:pt x="12222" y="4901"/>
                  </a:cubicBezTo>
                  <a:cubicBezTo>
                    <a:pt x="12258" y="4562"/>
                    <a:pt x="12276" y="3866"/>
                    <a:pt x="11919" y="3081"/>
                  </a:cubicBezTo>
                  <a:cubicBezTo>
                    <a:pt x="11509" y="2136"/>
                    <a:pt x="10456" y="887"/>
                    <a:pt x="7851" y="262"/>
                  </a:cubicBezTo>
                  <a:cubicBezTo>
                    <a:pt x="7810" y="252"/>
                    <a:pt x="7768" y="247"/>
                    <a:pt x="7726" y="247"/>
                  </a:cubicBezTo>
                  <a:cubicBezTo>
                    <a:pt x="7546" y="247"/>
                    <a:pt x="7363" y="338"/>
                    <a:pt x="7262" y="512"/>
                  </a:cubicBezTo>
                  <a:cubicBezTo>
                    <a:pt x="7208" y="583"/>
                    <a:pt x="7191" y="690"/>
                    <a:pt x="7191" y="797"/>
                  </a:cubicBezTo>
                  <a:lnTo>
                    <a:pt x="7191" y="1315"/>
                  </a:lnTo>
                  <a:cubicBezTo>
                    <a:pt x="6905" y="1101"/>
                    <a:pt x="6548" y="887"/>
                    <a:pt x="6138" y="690"/>
                  </a:cubicBezTo>
                  <a:cubicBezTo>
                    <a:pt x="5416" y="335"/>
                    <a:pt x="4411" y="0"/>
                    <a:pt x="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5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Russell Westbrook with Low Usage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6" name="Google Shape;426;p45"/>
          <p:cNvSpPr txBox="1"/>
          <p:nvPr/>
        </p:nvSpPr>
        <p:spPr>
          <a:xfrm>
            <a:off x="724575" y="1102175"/>
            <a:ext cx="7706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         </a:t>
            </a:r>
            <a:endParaRPr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5"/>
              </a:solidFill>
            </a:endParaRPr>
          </a:p>
        </p:txBody>
      </p:sp>
      <p:pic>
        <p:nvPicPr>
          <p:cNvPr id="427" name="Google Shape;42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50" y="1102175"/>
            <a:ext cx="7717498" cy="218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5"/>
          <p:cNvPicPr preferRelativeResize="0"/>
          <p:nvPr/>
        </p:nvPicPr>
        <p:blipFill rotWithShape="1">
          <a:blip r:embed="rId4">
            <a:alphaModFix/>
          </a:blip>
          <a:srcRect b="3034" l="0" r="0" t="0"/>
          <a:stretch/>
        </p:blipFill>
        <p:spPr>
          <a:xfrm>
            <a:off x="1541000" y="3286650"/>
            <a:ext cx="2094075" cy="18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4175" y="3259800"/>
            <a:ext cx="2026965" cy="196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5"/>
          <p:cNvPicPr preferRelativeResize="0"/>
          <p:nvPr/>
        </p:nvPicPr>
        <p:blipFill rotWithShape="1">
          <a:blip r:embed="rId6">
            <a:alphaModFix/>
          </a:blip>
          <a:srcRect b="0" l="0" r="0" t="7732"/>
          <a:stretch/>
        </p:blipFill>
        <p:spPr>
          <a:xfrm>
            <a:off x="5651150" y="3286650"/>
            <a:ext cx="1791925" cy="191497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5"/>
          <p:cNvSpPr txBox="1"/>
          <p:nvPr/>
        </p:nvSpPr>
        <p:spPr>
          <a:xfrm>
            <a:off x="1423875" y="4878525"/>
            <a:ext cx="96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Points</a:t>
            </a:r>
            <a:endParaRPr b="1"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2" name="Google Shape;432;p45"/>
          <p:cNvPicPr preferRelativeResize="0"/>
          <p:nvPr/>
        </p:nvPicPr>
        <p:blipFill rotWithShape="1">
          <a:blip r:embed="rId7">
            <a:alphaModFix/>
          </a:blip>
          <a:srcRect b="0" l="0" r="0" t="6864"/>
          <a:stretch/>
        </p:blipFill>
        <p:spPr>
          <a:xfrm>
            <a:off x="7443075" y="3286650"/>
            <a:ext cx="1700925" cy="196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45"/>
          <p:cNvPicPr preferRelativeResize="0"/>
          <p:nvPr/>
        </p:nvPicPr>
        <p:blipFill rotWithShape="1">
          <a:blip r:embed="rId8">
            <a:alphaModFix/>
          </a:blip>
          <a:srcRect b="0" l="0" r="0" t="8550"/>
          <a:stretch/>
        </p:blipFill>
        <p:spPr>
          <a:xfrm>
            <a:off x="0" y="3259800"/>
            <a:ext cx="1541001" cy="19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ketball Training Center by Slidesgo">
  <a:themeElements>
    <a:clrScheme name="Simple Light">
      <a:dk1>
        <a:srgbClr val="242841"/>
      </a:dk1>
      <a:lt1>
        <a:srgbClr val="FFFFFF"/>
      </a:lt1>
      <a:dk2>
        <a:srgbClr val="FFFFFF"/>
      </a:dk2>
      <a:lt2>
        <a:srgbClr val="FFFFFF"/>
      </a:lt2>
      <a:accent1>
        <a:srgbClr val="E95E24"/>
      </a:accent1>
      <a:accent2>
        <a:srgbClr val="F9A350"/>
      </a:accent2>
      <a:accent3>
        <a:srgbClr val="777D99"/>
      </a:accent3>
      <a:accent4>
        <a:srgbClr val="FCC600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