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62680" y="1979168"/>
            <a:ext cx="2818638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858000" y="6400798"/>
            <a:ext cx="379412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15200" y="6418261"/>
            <a:ext cx="1600200" cy="3254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99229" y="191465"/>
            <a:ext cx="1145540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4479" y="1094358"/>
            <a:ext cx="8575040" cy="424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image" Target="../media/image19.png"/><Relationship Id="rId12" Type="http://schemas.openxmlformats.org/officeDocument/2006/relationships/image" Target="../media/image20.png"/><Relationship Id="rId13" Type="http://schemas.openxmlformats.org/officeDocument/2006/relationships/image" Target="../media/image21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6.png"/><Relationship Id="rId19" Type="http://schemas.openxmlformats.org/officeDocument/2006/relationships/image" Target="../media/image27.png"/><Relationship Id="rId20" Type="http://schemas.openxmlformats.org/officeDocument/2006/relationships/image" Target="../media/image28.png"/><Relationship Id="rId21" Type="http://schemas.openxmlformats.org/officeDocument/2006/relationships/image" Target="../media/image29.png"/><Relationship Id="rId22" Type="http://schemas.openxmlformats.org/officeDocument/2006/relationships/image" Target="../media/image30.png"/><Relationship Id="rId23" Type="http://schemas.openxmlformats.org/officeDocument/2006/relationships/image" Target="../media/image31.png"/><Relationship Id="rId24" Type="http://schemas.openxmlformats.org/officeDocument/2006/relationships/image" Target="../media/image32.png"/><Relationship Id="rId25" Type="http://schemas.openxmlformats.org/officeDocument/2006/relationships/image" Target="../media/image33.png"/><Relationship Id="rId26" Type="http://schemas.openxmlformats.org/officeDocument/2006/relationships/image" Target="../media/image34.png"/><Relationship Id="rId27" Type="http://schemas.openxmlformats.org/officeDocument/2006/relationships/image" Target="../media/image35.png"/><Relationship Id="rId28" Type="http://schemas.openxmlformats.org/officeDocument/2006/relationships/image" Target="../media/image36.png"/><Relationship Id="rId29" Type="http://schemas.openxmlformats.org/officeDocument/2006/relationships/image" Target="../media/image37.png"/><Relationship Id="rId30" Type="http://schemas.openxmlformats.org/officeDocument/2006/relationships/image" Target="../media/image38.png"/><Relationship Id="rId31" Type="http://schemas.openxmlformats.org/officeDocument/2006/relationships/image" Target="../media/image39.png"/><Relationship Id="rId32" Type="http://schemas.openxmlformats.org/officeDocument/2006/relationships/image" Target="../media/image40.png"/><Relationship Id="rId33" Type="http://schemas.openxmlformats.org/officeDocument/2006/relationships/image" Target="../media/image41.png"/><Relationship Id="rId34" Type="http://schemas.openxmlformats.org/officeDocument/2006/relationships/image" Target="../media/image42.png"/><Relationship Id="rId35" Type="http://schemas.openxmlformats.org/officeDocument/2006/relationships/image" Target="../media/image43.png"/><Relationship Id="rId36" Type="http://schemas.openxmlformats.org/officeDocument/2006/relationships/image" Target="../media/image44.png"/><Relationship Id="rId37" Type="http://schemas.openxmlformats.org/officeDocument/2006/relationships/image" Target="../media/image45.png"/><Relationship Id="rId38" Type="http://schemas.openxmlformats.org/officeDocument/2006/relationships/image" Target="../media/image46.png"/><Relationship Id="rId39" Type="http://schemas.openxmlformats.org/officeDocument/2006/relationships/image" Target="../media/image47.png"/><Relationship Id="rId40" Type="http://schemas.openxmlformats.org/officeDocument/2006/relationships/image" Target="../media/image48.png"/><Relationship Id="rId41" Type="http://schemas.openxmlformats.org/officeDocument/2006/relationships/image" Target="../media/image49.png"/><Relationship Id="rId42" Type="http://schemas.openxmlformats.org/officeDocument/2006/relationships/image" Target="../media/image50.png"/><Relationship Id="rId43" Type="http://schemas.openxmlformats.org/officeDocument/2006/relationships/image" Target="../media/image51.png"/><Relationship Id="rId44" Type="http://schemas.openxmlformats.org/officeDocument/2006/relationships/image" Target="../media/image52.png"/><Relationship Id="rId45" Type="http://schemas.openxmlformats.org/officeDocument/2006/relationships/image" Target="../media/image53.png"/><Relationship Id="rId46" Type="http://schemas.openxmlformats.org/officeDocument/2006/relationships/image" Target="../media/image5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90"/>
              </a:spcBef>
            </a:pPr>
            <a:r>
              <a:rPr dirty="0" spc="-10"/>
              <a:t>大对象技术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1859" y="3457397"/>
            <a:ext cx="124206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单世民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7055" y="191465"/>
            <a:ext cx="39306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latin typeface="Arial"/>
                <a:cs typeface="Arial"/>
              </a:rPr>
              <a:t>LOB</a:t>
            </a:r>
            <a:r>
              <a:rPr dirty="0" spc="-15"/>
              <a:t>数据的处理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4358"/>
            <a:ext cx="8490585" cy="51962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356870" marR="302895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对于每一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列，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系统将保存一个定 位器值，以便找到该记录存储的外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数据。</a:t>
            </a:r>
            <a:endParaRPr sz="3200">
              <a:latin typeface="宋体"/>
              <a:cs typeface="宋体"/>
            </a:endParaRPr>
          </a:p>
          <a:p>
            <a:pPr algn="just" marL="356870" marR="277495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在向包含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了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值的表中插入记录时，可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用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函数来告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诉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为内部存储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列创建一 个空定位器。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注意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b="1">
                <a:solidFill>
                  <a:srgbClr val="FFFF00"/>
                </a:solidFill>
                <a:latin typeface="宋体"/>
                <a:cs typeface="宋体"/>
              </a:rPr>
              <a:t>空定位器值</a:t>
            </a:r>
            <a:r>
              <a:rPr dirty="0" sz="3200" spc="-5" b="1">
                <a:solidFill>
                  <a:srgbClr val="FFFF00"/>
                </a:solidFill>
                <a:latin typeface="宋体"/>
                <a:cs typeface="宋体"/>
              </a:rPr>
              <a:t>与</a:t>
            </a:r>
            <a:r>
              <a:rPr dirty="0" sz="3200" spc="-10" b="1">
                <a:solidFill>
                  <a:srgbClr val="FFFF00"/>
                </a:solidFill>
                <a:latin typeface="Arial"/>
                <a:cs typeface="Arial"/>
              </a:rPr>
              <a:t>null</a:t>
            </a:r>
            <a:r>
              <a:rPr dirty="0" sz="3200" b="1">
                <a:solidFill>
                  <a:srgbClr val="FFFF00"/>
                </a:solidFill>
                <a:latin typeface="宋体"/>
                <a:cs typeface="宋体"/>
              </a:rPr>
              <a:t>值不</a:t>
            </a:r>
            <a:r>
              <a:rPr dirty="0" sz="3200" spc="-5" b="1">
                <a:solidFill>
                  <a:srgbClr val="FFFF00"/>
                </a:solidFill>
                <a:latin typeface="宋体"/>
                <a:cs typeface="宋体"/>
              </a:rPr>
              <a:t>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。如果一个内 部存储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列值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null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那么在更新为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非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null 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值之前，必须将其设置为空定位器。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——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初始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化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值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7055" y="191465"/>
            <a:ext cx="39306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latin typeface="Arial"/>
                <a:cs typeface="Arial"/>
              </a:rPr>
              <a:t>LOB</a:t>
            </a:r>
            <a:r>
              <a:rPr dirty="0" spc="-15"/>
              <a:t>数据的处理</a:t>
            </a:r>
          </a:p>
        </p:txBody>
      </p:sp>
      <p:sp>
        <p:nvSpPr>
          <p:cNvPr id="5" name="object 5"/>
          <p:cNvSpPr/>
          <p:nvPr/>
        </p:nvSpPr>
        <p:spPr>
          <a:xfrm>
            <a:off x="250825" y="4221098"/>
            <a:ext cx="8686800" cy="2018030"/>
          </a:xfrm>
          <a:custGeom>
            <a:avLst/>
            <a:gdLst/>
            <a:ahLst/>
            <a:cxnLst/>
            <a:rect l="l" t="t" r="r" b="b"/>
            <a:pathLst>
              <a:path w="8686800" h="2018029">
                <a:moveTo>
                  <a:pt x="0" y="182244"/>
                </a:moveTo>
                <a:lnTo>
                  <a:pt x="6507" y="133820"/>
                </a:lnTo>
                <a:lnTo>
                  <a:pt x="24870" y="90292"/>
                </a:lnTo>
                <a:lnTo>
                  <a:pt x="53354" y="53403"/>
                </a:lnTo>
                <a:lnTo>
                  <a:pt x="90220" y="24896"/>
                </a:lnTo>
                <a:lnTo>
                  <a:pt x="133733" y="6514"/>
                </a:lnTo>
                <a:lnTo>
                  <a:pt x="182156" y="0"/>
                </a:lnTo>
                <a:lnTo>
                  <a:pt x="8504682" y="0"/>
                </a:lnTo>
                <a:lnTo>
                  <a:pt x="8553097" y="6514"/>
                </a:lnTo>
                <a:lnTo>
                  <a:pt x="8596601" y="24896"/>
                </a:lnTo>
                <a:lnTo>
                  <a:pt x="8633460" y="53403"/>
                </a:lnTo>
                <a:lnTo>
                  <a:pt x="8661936" y="90292"/>
                </a:lnTo>
                <a:lnTo>
                  <a:pt x="8680294" y="133820"/>
                </a:lnTo>
                <a:lnTo>
                  <a:pt x="8686800" y="182244"/>
                </a:lnTo>
                <a:lnTo>
                  <a:pt x="8686800" y="1835619"/>
                </a:lnTo>
                <a:lnTo>
                  <a:pt x="8680294" y="1884042"/>
                </a:lnTo>
                <a:lnTo>
                  <a:pt x="8661936" y="1927555"/>
                </a:lnTo>
                <a:lnTo>
                  <a:pt x="8633460" y="1964421"/>
                </a:lnTo>
                <a:lnTo>
                  <a:pt x="8596601" y="1992905"/>
                </a:lnTo>
                <a:lnTo>
                  <a:pt x="8553097" y="2011268"/>
                </a:lnTo>
                <a:lnTo>
                  <a:pt x="8504682" y="2017776"/>
                </a:lnTo>
                <a:lnTo>
                  <a:pt x="182156" y="2017776"/>
                </a:lnTo>
                <a:lnTo>
                  <a:pt x="133733" y="2011268"/>
                </a:lnTo>
                <a:lnTo>
                  <a:pt x="90220" y="1992905"/>
                </a:lnTo>
                <a:lnTo>
                  <a:pt x="53354" y="1964421"/>
                </a:lnTo>
                <a:lnTo>
                  <a:pt x="24870" y="1927555"/>
                </a:lnTo>
                <a:lnTo>
                  <a:pt x="6507" y="1884042"/>
                </a:lnTo>
                <a:lnTo>
                  <a:pt x="0" y="1835619"/>
                </a:lnTo>
                <a:lnTo>
                  <a:pt x="0" y="182244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07340" y="1094358"/>
            <a:ext cx="8361680" cy="4864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40005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3200" spc="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系统中，可以采用以下方式设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置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Lob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数据的空定位器：</a:t>
            </a:r>
            <a:endParaRPr sz="32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69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blob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empty_blob()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clob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empty_clob()</a:t>
            </a:r>
            <a:endParaRPr sz="28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670"/>
              </a:spcBef>
            </a:pP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bfile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bfilename()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Times New Roman"/>
              <a:cs typeface="Times New Roman"/>
            </a:endParaRPr>
          </a:p>
          <a:p>
            <a:pPr marL="971550" marR="261620">
              <a:lnSpc>
                <a:spcPts val="2880"/>
              </a:lnSpc>
            </a:pP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可以使</a:t>
            </a: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400" spc="-5" i="1">
                <a:solidFill>
                  <a:srgbClr val="FFFFFF"/>
                </a:solidFill>
                <a:latin typeface="Arial"/>
                <a:cs typeface="Arial"/>
              </a:rPr>
              <a:t>bfilename</a:t>
            </a:r>
            <a:r>
              <a:rPr dirty="0" sz="2500" spc="-100" i="1">
                <a:solidFill>
                  <a:srgbClr val="FFFFFF"/>
                </a:solidFill>
                <a:latin typeface="宋体"/>
                <a:cs typeface="宋体"/>
              </a:rPr>
              <a:t>函数指向一个目录和文件名的组合 值，但必须先创建目录对象。</a:t>
            </a:r>
            <a:endParaRPr sz="2500">
              <a:latin typeface="宋体"/>
              <a:cs typeface="宋体"/>
            </a:endParaRPr>
          </a:p>
          <a:p>
            <a:pPr marL="971550" marR="5080">
              <a:lnSpc>
                <a:spcPts val="2880"/>
              </a:lnSpc>
            </a:pPr>
            <a:r>
              <a:rPr dirty="0" sz="2500" spc="-90" b="1" i="1">
                <a:solidFill>
                  <a:srgbClr val="FFFF00"/>
                </a:solidFill>
                <a:latin typeface="宋体"/>
                <a:cs typeface="宋体"/>
              </a:rPr>
              <a:t>注意，在插入数</a:t>
            </a:r>
            <a:r>
              <a:rPr dirty="0" sz="2500" spc="-110" b="1" i="1">
                <a:solidFill>
                  <a:srgbClr val="FFFF00"/>
                </a:solidFill>
                <a:latin typeface="宋体"/>
                <a:cs typeface="宋体"/>
              </a:rPr>
              <a:t>据</a:t>
            </a:r>
            <a:r>
              <a:rPr dirty="0" sz="2500" spc="-90" b="1" i="1">
                <a:solidFill>
                  <a:srgbClr val="FFFF00"/>
                </a:solidFill>
                <a:latin typeface="宋体"/>
                <a:cs typeface="宋体"/>
              </a:rPr>
              <a:t>时</a:t>
            </a:r>
            <a:r>
              <a:rPr dirty="0" sz="2500" spc="-25" b="1" i="1">
                <a:solidFill>
                  <a:srgbClr val="FFFF00"/>
                </a:solidFill>
                <a:latin typeface="宋体"/>
                <a:cs typeface="宋体"/>
              </a:rPr>
              <a:t>，</a:t>
            </a:r>
            <a:r>
              <a:rPr dirty="0" sz="2400" spc="-25" b="1" i="1">
                <a:solidFill>
                  <a:srgbClr val="FFFF00"/>
                </a:solidFill>
                <a:latin typeface="Arial"/>
                <a:cs typeface="Arial"/>
              </a:rPr>
              <a:t>bfile</a:t>
            </a:r>
            <a:r>
              <a:rPr dirty="0" sz="2500" spc="-90" b="1" i="1">
                <a:solidFill>
                  <a:srgbClr val="FFFF00"/>
                </a:solidFill>
                <a:latin typeface="宋体"/>
                <a:cs typeface="宋体"/>
              </a:rPr>
              <a:t>数</a:t>
            </a:r>
            <a:r>
              <a:rPr dirty="0" sz="2500" spc="-110" b="1" i="1">
                <a:solidFill>
                  <a:srgbClr val="FFFF00"/>
                </a:solidFill>
                <a:latin typeface="宋体"/>
                <a:cs typeface="宋体"/>
              </a:rPr>
              <a:t>据</a:t>
            </a:r>
            <a:r>
              <a:rPr dirty="0" sz="2500" spc="-90" b="1" i="1">
                <a:solidFill>
                  <a:srgbClr val="FFFF00"/>
                </a:solidFill>
                <a:latin typeface="宋体"/>
                <a:cs typeface="宋体"/>
              </a:rPr>
              <a:t>所指</a:t>
            </a:r>
            <a:r>
              <a:rPr dirty="0" sz="2500" spc="-110" b="1" i="1">
                <a:solidFill>
                  <a:srgbClr val="FFFF00"/>
                </a:solidFill>
                <a:latin typeface="宋体"/>
                <a:cs typeface="宋体"/>
              </a:rPr>
              <a:t>向</a:t>
            </a:r>
            <a:r>
              <a:rPr dirty="0" sz="2500" spc="-90" b="1" i="1">
                <a:solidFill>
                  <a:srgbClr val="FFFF00"/>
                </a:solidFill>
                <a:latin typeface="宋体"/>
                <a:cs typeface="宋体"/>
              </a:rPr>
              <a:t>的</a:t>
            </a:r>
            <a:r>
              <a:rPr dirty="0" sz="2500" spc="-110" b="1" i="1">
                <a:solidFill>
                  <a:srgbClr val="FFFF00"/>
                </a:solidFill>
                <a:latin typeface="宋体"/>
                <a:cs typeface="宋体"/>
              </a:rPr>
              <a:t>文</a:t>
            </a:r>
            <a:r>
              <a:rPr dirty="0" sz="2500" spc="-90" b="1" i="1">
                <a:solidFill>
                  <a:srgbClr val="FFFF00"/>
                </a:solidFill>
                <a:latin typeface="宋体"/>
                <a:cs typeface="宋体"/>
              </a:rPr>
              <a:t>件</a:t>
            </a:r>
            <a:r>
              <a:rPr dirty="0" sz="2500" spc="-110" b="1" i="1">
                <a:solidFill>
                  <a:srgbClr val="FFFF00"/>
                </a:solidFill>
                <a:latin typeface="宋体"/>
                <a:cs typeface="宋体"/>
              </a:rPr>
              <a:t>不</a:t>
            </a:r>
            <a:r>
              <a:rPr dirty="0" sz="2500" spc="-90" b="1" i="1">
                <a:solidFill>
                  <a:srgbClr val="FFFF00"/>
                </a:solidFill>
                <a:latin typeface="宋体"/>
                <a:cs typeface="宋体"/>
              </a:rPr>
              <a:t>一</a:t>
            </a:r>
            <a:r>
              <a:rPr dirty="0" sz="2500" spc="-110" b="1" i="1">
                <a:solidFill>
                  <a:srgbClr val="FFFF00"/>
                </a:solidFill>
                <a:latin typeface="宋体"/>
                <a:cs typeface="宋体"/>
              </a:rPr>
              <a:t>定必 </a:t>
            </a:r>
            <a:r>
              <a:rPr dirty="0" sz="2500" spc="-85" b="1" i="1">
                <a:solidFill>
                  <a:srgbClr val="FFFF00"/>
                </a:solidFill>
                <a:latin typeface="宋体"/>
                <a:cs typeface="宋体"/>
              </a:rPr>
              <a:t>须存在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5287" y="4436998"/>
            <a:ext cx="5334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726" y="191465"/>
            <a:ext cx="33731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更</a:t>
            </a:r>
            <a:r>
              <a:rPr dirty="0" spc="-10"/>
              <a:t>新</a:t>
            </a:r>
            <a:r>
              <a:rPr dirty="0" spc="-10">
                <a:latin typeface="Arial"/>
                <a:cs typeface="Arial"/>
              </a:rPr>
              <a:t>LOB</a:t>
            </a:r>
            <a:r>
              <a:rPr dirty="0" spc="-15"/>
              <a:t>数据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4358"/>
            <a:ext cx="8418830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对于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bf</a:t>
            </a:r>
            <a:r>
              <a:rPr dirty="0" sz="3200" spc="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类型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dirty="0" sz="3200" spc="-15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数据，可以采用类似以下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示例的方法进行更新。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5287" y="2997200"/>
            <a:ext cx="8424799" cy="1638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0825" y="5300726"/>
            <a:ext cx="8686800" cy="938530"/>
          </a:xfrm>
          <a:custGeom>
            <a:avLst/>
            <a:gdLst/>
            <a:ahLst/>
            <a:cxnLst/>
            <a:rect l="l" t="t" r="r" b="b"/>
            <a:pathLst>
              <a:path w="8686800" h="938529">
                <a:moveTo>
                  <a:pt x="0" y="84582"/>
                </a:moveTo>
                <a:lnTo>
                  <a:pt x="6656" y="51649"/>
                </a:lnTo>
                <a:lnTo>
                  <a:pt x="24807" y="24765"/>
                </a:lnTo>
                <a:lnTo>
                  <a:pt x="51729" y="6643"/>
                </a:lnTo>
                <a:lnTo>
                  <a:pt x="84696" y="0"/>
                </a:lnTo>
                <a:lnTo>
                  <a:pt x="8602091" y="0"/>
                </a:lnTo>
                <a:lnTo>
                  <a:pt x="8635043" y="6643"/>
                </a:lnTo>
                <a:lnTo>
                  <a:pt x="8661971" y="24765"/>
                </a:lnTo>
                <a:lnTo>
                  <a:pt x="8680136" y="51649"/>
                </a:lnTo>
                <a:lnTo>
                  <a:pt x="8686800" y="84582"/>
                </a:lnTo>
                <a:lnTo>
                  <a:pt x="8686800" y="853452"/>
                </a:lnTo>
                <a:lnTo>
                  <a:pt x="8680136" y="886419"/>
                </a:lnTo>
                <a:lnTo>
                  <a:pt x="8661971" y="913341"/>
                </a:lnTo>
                <a:lnTo>
                  <a:pt x="8635043" y="931492"/>
                </a:lnTo>
                <a:lnTo>
                  <a:pt x="8602091" y="938149"/>
                </a:lnTo>
                <a:lnTo>
                  <a:pt x="84696" y="938149"/>
                </a:lnTo>
                <a:lnTo>
                  <a:pt x="51729" y="931492"/>
                </a:lnTo>
                <a:lnTo>
                  <a:pt x="24807" y="913341"/>
                </a:lnTo>
                <a:lnTo>
                  <a:pt x="6656" y="886419"/>
                </a:lnTo>
                <a:lnTo>
                  <a:pt x="0" y="853452"/>
                </a:lnTo>
                <a:lnTo>
                  <a:pt x="0" y="84582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66571" y="5386806"/>
            <a:ext cx="7230745" cy="777240"/>
          </a:xfrm>
          <a:prstGeom prst="rect">
            <a:avLst/>
          </a:prstGeom>
        </p:spPr>
        <p:txBody>
          <a:bodyPr wrap="square" lIns="0" tIns="41275" rIns="0" bIns="0" rtlCol="0" vert="horz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325"/>
              </a:spcBef>
            </a:pPr>
            <a:r>
              <a:rPr dirty="0" sz="2500" spc="-85" b="1" i="1">
                <a:solidFill>
                  <a:srgbClr val="FFFF00"/>
                </a:solidFill>
                <a:latin typeface="宋体"/>
                <a:cs typeface="宋体"/>
              </a:rPr>
              <a:t>注意，若要更</a:t>
            </a:r>
            <a:r>
              <a:rPr dirty="0" sz="2500" spc="-95" b="1" i="1">
                <a:solidFill>
                  <a:srgbClr val="FFFF00"/>
                </a:solidFill>
                <a:latin typeface="宋体"/>
                <a:cs typeface="宋体"/>
              </a:rPr>
              <a:t>新</a:t>
            </a:r>
            <a:r>
              <a:rPr dirty="0" sz="2400" spc="-20" b="1" i="1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dirty="0" sz="2400" b="1" i="1">
                <a:solidFill>
                  <a:srgbClr val="FFFF00"/>
                </a:solidFill>
                <a:latin typeface="Arial"/>
                <a:cs typeface="Arial"/>
              </a:rPr>
              <a:t>o</a:t>
            </a:r>
            <a:r>
              <a:rPr dirty="0" sz="2400" spc="-5" b="1" i="1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dirty="0" sz="2500" spc="-90" b="1" i="1">
                <a:solidFill>
                  <a:srgbClr val="FFFF00"/>
                </a:solidFill>
                <a:latin typeface="宋体"/>
                <a:cs typeface="宋体"/>
              </a:rPr>
              <a:t>型</a:t>
            </a:r>
            <a:r>
              <a:rPr dirty="0" sz="2500" spc="-110" b="1" i="1">
                <a:solidFill>
                  <a:srgbClr val="FFFF00"/>
                </a:solidFill>
                <a:latin typeface="宋体"/>
                <a:cs typeface="宋体"/>
              </a:rPr>
              <a:t>数</a:t>
            </a:r>
            <a:r>
              <a:rPr dirty="0" sz="2500" spc="-85" b="1" i="1">
                <a:solidFill>
                  <a:srgbClr val="FFFF00"/>
                </a:solidFill>
                <a:latin typeface="宋体"/>
                <a:cs typeface="宋体"/>
              </a:rPr>
              <a:t>据</a:t>
            </a:r>
            <a:r>
              <a:rPr dirty="0" sz="2500" spc="-110" b="1" i="1">
                <a:solidFill>
                  <a:srgbClr val="FFFF00"/>
                </a:solidFill>
                <a:latin typeface="宋体"/>
                <a:cs typeface="宋体"/>
              </a:rPr>
              <a:t>，</a:t>
            </a:r>
            <a:r>
              <a:rPr dirty="0" sz="2500" spc="-85" b="1" i="1">
                <a:solidFill>
                  <a:srgbClr val="FFFF00"/>
                </a:solidFill>
                <a:latin typeface="宋体"/>
                <a:cs typeface="宋体"/>
              </a:rPr>
              <a:t>必</a:t>
            </a:r>
            <a:r>
              <a:rPr dirty="0" sz="2500" spc="-110" b="1" i="1">
                <a:solidFill>
                  <a:srgbClr val="FFFF00"/>
                </a:solidFill>
                <a:latin typeface="宋体"/>
                <a:cs typeface="宋体"/>
              </a:rPr>
              <a:t>须</a:t>
            </a:r>
            <a:r>
              <a:rPr dirty="0" sz="2500" spc="-85" b="1" i="1">
                <a:solidFill>
                  <a:srgbClr val="FFFF00"/>
                </a:solidFill>
                <a:latin typeface="宋体"/>
                <a:cs typeface="宋体"/>
              </a:rPr>
              <a:t>以</a:t>
            </a:r>
            <a:r>
              <a:rPr dirty="0" sz="2500" spc="-110" b="1" i="1">
                <a:solidFill>
                  <a:srgbClr val="FFFF00"/>
                </a:solidFill>
                <a:latin typeface="宋体"/>
                <a:cs typeface="宋体"/>
              </a:rPr>
              <a:t>将</a:t>
            </a:r>
            <a:r>
              <a:rPr dirty="0" sz="2500" spc="-85" b="1" i="1">
                <a:solidFill>
                  <a:srgbClr val="FFFF00"/>
                </a:solidFill>
                <a:latin typeface="宋体"/>
                <a:cs typeface="宋体"/>
              </a:rPr>
              <a:t>其</a:t>
            </a:r>
            <a:r>
              <a:rPr dirty="0" sz="2500" spc="-110" b="1" i="1">
                <a:solidFill>
                  <a:srgbClr val="FFFF00"/>
                </a:solidFill>
                <a:latin typeface="宋体"/>
                <a:cs typeface="宋体"/>
              </a:rPr>
              <a:t>初</a:t>
            </a:r>
            <a:r>
              <a:rPr dirty="0" sz="2500" spc="-85" b="1" i="1">
                <a:solidFill>
                  <a:srgbClr val="FFFF00"/>
                </a:solidFill>
                <a:latin typeface="宋体"/>
                <a:cs typeface="宋体"/>
              </a:rPr>
              <a:t>始</a:t>
            </a:r>
            <a:r>
              <a:rPr dirty="0" sz="2500" spc="-110" b="1" i="1">
                <a:solidFill>
                  <a:srgbClr val="FFFF00"/>
                </a:solidFill>
                <a:latin typeface="宋体"/>
                <a:cs typeface="宋体"/>
              </a:rPr>
              <a:t>化</a:t>
            </a:r>
            <a:r>
              <a:rPr dirty="0" sz="2500" spc="-85" b="1" i="1">
                <a:solidFill>
                  <a:srgbClr val="FFFF00"/>
                </a:solidFill>
                <a:latin typeface="宋体"/>
                <a:cs typeface="宋体"/>
              </a:rPr>
              <a:t>为</a:t>
            </a:r>
            <a:r>
              <a:rPr dirty="0" sz="2500" spc="-95" b="1" i="1">
                <a:solidFill>
                  <a:srgbClr val="FFFF00"/>
                </a:solidFill>
                <a:latin typeface="宋体"/>
                <a:cs typeface="宋体"/>
              </a:rPr>
              <a:t>空指 </a:t>
            </a:r>
            <a:r>
              <a:rPr dirty="0" sz="2500" spc="-90" b="1" i="1">
                <a:solidFill>
                  <a:srgbClr val="FFFF00"/>
                </a:solidFill>
                <a:latin typeface="宋体"/>
                <a:cs typeface="宋体"/>
              </a:rPr>
              <a:t>针为基础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5287" y="5516562"/>
            <a:ext cx="533400" cy="533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4118" y="221945"/>
            <a:ext cx="7654290" cy="6369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000" spc="5"/>
              <a:t>使用字符串处理函数处</a:t>
            </a:r>
            <a:r>
              <a:rPr dirty="0" sz="4000" spc="-5"/>
              <a:t>理</a:t>
            </a:r>
            <a:r>
              <a:rPr dirty="0" sz="4000" spc="5">
                <a:latin typeface="Arial"/>
                <a:cs typeface="Arial"/>
              </a:rPr>
              <a:t>LO</a:t>
            </a:r>
            <a:r>
              <a:rPr dirty="0" sz="4000">
                <a:latin typeface="Arial"/>
                <a:cs typeface="Arial"/>
              </a:rPr>
              <a:t>B</a:t>
            </a:r>
            <a:r>
              <a:rPr dirty="0" sz="4000" spc="-20"/>
              <a:t>数据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340" y="1094358"/>
            <a:ext cx="8591550" cy="26739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marR="108585" indent="-34480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系统中，可以使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字符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串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函数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处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理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clob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值。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这些字符串函数包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括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substr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instr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ltrim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等函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6870" marR="5080" indent="-34480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例如，可以使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语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检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索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proposal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表中的 </a:t>
            </a:r>
            <a:r>
              <a:rPr dirty="0" sz="2800" spc="-30">
                <a:solidFill>
                  <a:srgbClr val="FFFFFF"/>
                </a:solidFill>
                <a:latin typeface="Arial"/>
                <a:cs typeface="Arial"/>
              </a:rPr>
              <a:t>proposalText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列数据，并且对该列数据使用</a:t>
            </a:r>
            <a:r>
              <a:rPr dirty="0" sz="2800" spc="-40">
                <a:solidFill>
                  <a:srgbClr val="FFFFFF"/>
                </a:solidFill>
                <a:latin typeface="宋体"/>
                <a:cs typeface="宋体"/>
              </a:rPr>
              <a:t>了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substr() 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函数。从图中可以看到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在使</a:t>
            </a:r>
            <a:r>
              <a:rPr dirty="0" sz="2800" spc="-3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substr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函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索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数据 时，一个中文就是一个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字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符。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8312" y="3933761"/>
            <a:ext cx="8353425" cy="21606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726" y="191465"/>
            <a:ext cx="337312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处</a:t>
            </a:r>
            <a:r>
              <a:rPr dirty="0" spc="-10"/>
              <a:t>理</a:t>
            </a:r>
            <a:r>
              <a:rPr dirty="0" spc="-10">
                <a:latin typeface="Arial"/>
                <a:cs typeface="Arial"/>
              </a:rPr>
              <a:t>LOB</a:t>
            </a:r>
            <a:r>
              <a:rPr dirty="0" spc="-15"/>
              <a:t>数据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4358"/>
            <a:ext cx="8353425" cy="26593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另外，可以使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dbms_lob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程序包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数据进 行复杂的处理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dbms_lob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程序包中可以使用 的方法如教材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18-1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所示。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FFFFFF"/>
              </a:buClr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read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函数为例：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5582818"/>
            <a:ext cx="6674484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小问题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r>
              <a:rPr dirty="0" sz="3200" spc="-15">
                <a:solidFill>
                  <a:srgbClr val="FFFFFF"/>
                </a:solidFill>
                <a:latin typeface="Arial"/>
                <a:cs typeface="Arial"/>
              </a:rPr>
              <a:t>buffer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是什么类型的参数？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9263" y="4361688"/>
            <a:ext cx="7577328" cy="807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0112" y="4292536"/>
            <a:ext cx="7561580" cy="7924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algn="ctr" marL="37782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read(lob,amount,offset,buffer)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1650" y="191465"/>
            <a:ext cx="560324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提高大对象的使用效率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24255"/>
            <a:ext cx="8566785" cy="4999355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algn="just" marL="356870" marR="5080" indent="-344805">
              <a:lnSpc>
                <a:spcPct val="80000"/>
              </a:lnSpc>
              <a:spcBef>
                <a:spcPts val="780"/>
              </a:spcBef>
              <a:buFont typeface="Arial"/>
              <a:buChar char="•"/>
              <a:tabLst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使用大对象数据有许多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好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处，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方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便地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理各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种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容量的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数据。但是，当数据库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太多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时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，也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给数据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库管理员、应用开发人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员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和终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端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用户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带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来许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多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麻烦。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对数据库管理员来说，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大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对象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据可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带来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维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护上和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管理上的一系列问题。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于应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开发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人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员和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终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端用户</a:t>
            </a:r>
            <a:endParaRPr sz="2800">
              <a:latin typeface="宋体"/>
              <a:cs typeface="宋体"/>
            </a:endParaRPr>
          </a:p>
          <a:p>
            <a:pPr marL="356870" marR="5080">
              <a:lnSpc>
                <a:spcPct val="78800"/>
              </a:lnSpc>
              <a:spcBef>
                <a:spcPts val="40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来说，可以带来查询性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能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和数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可用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性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题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。为了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解决这种大对象数据应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带来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问题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Oracle  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dirty="0" sz="28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10g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系统提供了许多提高使用大对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象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效率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的方法。这些方法主要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包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括：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ts val="2875"/>
              </a:lnSpc>
            </a:pPr>
            <a:r>
              <a:rPr dirty="0" sz="2400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16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数据分区技术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</a:pPr>
            <a:r>
              <a:rPr dirty="0" sz="2400" spc="-5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15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压缩数据技术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400" spc="-5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15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并行处理技术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</a:pPr>
            <a:r>
              <a:rPr dirty="0" sz="2400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16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物化视图技术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</a:pPr>
            <a:r>
              <a:rPr dirty="0" sz="2400" spc="-5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00"/>
                </a:solidFill>
                <a:latin typeface="Arial"/>
                <a:cs typeface="Arial"/>
              </a:rPr>
              <a:t>RAC</a:t>
            </a:r>
            <a:r>
              <a:rPr dirty="0" sz="2400">
                <a:solidFill>
                  <a:srgbClr val="FFFF00"/>
                </a:solidFill>
                <a:latin typeface="宋体"/>
                <a:cs typeface="宋体"/>
              </a:rPr>
              <a:t>技术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91465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数据分区技术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09599"/>
            <a:ext cx="8910955" cy="4792980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just" marL="356870" marR="348615" indent="-344805">
              <a:lnSpc>
                <a:spcPct val="98300"/>
              </a:lnSpc>
              <a:spcBef>
                <a:spcPts val="165"/>
              </a:spcBef>
              <a:buFont typeface="Arial"/>
              <a:buChar char="•"/>
              <a:tabLst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数据分区就是把业务数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集分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解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成多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规模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比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较小的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子数据集单元，通过对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些子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据集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单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元独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立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地管理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和访问，可以提高整个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业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务数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集的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用效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率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6870" marR="348615" indent="-344805">
              <a:lnSpc>
                <a:spcPct val="101200"/>
              </a:lnSpc>
              <a:spcBef>
                <a:spcPts val="63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例如，北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京</a:t>
            </a:r>
            <a:r>
              <a:rPr dirty="0" sz="2800" spc="-20">
                <a:solidFill>
                  <a:srgbClr val="FFFFFF"/>
                </a:solidFill>
                <a:latin typeface="Arial"/>
                <a:cs typeface="Arial"/>
              </a:rPr>
              <a:t>TOM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超市集团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15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家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分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店，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每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一家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分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店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的销售业务量都很大。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果将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些销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售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业务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据都放 在一个表中，那么可能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引起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相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当大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性能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问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题。现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在，采取这样的一种策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略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：创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建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物理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上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独立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结构上</a:t>
            </a:r>
            <a:endParaRPr sz="2800">
              <a:latin typeface="宋体"/>
              <a:cs typeface="宋体"/>
            </a:endParaRPr>
          </a:p>
          <a:p>
            <a:pPr marL="356870" marR="5080">
              <a:lnSpc>
                <a:spcPct val="98900"/>
              </a:lnSpc>
              <a:spcBef>
                <a:spcPts val="40"/>
              </a:spcBef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相同的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，每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一个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表都包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含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了每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一家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分店的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销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售数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这些销售数据是集团销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售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一个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子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集。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果希望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访问整个数据，那么可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采取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视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图技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术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将这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些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数据合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并起来。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91465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数据分区技术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4358"/>
            <a:ext cx="8903970" cy="402526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356870" marR="419100" indent="-344805">
              <a:lnSpc>
                <a:spcPct val="100099"/>
              </a:lnSpc>
              <a:spcBef>
                <a:spcPts val="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dirty="0" sz="3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dirty="0" sz="3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10g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系统中，可以通过采 用分区技术，将大量的业务数据分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成比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较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小 的数据。但是，这种分区技术对于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终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端用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户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来 说是不透明的。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dirty="0" sz="32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Database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10g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中，从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终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端用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户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的角度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看，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里只有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个表。</a:t>
            </a:r>
            <a:endParaRPr sz="3200">
              <a:latin typeface="宋体"/>
              <a:cs typeface="宋体"/>
            </a:endParaRPr>
          </a:p>
          <a:p>
            <a:pPr marL="356870" marR="508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10g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系统中，可以采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取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种 不同的方式来分区数据。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种分区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方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式分别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是范围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分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区、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列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表分区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散列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分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区和组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合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分区。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91465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压缩数据技术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6926"/>
            <a:ext cx="8903970" cy="4979670"/>
          </a:xfrm>
          <a:prstGeom prst="rect">
            <a:avLst/>
          </a:prstGeom>
        </p:spPr>
        <p:txBody>
          <a:bodyPr wrap="square" lIns="0" tIns="65404" rIns="0" bIns="0" rtlCol="0" vert="horz">
            <a:spAutoFit/>
          </a:bodyPr>
          <a:lstStyle/>
          <a:p>
            <a:pPr marL="356870" marR="401320" indent="-344805">
              <a:lnSpc>
                <a:spcPct val="89000"/>
              </a:lnSpc>
              <a:spcBef>
                <a:spcPts val="51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如果业务数据的增长速度超过了系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统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设计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能 力，那么会由于数据量过大带来一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列查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性 能上的问题。这时，可以使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Oracle  database</a:t>
            </a:r>
            <a:r>
              <a:rPr dirty="0" sz="3200" spc="-9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10g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系统提供的压缩数据功能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压缩 业务数据，从而降低数据量。</a:t>
            </a:r>
            <a:endParaRPr sz="3200">
              <a:latin typeface="宋体"/>
              <a:cs typeface="宋体"/>
            </a:endParaRPr>
          </a:p>
          <a:p>
            <a:pPr marL="356870" marR="5080" indent="-344805">
              <a:lnSpc>
                <a:spcPct val="89200"/>
              </a:lnSpc>
              <a:spcBef>
                <a:spcPts val="9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在压缩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据时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数据库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的冗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余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数据被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删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除了，  只留下了对这些冗余数据的引用关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，并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且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这 些引用关系都放在数据块的开头位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。通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过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压 缩数据可以大大降低物理磁盘需求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空间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压 缩数据最适合用于那些数据很少修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改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或几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乎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不 修改的环境中。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45509" y="191465"/>
            <a:ext cx="225679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并行技术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4358"/>
            <a:ext cx="8911590" cy="438150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356870" marR="349885" indent="-344805">
              <a:lnSpc>
                <a:spcPct val="101899"/>
              </a:lnSpc>
              <a:spcBef>
                <a:spcPts val="4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dirty="0" sz="2800" spc="-6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10g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系统中，还可以通过并行处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理的方式来提高查询的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性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能。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并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行处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理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适用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大量数 据需要处理的情况，例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，扫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描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包含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大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量数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的表、</a:t>
            </a:r>
            <a:endParaRPr sz="2800">
              <a:latin typeface="宋体"/>
              <a:cs typeface="宋体"/>
            </a:endParaRPr>
          </a:p>
          <a:p>
            <a:pPr marL="356870">
              <a:lnSpc>
                <a:spcPts val="3240"/>
              </a:lnSpc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连接查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多个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创建大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的索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引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扫描分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区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索引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等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356870" marR="349885" indent="-344805">
              <a:lnSpc>
                <a:spcPct val="100000"/>
              </a:lnSpc>
              <a:spcBef>
                <a:spcPts val="67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dirty="0" sz="28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10g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系统提供的并行处理组件包括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并行执行协调器和并行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执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行服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务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器。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并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行执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协调器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负责把请求分解到多个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理过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程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中，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每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一个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理过程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都发送到一个并行执行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服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务器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最后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并行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执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行协调 器把来自每一个服务器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结果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合在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一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起，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把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最终完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整的结果提交给请求者。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概述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5591"/>
            <a:ext cx="8609330" cy="519239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356870" marR="241300" indent="-344805">
              <a:lnSpc>
                <a:spcPts val="3460"/>
              </a:lnSpc>
              <a:spcBef>
                <a:spcPts val="52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dirty="0" sz="3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10g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系统提供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了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种大对象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(large</a:t>
            </a:r>
            <a:r>
              <a:rPr dirty="0" sz="3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lob)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类型。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种大对象类型的 特点分别如下：</a:t>
            </a:r>
            <a:endParaRPr sz="3200">
              <a:latin typeface="宋体"/>
              <a:cs typeface="宋体"/>
            </a:endParaRPr>
          </a:p>
          <a:p>
            <a:pPr marL="756285" marR="278130" indent="-287020">
              <a:lnSpc>
                <a:spcPts val="3030"/>
              </a:lnSpc>
              <a:spcBef>
                <a:spcPts val="670"/>
              </a:spcBef>
            </a:pPr>
            <a:r>
              <a:rPr dirty="0" sz="2800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800" spc="-114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00"/>
                </a:solidFill>
                <a:latin typeface="Arial"/>
                <a:cs typeface="Arial"/>
              </a:rPr>
              <a:t>blob</a:t>
            </a:r>
            <a:r>
              <a:rPr dirty="0" sz="2800" spc="5">
                <a:solidFill>
                  <a:srgbClr val="FFFF00"/>
                </a:solidFill>
                <a:latin typeface="宋体"/>
                <a:cs typeface="宋体"/>
              </a:rPr>
              <a:t>类</a:t>
            </a:r>
            <a:r>
              <a:rPr dirty="0" sz="2800">
                <a:solidFill>
                  <a:srgbClr val="FFFF00"/>
                </a:solidFill>
                <a:latin typeface="宋体"/>
                <a:cs typeface="宋体"/>
              </a:rPr>
              <a:t>型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：二进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制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lob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类型，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主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要用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存储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进制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数据。</a:t>
            </a:r>
            <a:endParaRPr sz="2800">
              <a:latin typeface="宋体"/>
              <a:cs typeface="宋体"/>
            </a:endParaRPr>
          </a:p>
          <a:p>
            <a:pPr marL="756285" marR="298450" indent="-287020">
              <a:lnSpc>
                <a:spcPts val="3020"/>
              </a:lnSpc>
              <a:spcBef>
                <a:spcPts val="675"/>
              </a:spcBef>
            </a:pPr>
            <a:r>
              <a:rPr dirty="0" sz="2800" spc="5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800" spc="-16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800" spc="5">
                <a:solidFill>
                  <a:srgbClr val="FFFF00"/>
                </a:solidFill>
                <a:latin typeface="Arial"/>
                <a:cs typeface="Arial"/>
              </a:rPr>
              <a:t>clob</a:t>
            </a: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类</a:t>
            </a:r>
            <a:r>
              <a:rPr dirty="0" sz="2800" spc="5">
                <a:solidFill>
                  <a:srgbClr val="FFFF00"/>
                </a:solidFill>
                <a:latin typeface="宋体"/>
                <a:cs typeface="宋体"/>
              </a:rPr>
              <a:t>型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：字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符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lob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类型，可以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来存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各种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字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符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数据。</a:t>
            </a:r>
            <a:endParaRPr sz="2800">
              <a:latin typeface="宋体"/>
              <a:cs typeface="宋体"/>
            </a:endParaRPr>
          </a:p>
          <a:p>
            <a:pPr marL="756285" marR="101600" indent="-287020">
              <a:lnSpc>
                <a:spcPts val="3020"/>
              </a:lnSpc>
              <a:spcBef>
                <a:spcPts val="680"/>
              </a:spcBef>
            </a:pPr>
            <a:r>
              <a:rPr dirty="0" sz="2800" spc="5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800" spc="-15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00"/>
                </a:solidFill>
                <a:latin typeface="Arial"/>
                <a:cs typeface="Arial"/>
              </a:rPr>
              <a:t>nclob</a:t>
            </a:r>
            <a:r>
              <a:rPr dirty="0" sz="2800" spc="10">
                <a:solidFill>
                  <a:srgbClr val="FFFF00"/>
                </a:solidFill>
                <a:latin typeface="宋体"/>
                <a:cs typeface="宋体"/>
              </a:rPr>
              <a:t>类</a:t>
            </a:r>
            <a:r>
              <a:rPr dirty="0" sz="2800" spc="5">
                <a:solidFill>
                  <a:srgbClr val="FFFF00"/>
                </a:solidFill>
                <a:latin typeface="宋体"/>
                <a:cs typeface="宋体"/>
              </a:rPr>
              <a:t>型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：国际语言字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符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lob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类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型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，使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多字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节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存 储各种语言的字符，主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要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用于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存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储非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英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文字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符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  <a:p>
            <a:pPr marL="756285" marR="5080" indent="-287020">
              <a:lnSpc>
                <a:spcPct val="90000"/>
              </a:lnSpc>
              <a:spcBef>
                <a:spcPts val="635"/>
              </a:spcBef>
            </a:pPr>
            <a:r>
              <a:rPr dirty="0" sz="2800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800">
                <a:solidFill>
                  <a:srgbClr val="FFFF00"/>
                </a:solidFill>
                <a:latin typeface="Arial"/>
                <a:cs typeface="Arial"/>
              </a:rPr>
              <a:t>bfile</a:t>
            </a:r>
            <a:r>
              <a:rPr dirty="0" sz="2800" spc="5">
                <a:solidFill>
                  <a:srgbClr val="FFFF00"/>
                </a:solidFill>
                <a:latin typeface="宋体"/>
                <a:cs typeface="宋体"/>
              </a:rPr>
              <a:t>类</a:t>
            </a:r>
            <a:r>
              <a:rPr dirty="0" sz="2800">
                <a:solidFill>
                  <a:srgbClr val="FFFF00"/>
                </a:solidFill>
                <a:latin typeface="宋体"/>
                <a:cs typeface="宋体"/>
              </a:rPr>
              <a:t>型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：二进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制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类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型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，用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存储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指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向数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库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系统外的文件系统中的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文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件的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指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针。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这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些外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文件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可以储存在硬盘上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2800" spc="-5">
                <a:solidFill>
                  <a:srgbClr val="FFFFFF"/>
                </a:solidFill>
                <a:latin typeface="Arial"/>
                <a:cs typeface="Arial"/>
              </a:rPr>
              <a:t>DVD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2800" spc="-10">
                <a:solidFill>
                  <a:srgbClr val="FFFFFF"/>
                </a:solidFill>
                <a:latin typeface="Arial"/>
                <a:cs typeface="Arial"/>
              </a:rPr>
              <a:t>CD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等介质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上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91465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物化视图技术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532495" cy="49796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356870" marR="46990" indent="-344805">
              <a:lnSpc>
                <a:spcPct val="99200"/>
              </a:lnSpc>
              <a:spcBef>
                <a:spcPts val="12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物化视图具有视图的特征，但是与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视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图也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完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全相同。可以基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select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语句创建物化视图，  但是物化视图可以物理地保留和存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 用物化视图，可以执行各种查询操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作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、可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被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分区、可以被压缩、可以被并行处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理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，甚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至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以在其上面创建索引。</a:t>
            </a:r>
            <a:endParaRPr sz="3200">
              <a:latin typeface="宋体"/>
              <a:cs typeface="宋体"/>
            </a:endParaRPr>
          </a:p>
          <a:p>
            <a:pPr algn="just" marL="356870" marR="5080" indent="-344805">
              <a:lnSpc>
                <a:spcPct val="98600"/>
              </a:lnSpc>
              <a:spcBef>
                <a:spcPts val="994"/>
              </a:spcBef>
              <a:buFont typeface="Arial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使用物化视图可以增强系统的性能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例如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 以执行数据汇总运算；可以执行表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预连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操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作；可以执行耗时且占用大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量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运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算时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间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计算；以及可以复制和分布数据等。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15029" y="191465"/>
            <a:ext cx="23183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5">
                <a:latin typeface="Arial"/>
                <a:cs typeface="Arial"/>
              </a:rPr>
              <a:t>RA</a:t>
            </a:r>
            <a:r>
              <a:rPr dirty="0" spc="-15">
                <a:latin typeface="Arial"/>
                <a:cs typeface="Arial"/>
              </a:rPr>
              <a:t>C</a:t>
            </a:r>
            <a:r>
              <a:rPr dirty="0" spc="-15"/>
              <a:t>技术</a:t>
            </a:r>
          </a:p>
        </p:txBody>
      </p:sp>
      <p:sp>
        <p:nvSpPr>
          <p:cNvPr id="5" name="object 5"/>
          <p:cNvSpPr/>
          <p:nvPr/>
        </p:nvSpPr>
        <p:spPr>
          <a:xfrm>
            <a:off x="896111" y="1194816"/>
            <a:ext cx="7647432" cy="5196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27087" y="1125600"/>
            <a:ext cx="7632700" cy="5183505"/>
          </a:xfrm>
          <a:custGeom>
            <a:avLst/>
            <a:gdLst/>
            <a:ahLst/>
            <a:cxnLst/>
            <a:rect l="l" t="t" r="r" b="b"/>
            <a:pathLst>
              <a:path w="7632700" h="5183505">
                <a:moveTo>
                  <a:pt x="0" y="5183124"/>
                </a:moveTo>
                <a:lnTo>
                  <a:pt x="7632700" y="5183124"/>
                </a:lnTo>
                <a:lnTo>
                  <a:pt x="7632700" y="0"/>
                </a:lnTo>
                <a:lnTo>
                  <a:pt x="0" y="0"/>
                </a:lnTo>
                <a:lnTo>
                  <a:pt x="0" y="51831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7087" y="1125600"/>
            <a:ext cx="7632700" cy="5183505"/>
          </a:xfrm>
          <a:custGeom>
            <a:avLst/>
            <a:gdLst/>
            <a:ahLst/>
            <a:cxnLst/>
            <a:rect l="l" t="t" r="r" b="b"/>
            <a:pathLst>
              <a:path w="7632700" h="5183505">
                <a:moveTo>
                  <a:pt x="0" y="5183124"/>
                </a:moveTo>
                <a:lnTo>
                  <a:pt x="7632700" y="5183124"/>
                </a:lnTo>
                <a:lnTo>
                  <a:pt x="7632700" y="0"/>
                </a:lnTo>
                <a:lnTo>
                  <a:pt x="0" y="0"/>
                </a:lnTo>
                <a:lnTo>
                  <a:pt x="0" y="5183124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866963" y="4603581"/>
            <a:ext cx="5476875" cy="1597660"/>
          </a:xfrm>
          <a:custGeom>
            <a:avLst/>
            <a:gdLst/>
            <a:ahLst/>
            <a:cxnLst/>
            <a:rect l="l" t="t" r="r" b="b"/>
            <a:pathLst>
              <a:path w="5476875" h="1597660">
                <a:moveTo>
                  <a:pt x="0" y="1597081"/>
                </a:moveTo>
                <a:lnTo>
                  <a:pt x="5476557" y="1597081"/>
                </a:lnTo>
                <a:lnTo>
                  <a:pt x="5476557" y="0"/>
                </a:lnTo>
                <a:lnTo>
                  <a:pt x="0" y="0"/>
                </a:lnTo>
                <a:lnTo>
                  <a:pt x="0" y="1597081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66963" y="1181191"/>
            <a:ext cx="5476875" cy="456565"/>
          </a:xfrm>
          <a:prstGeom prst="rect">
            <a:avLst/>
          </a:prstGeom>
          <a:solidFill>
            <a:srgbClr val="FFFFFF"/>
          </a:solidFill>
          <a:ln w="7727">
            <a:solidFill>
              <a:srgbClr val="000000"/>
            </a:solidFill>
          </a:ln>
        </p:spPr>
        <p:txBody>
          <a:bodyPr wrap="square" lIns="0" tIns="1270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dirty="0" sz="1150" spc="10">
                <a:latin typeface="Times New Roman"/>
                <a:cs typeface="Times New Roman"/>
              </a:rPr>
              <a:t>Cluster</a:t>
            </a:r>
            <a:r>
              <a:rPr dirty="0" sz="1150">
                <a:latin typeface="Times New Roman"/>
                <a:cs typeface="Times New Roman"/>
              </a:rPr>
              <a:t> </a:t>
            </a:r>
            <a:r>
              <a:rPr dirty="0" sz="1150" spc="15">
                <a:latin typeface="Times New Roman"/>
                <a:cs typeface="Times New Roman"/>
              </a:rPr>
              <a:t>Manager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34076" y="2002565"/>
            <a:ext cx="548005" cy="456565"/>
          </a:xfrm>
          <a:custGeom>
            <a:avLst/>
            <a:gdLst/>
            <a:ahLst/>
            <a:cxnLst/>
            <a:rect l="l" t="t" r="r" b="b"/>
            <a:pathLst>
              <a:path w="548004" h="456564">
                <a:moveTo>
                  <a:pt x="0" y="68447"/>
                </a:moveTo>
                <a:lnTo>
                  <a:pt x="0" y="387870"/>
                </a:lnTo>
                <a:lnTo>
                  <a:pt x="9781" y="406056"/>
                </a:lnTo>
                <a:lnTo>
                  <a:pt x="80203" y="436259"/>
                </a:lnTo>
                <a:lnTo>
                  <a:pt x="135622" y="446966"/>
                </a:lnTo>
                <a:lnTo>
                  <a:pt x="201033" y="453871"/>
                </a:lnTo>
                <a:lnTo>
                  <a:pt x="273826" y="456318"/>
                </a:lnTo>
                <a:lnTo>
                  <a:pt x="346638" y="453871"/>
                </a:lnTo>
                <a:lnTo>
                  <a:pt x="412061" y="446966"/>
                </a:lnTo>
                <a:lnTo>
                  <a:pt x="467486" y="436259"/>
                </a:lnTo>
                <a:lnTo>
                  <a:pt x="510305" y="422404"/>
                </a:lnTo>
                <a:lnTo>
                  <a:pt x="547690" y="387870"/>
                </a:lnTo>
                <a:lnTo>
                  <a:pt x="547690" y="68447"/>
                </a:lnTo>
                <a:lnTo>
                  <a:pt x="537909" y="50261"/>
                </a:lnTo>
                <a:lnTo>
                  <a:pt x="467486" y="20059"/>
                </a:lnTo>
                <a:lnTo>
                  <a:pt x="412061" y="9351"/>
                </a:lnTo>
                <a:lnTo>
                  <a:pt x="346638" y="2447"/>
                </a:lnTo>
                <a:lnTo>
                  <a:pt x="273826" y="0"/>
                </a:lnTo>
                <a:lnTo>
                  <a:pt x="201033" y="2447"/>
                </a:lnTo>
                <a:lnTo>
                  <a:pt x="135622" y="9351"/>
                </a:lnTo>
                <a:lnTo>
                  <a:pt x="80203" y="20059"/>
                </a:lnTo>
                <a:lnTo>
                  <a:pt x="37386" y="33914"/>
                </a:lnTo>
                <a:lnTo>
                  <a:pt x="9781" y="50261"/>
                </a:lnTo>
                <a:lnTo>
                  <a:pt x="0" y="68447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34076" y="2071012"/>
            <a:ext cx="548005" cy="68580"/>
          </a:xfrm>
          <a:custGeom>
            <a:avLst/>
            <a:gdLst/>
            <a:ahLst/>
            <a:cxnLst/>
            <a:rect l="l" t="t" r="r" b="b"/>
            <a:pathLst>
              <a:path w="548004" h="68580">
                <a:moveTo>
                  <a:pt x="0" y="0"/>
                </a:moveTo>
                <a:lnTo>
                  <a:pt x="37386" y="34533"/>
                </a:lnTo>
                <a:lnTo>
                  <a:pt x="80203" y="48388"/>
                </a:lnTo>
                <a:lnTo>
                  <a:pt x="135622" y="59096"/>
                </a:lnTo>
                <a:lnTo>
                  <a:pt x="201033" y="66000"/>
                </a:lnTo>
                <a:lnTo>
                  <a:pt x="273826" y="68447"/>
                </a:lnTo>
                <a:lnTo>
                  <a:pt x="346638" y="66000"/>
                </a:lnTo>
                <a:lnTo>
                  <a:pt x="412061" y="59096"/>
                </a:lnTo>
                <a:lnTo>
                  <a:pt x="467486" y="48388"/>
                </a:lnTo>
                <a:lnTo>
                  <a:pt x="510305" y="34533"/>
                </a:lnTo>
                <a:lnTo>
                  <a:pt x="547690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776344" y="2177124"/>
            <a:ext cx="46164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10">
                <a:latin typeface="宋体"/>
                <a:cs typeface="宋体"/>
              </a:rPr>
              <a:t>日志文</a:t>
            </a:r>
            <a:r>
              <a:rPr dirty="0" sz="850" spc="-5">
                <a:latin typeface="宋体"/>
                <a:cs typeface="宋体"/>
              </a:rPr>
              <a:t>件</a:t>
            </a:r>
            <a:endParaRPr sz="850">
              <a:latin typeface="宋体"/>
              <a:cs typeface="宋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491943" y="3368986"/>
            <a:ext cx="118745" cy="139700"/>
          </a:xfrm>
          <a:custGeom>
            <a:avLst/>
            <a:gdLst/>
            <a:ahLst/>
            <a:cxnLst/>
            <a:rect l="l" t="t" r="r" b="b"/>
            <a:pathLst>
              <a:path w="118744" h="139700">
                <a:moveTo>
                  <a:pt x="118531" y="0"/>
                </a:moveTo>
                <a:lnTo>
                  <a:pt x="0" y="118516"/>
                </a:lnTo>
                <a:lnTo>
                  <a:pt x="0" y="139430"/>
                </a:lnTo>
                <a:lnTo>
                  <a:pt x="118531" y="20914"/>
                </a:lnTo>
                <a:lnTo>
                  <a:pt x="11853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71211" y="2504515"/>
            <a:ext cx="446405" cy="111760"/>
          </a:xfrm>
          <a:custGeom>
            <a:avLst/>
            <a:gdLst/>
            <a:ahLst/>
            <a:cxnLst/>
            <a:rect l="l" t="t" r="r" b="b"/>
            <a:pathLst>
              <a:path w="446405" h="111760">
                <a:moveTo>
                  <a:pt x="446235" y="0"/>
                </a:moveTo>
                <a:lnTo>
                  <a:pt x="111558" y="0"/>
                </a:lnTo>
                <a:lnTo>
                  <a:pt x="0" y="111544"/>
                </a:lnTo>
                <a:lnTo>
                  <a:pt x="334676" y="111544"/>
                </a:lnTo>
                <a:lnTo>
                  <a:pt x="446235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71211" y="2504515"/>
            <a:ext cx="446405" cy="111760"/>
          </a:xfrm>
          <a:custGeom>
            <a:avLst/>
            <a:gdLst/>
            <a:ahLst/>
            <a:cxnLst/>
            <a:rect l="l" t="t" r="r" b="b"/>
            <a:pathLst>
              <a:path w="446405" h="111760">
                <a:moveTo>
                  <a:pt x="0" y="111544"/>
                </a:moveTo>
                <a:lnTo>
                  <a:pt x="111558" y="0"/>
                </a:lnTo>
                <a:lnTo>
                  <a:pt x="446235" y="0"/>
                </a:lnTo>
                <a:lnTo>
                  <a:pt x="334676" y="111544"/>
                </a:lnTo>
                <a:lnTo>
                  <a:pt x="0" y="1115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05887" y="2504515"/>
            <a:ext cx="111760" cy="983615"/>
          </a:xfrm>
          <a:custGeom>
            <a:avLst/>
            <a:gdLst/>
            <a:ahLst/>
            <a:cxnLst/>
            <a:rect l="l" t="t" r="r" b="b"/>
            <a:pathLst>
              <a:path w="111760" h="983614">
                <a:moveTo>
                  <a:pt x="111558" y="0"/>
                </a:moveTo>
                <a:lnTo>
                  <a:pt x="0" y="111544"/>
                </a:lnTo>
                <a:lnTo>
                  <a:pt x="0" y="982986"/>
                </a:lnTo>
                <a:lnTo>
                  <a:pt x="111558" y="871441"/>
                </a:lnTo>
                <a:lnTo>
                  <a:pt x="11155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71211" y="2616060"/>
            <a:ext cx="335280" cy="871855"/>
          </a:xfrm>
          <a:custGeom>
            <a:avLst/>
            <a:gdLst/>
            <a:ahLst/>
            <a:cxnLst/>
            <a:rect l="l" t="t" r="r" b="b"/>
            <a:pathLst>
              <a:path w="335280" h="871854">
                <a:moveTo>
                  <a:pt x="0" y="871441"/>
                </a:moveTo>
                <a:lnTo>
                  <a:pt x="334676" y="871441"/>
                </a:lnTo>
                <a:lnTo>
                  <a:pt x="334676" y="0"/>
                </a:lnTo>
                <a:lnTo>
                  <a:pt x="0" y="0"/>
                </a:lnTo>
                <a:lnTo>
                  <a:pt x="0" y="87144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171211" y="2616060"/>
            <a:ext cx="335280" cy="871855"/>
          </a:xfrm>
          <a:custGeom>
            <a:avLst/>
            <a:gdLst/>
            <a:ahLst/>
            <a:cxnLst/>
            <a:rect l="l" t="t" r="r" b="b"/>
            <a:pathLst>
              <a:path w="335280" h="871854">
                <a:moveTo>
                  <a:pt x="0" y="871441"/>
                </a:moveTo>
                <a:lnTo>
                  <a:pt x="334676" y="871441"/>
                </a:lnTo>
                <a:lnTo>
                  <a:pt x="334676" y="0"/>
                </a:lnTo>
                <a:lnTo>
                  <a:pt x="0" y="0"/>
                </a:lnTo>
                <a:lnTo>
                  <a:pt x="0" y="87144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213045" y="2657889"/>
            <a:ext cx="251007" cy="5298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213045" y="2657889"/>
            <a:ext cx="251460" cy="530225"/>
          </a:xfrm>
          <a:custGeom>
            <a:avLst/>
            <a:gdLst/>
            <a:ahLst/>
            <a:cxnLst/>
            <a:rect l="l" t="t" r="r" b="b"/>
            <a:pathLst>
              <a:path w="251460" h="530225">
                <a:moveTo>
                  <a:pt x="0" y="0"/>
                </a:moveTo>
                <a:lnTo>
                  <a:pt x="251007" y="0"/>
                </a:lnTo>
                <a:lnTo>
                  <a:pt x="251007" y="529836"/>
                </a:lnTo>
                <a:lnTo>
                  <a:pt x="0" y="529836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2243090" y="3117947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4550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243090" y="3048232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4550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243090" y="2978516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4550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243090" y="2908801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4550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243090" y="2825143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7668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243090" y="2724119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7668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243090" y="3095194"/>
            <a:ext cx="191135" cy="45720"/>
          </a:xfrm>
          <a:custGeom>
            <a:avLst/>
            <a:gdLst/>
            <a:ahLst/>
            <a:cxnLst/>
            <a:rect l="l" t="t" r="r" b="b"/>
            <a:pathLst>
              <a:path w="191135" h="45719">
                <a:moveTo>
                  <a:pt x="0" y="0"/>
                </a:moveTo>
                <a:lnTo>
                  <a:pt x="190917" y="0"/>
                </a:lnTo>
                <a:lnTo>
                  <a:pt x="190917" y="45505"/>
                </a:lnTo>
                <a:lnTo>
                  <a:pt x="0" y="4550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243090" y="3025479"/>
            <a:ext cx="191135" cy="45720"/>
          </a:xfrm>
          <a:custGeom>
            <a:avLst/>
            <a:gdLst/>
            <a:ahLst/>
            <a:cxnLst/>
            <a:rect l="l" t="t" r="r" b="b"/>
            <a:pathLst>
              <a:path w="191135" h="45719">
                <a:moveTo>
                  <a:pt x="0" y="0"/>
                </a:moveTo>
                <a:lnTo>
                  <a:pt x="190917" y="0"/>
                </a:lnTo>
                <a:lnTo>
                  <a:pt x="190917" y="45505"/>
                </a:lnTo>
                <a:lnTo>
                  <a:pt x="0" y="4550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243090" y="2955764"/>
            <a:ext cx="191135" cy="45720"/>
          </a:xfrm>
          <a:custGeom>
            <a:avLst/>
            <a:gdLst/>
            <a:ahLst/>
            <a:cxnLst/>
            <a:rect l="l" t="t" r="r" b="b"/>
            <a:pathLst>
              <a:path w="191135" h="45719">
                <a:moveTo>
                  <a:pt x="0" y="0"/>
                </a:moveTo>
                <a:lnTo>
                  <a:pt x="190917" y="0"/>
                </a:lnTo>
                <a:lnTo>
                  <a:pt x="190917" y="45505"/>
                </a:lnTo>
                <a:lnTo>
                  <a:pt x="0" y="4550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2243090" y="2886048"/>
            <a:ext cx="191135" cy="45720"/>
          </a:xfrm>
          <a:custGeom>
            <a:avLst/>
            <a:gdLst/>
            <a:ahLst/>
            <a:cxnLst/>
            <a:rect l="l" t="t" r="r" b="b"/>
            <a:pathLst>
              <a:path w="191135" h="45719">
                <a:moveTo>
                  <a:pt x="0" y="0"/>
                </a:moveTo>
                <a:lnTo>
                  <a:pt x="190917" y="0"/>
                </a:lnTo>
                <a:lnTo>
                  <a:pt x="190917" y="45505"/>
                </a:lnTo>
                <a:lnTo>
                  <a:pt x="0" y="4550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2243090" y="2786799"/>
            <a:ext cx="191135" cy="76835"/>
          </a:xfrm>
          <a:custGeom>
            <a:avLst/>
            <a:gdLst/>
            <a:ahLst/>
            <a:cxnLst/>
            <a:rect l="l" t="t" r="r" b="b"/>
            <a:pathLst>
              <a:path w="191135" h="76835">
                <a:moveTo>
                  <a:pt x="0" y="0"/>
                </a:moveTo>
                <a:lnTo>
                  <a:pt x="190917" y="0"/>
                </a:lnTo>
                <a:lnTo>
                  <a:pt x="190917" y="76686"/>
                </a:lnTo>
                <a:lnTo>
                  <a:pt x="0" y="7668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243090" y="2685775"/>
            <a:ext cx="191135" cy="76835"/>
          </a:xfrm>
          <a:custGeom>
            <a:avLst/>
            <a:gdLst/>
            <a:ahLst/>
            <a:cxnLst/>
            <a:rect l="l" t="t" r="r" b="b"/>
            <a:pathLst>
              <a:path w="191135" h="76835">
                <a:moveTo>
                  <a:pt x="0" y="0"/>
                </a:moveTo>
                <a:lnTo>
                  <a:pt x="190917" y="0"/>
                </a:lnTo>
                <a:lnTo>
                  <a:pt x="190917" y="76686"/>
                </a:lnTo>
                <a:lnTo>
                  <a:pt x="0" y="7668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185156" y="3497959"/>
            <a:ext cx="307340" cy="0"/>
          </a:xfrm>
          <a:custGeom>
            <a:avLst/>
            <a:gdLst/>
            <a:ahLst/>
            <a:cxnLst/>
            <a:rect l="l" t="t" r="r" b="b"/>
            <a:pathLst>
              <a:path w="307339" h="0">
                <a:moveTo>
                  <a:pt x="0" y="0"/>
                </a:moveTo>
                <a:lnTo>
                  <a:pt x="306786" y="0"/>
                </a:lnTo>
              </a:path>
            </a:pathLst>
          </a:custGeom>
          <a:ln w="20914">
            <a:solidFill>
              <a:srgbClr val="9A9A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2315641" y="3238993"/>
            <a:ext cx="45827" cy="458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324604" y="3303707"/>
            <a:ext cx="27889" cy="278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289742" y="2723685"/>
            <a:ext cx="27940" cy="7620"/>
          </a:xfrm>
          <a:custGeom>
            <a:avLst/>
            <a:gdLst/>
            <a:ahLst/>
            <a:cxnLst/>
            <a:rect l="l" t="t" r="r" b="b"/>
            <a:pathLst>
              <a:path w="27939" h="7619">
                <a:moveTo>
                  <a:pt x="0" y="7342"/>
                </a:moveTo>
                <a:lnTo>
                  <a:pt x="27889" y="7342"/>
                </a:lnTo>
                <a:lnTo>
                  <a:pt x="27889" y="0"/>
                </a:lnTo>
                <a:lnTo>
                  <a:pt x="0" y="0"/>
                </a:lnTo>
                <a:lnTo>
                  <a:pt x="0" y="7342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2257783" y="2699610"/>
            <a:ext cx="161544" cy="146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257783" y="2699592"/>
            <a:ext cx="161925" cy="15240"/>
          </a:xfrm>
          <a:custGeom>
            <a:avLst/>
            <a:gdLst/>
            <a:ahLst/>
            <a:cxnLst/>
            <a:rect l="l" t="t" r="r" b="b"/>
            <a:pathLst>
              <a:path w="161925" h="15239">
                <a:moveTo>
                  <a:pt x="0" y="14703"/>
                </a:moveTo>
                <a:lnTo>
                  <a:pt x="161544" y="14703"/>
                </a:lnTo>
                <a:lnTo>
                  <a:pt x="161544" y="0"/>
                </a:lnTo>
                <a:lnTo>
                  <a:pt x="0" y="0"/>
                </a:lnTo>
                <a:lnTo>
                  <a:pt x="0" y="147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289742" y="2727605"/>
            <a:ext cx="27889" cy="103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254208" y="2806283"/>
            <a:ext cx="161544" cy="2830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254208" y="2806731"/>
            <a:ext cx="161925" cy="27940"/>
          </a:xfrm>
          <a:custGeom>
            <a:avLst/>
            <a:gdLst/>
            <a:ahLst/>
            <a:cxnLst/>
            <a:rect l="l" t="t" r="r" b="b"/>
            <a:pathLst>
              <a:path w="161925" h="27939">
                <a:moveTo>
                  <a:pt x="0" y="4658"/>
                </a:moveTo>
                <a:lnTo>
                  <a:pt x="44065" y="4658"/>
                </a:lnTo>
                <a:lnTo>
                  <a:pt x="65861" y="1164"/>
                </a:lnTo>
                <a:lnTo>
                  <a:pt x="88120" y="0"/>
                </a:lnTo>
                <a:lnTo>
                  <a:pt x="110381" y="1164"/>
                </a:lnTo>
                <a:lnTo>
                  <a:pt x="132184" y="4658"/>
                </a:lnTo>
                <a:lnTo>
                  <a:pt x="161557" y="4658"/>
                </a:lnTo>
                <a:lnTo>
                  <a:pt x="161557" y="27854"/>
                </a:lnTo>
                <a:lnTo>
                  <a:pt x="0" y="27854"/>
                </a:lnTo>
                <a:lnTo>
                  <a:pt x="0" y="46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2261561" y="2824128"/>
            <a:ext cx="147320" cy="0"/>
          </a:xfrm>
          <a:custGeom>
            <a:avLst/>
            <a:gdLst/>
            <a:ahLst/>
            <a:cxnLst/>
            <a:rect l="l" t="t" r="r" b="b"/>
            <a:pathLst>
              <a:path w="147319" h="0">
                <a:moveTo>
                  <a:pt x="0" y="0"/>
                </a:moveTo>
                <a:lnTo>
                  <a:pt x="146864" y="0"/>
                </a:lnTo>
              </a:path>
            </a:pathLst>
          </a:custGeom>
          <a:ln w="6971">
            <a:solidFill>
              <a:srgbClr val="DBD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60674" y="2824128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 h="0">
                <a:moveTo>
                  <a:pt x="0" y="0"/>
                </a:moveTo>
                <a:lnTo>
                  <a:pt x="148639" y="0"/>
                </a:lnTo>
              </a:path>
            </a:pathLst>
          </a:custGeom>
          <a:ln w="87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254880" y="2894858"/>
            <a:ext cx="167338" cy="2173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54880" y="2894858"/>
            <a:ext cx="167640" cy="22225"/>
          </a:xfrm>
          <a:custGeom>
            <a:avLst/>
            <a:gdLst/>
            <a:ahLst/>
            <a:cxnLst/>
            <a:rect l="l" t="t" r="r" b="b"/>
            <a:pathLst>
              <a:path w="167639" h="22225">
                <a:moveTo>
                  <a:pt x="0" y="17428"/>
                </a:moveTo>
                <a:lnTo>
                  <a:pt x="0" y="5133"/>
                </a:lnTo>
                <a:lnTo>
                  <a:pt x="53548" y="5133"/>
                </a:lnTo>
                <a:lnTo>
                  <a:pt x="68232" y="1283"/>
                </a:lnTo>
                <a:lnTo>
                  <a:pt x="83673" y="0"/>
                </a:lnTo>
                <a:lnTo>
                  <a:pt x="99112" y="1283"/>
                </a:lnTo>
                <a:lnTo>
                  <a:pt x="113789" y="5133"/>
                </a:lnTo>
                <a:lnTo>
                  <a:pt x="167338" y="5133"/>
                </a:lnTo>
                <a:lnTo>
                  <a:pt x="167338" y="17428"/>
                </a:lnTo>
                <a:lnTo>
                  <a:pt x="113789" y="17428"/>
                </a:lnTo>
                <a:lnTo>
                  <a:pt x="99014" y="20708"/>
                </a:lnTo>
                <a:lnTo>
                  <a:pt x="83669" y="21801"/>
                </a:lnTo>
                <a:lnTo>
                  <a:pt x="68323" y="20708"/>
                </a:lnTo>
                <a:lnTo>
                  <a:pt x="53548" y="17428"/>
                </a:lnTo>
                <a:lnTo>
                  <a:pt x="0" y="174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338549" y="2721901"/>
            <a:ext cx="83668" cy="20470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397029" y="2721900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60" h="11430">
                <a:moveTo>
                  <a:pt x="0" y="11281"/>
                </a:moveTo>
                <a:lnTo>
                  <a:pt x="22501" y="11281"/>
                </a:lnTo>
                <a:lnTo>
                  <a:pt x="22501" y="0"/>
                </a:lnTo>
                <a:lnTo>
                  <a:pt x="0" y="0"/>
                </a:lnTo>
                <a:lnTo>
                  <a:pt x="0" y="112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360417" y="2723421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5" h="14605">
                <a:moveTo>
                  <a:pt x="14591" y="7351"/>
                </a:moveTo>
                <a:lnTo>
                  <a:pt x="0" y="14576"/>
                </a:lnTo>
                <a:lnTo>
                  <a:pt x="0" y="0"/>
                </a:lnTo>
                <a:lnTo>
                  <a:pt x="14591" y="7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338549" y="2723421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5" h="14605">
                <a:moveTo>
                  <a:pt x="0" y="7351"/>
                </a:moveTo>
                <a:lnTo>
                  <a:pt x="14578" y="0"/>
                </a:lnTo>
                <a:lnTo>
                  <a:pt x="14578" y="14576"/>
                </a:lnTo>
                <a:lnTo>
                  <a:pt x="0" y="7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385772" y="2842191"/>
            <a:ext cx="29845" cy="8255"/>
          </a:xfrm>
          <a:custGeom>
            <a:avLst/>
            <a:gdLst/>
            <a:ahLst/>
            <a:cxnLst/>
            <a:rect l="l" t="t" r="r" b="b"/>
            <a:pathLst>
              <a:path w="29844" h="8255">
                <a:moveTo>
                  <a:pt x="0" y="7732"/>
                </a:moveTo>
                <a:lnTo>
                  <a:pt x="29474" y="7732"/>
                </a:lnTo>
                <a:lnTo>
                  <a:pt x="29474" y="0"/>
                </a:lnTo>
                <a:lnTo>
                  <a:pt x="0" y="0"/>
                </a:lnTo>
                <a:lnTo>
                  <a:pt x="0" y="77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392744" y="2918878"/>
            <a:ext cx="29845" cy="8255"/>
          </a:xfrm>
          <a:custGeom>
            <a:avLst/>
            <a:gdLst/>
            <a:ahLst/>
            <a:cxnLst/>
            <a:rect l="l" t="t" r="r" b="b"/>
            <a:pathLst>
              <a:path w="29844" h="8255">
                <a:moveTo>
                  <a:pt x="0" y="7732"/>
                </a:moveTo>
                <a:lnTo>
                  <a:pt x="29474" y="7732"/>
                </a:lnTo>
                <a:lnTo>
                  <a:pt x="29474" y="0"/>
                </a:lnTo>
                <a:lnTo>
                  <a:pt x="0" y="0"/>
                </a:lnTo>
                <a:lnTo>
                  <a:pt x="0" y="77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2258366" y="2724055"/>
            <a:ext cx="13970" cy="0"/>
          </a:xfrm>
          <a:custGeom>
            <a:avLst/>
            <a:gdLst/>
            <a:ahLst/>
            <a:cxnLst/>
            <a:rect l="l" t="t" r="r" b="b"/>
            <a:pathLst>
              <a:path w="13969" h="0">
                <a:moveTo>
                  <a:pt x="0" y="0"/>
                </a:moveTo>
                <a:lnTo>
                  <a:pt x="13944" y="0"/>
                </a:lnTo>
              </a:path>
            </a:pathLst>
          </a:custGeom>
          <a:ln w="3175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254880" y="2846121"/>
            <a:ext cx="13970" cy="0"/>
          </a:xfrm>
          <a:custGeom>
            <a:avLst/>
            <a:gdLst/>
            <a:ahLst/>
            <a:cxnLst/>
            <a:rect l="l" t="t" r="r" b="b"/>
            <a:pathLst>
              <a:path w="13969" h="0">
                <a:moveTo>
                  <a:pt x="0" y="0"/>
                </a:moveTo>
                <a:lnTo>
                  <a:pt x="13944" y="0"/>
                </a:lnTo>
              </a:path>
            </a:pathLst>
          </a:custGeom>
          <a:ln w="3175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213045" y="3438194"/>
            <a:ext cx="78951" cy="144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2213045" y="3258835"/>
            <a:ext cx="78951" cy="143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2213045" y="3294707"/>
            <a:ext cx="78951" cy="143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213045" y="3330579"/>
            <a:ext cx="78951" cy="14323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213045" y="3366451"/>
            <a:ext cx="78951" cy="144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213045" y="3402322"/>
            <a:ext cx="78951" cy="144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213045" y="3222989"/>
            <a:ext cx="78951" cy="1429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385100" y="3441490"/>
            <a:ext cx="78951" cy="14449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2385100" y="3262131"/>
            <a:ext cx="78951" cy="143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2385100" y="3298003"/>
            <a:ext cx="78951" cy="1432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385100" y="3333875"/>
            <a:ext cx="78951" cy="143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385100" y="3405618"/>
            <a:ext cx="78951" cy="144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385100" y="3369746"/>
            <a:ext cx="78951" cy="14323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2385100" y="3226285"/>
            <a:ext cx="78951" cy="1429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171211" y="2504515"/>
            <a:ext cx="446405" cy="1003935"/>
          </a:xfrm>
          <a:custGeom>
            <a:avLst/>
            <a:gdLst/>
            <a:ahLst/>
            <a:cxnLst/>
            <a:rect l="l" t="t" r="r" b="b"/>
            <a:pathLst>
              <a:path w="446405" h="1003935">
                <a:moveTo>
                  <a:pt x="13944" y="1003901"/>
                </a:moveTo>
                <a:lnTo>
                  <a:pt x="13944" y="982986"/>
                </a:lnTo>
                <a:lnTo>
                  <a:pt x="0" y="982986"/>
                </a:lnTo>
                <a:lnTo>
                  <a:pt x="0" y="111544"/>
                </a:lnTo>
                <a:lnTo>
                  <a:pt x="111558" y="0"/>
                </a:lnTo>
                <a:lnTo>
                  <a:pt x="446235" y="0"/>
                </a:lnTo>
                <a:lnTo>
                  <a:pt x="446235" y="871441"/>
                </a:lnTo>
                <a:lnTo>
                  <a:pt x="439262" y="878413"/>
                </a:lnTo>
                <a:lnTo>
                  <a:pt x="439262" y="885385"/>
                </a:lnTo>
                <a:lnTo>
                  <a:pt x="320731" y="1003901"/>
                </a:lnTo>
                <a:lnTo>
                  <a:pt x="13944" y="1003901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2627588" y="2538359"/>
            <a:ext cx="169545" cy="361950"/>
          </a:xfrm>
          <a:custGeom>
            <a:avLst/>
            <a:gdLst/>
            <a:ahLst/>
            <a:cxnLst/>
            <a:rect l="l" t="t" r="r" b="b"/>
            <a:pathLst>
              <a:path w="169544" h="361950">
                <a:moveTo>
                  <a:pt x="0" y="361632"/>
                </a:moveTo>
                <a:lnTo>
                  <a:pt x="168986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2761395" y="2451785"/>
            <a:ext cx="76200" cy="109855"/>
          </a:xfrm>
          <a:custGeom>
            <a:avLst/>
            <a:gdLst/>
            <a:ahLst/>
            <a:cxnLst/>
            <a:rect l="l" t="t" r="r" b="b"/>
            <a:pathLst>
              <a:path w="76200" h="109855">
                <a:moveTo>
                  <a:pt x="75669" y="0"/>
                </a:moveTo>
                <a:lnTo>
                  <a:pt x="0" y="79729"/>
                </a:lnTo>
                <a:lnTo>
                  <a:pt x="63005" y="109262"/>
                </a:lnTo>
                <a:lnTo>
                  <a:pt x="756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951119" y="2002565"/>
            <a:ext cx="548005" cy="456565"/>
          </a:xfrm>
          <a:custGeom>
            <a:avLst/>
            <a:gdLst/>
            <a:ahLst/>
            <a:cxnLst/>
            <a:rect l="l" t="t" r="r" b="b"/>
            <a:pathLst>
              <a:path w="548004" h="456564">
                <a:moveTo>
                  <a:pt x="0" y="68447"/>
                </a:moveTo>
                <a:lnTo>
                  <a:pt x="0" y="387870"/>
                </a:lnTo>
                <a:lnTo>
                  <a:pt x="9780" y="406056"/>
                </a:lnTo>
                <a:lnTo>
                  <a:pt x="80198" y="436259"/>
                </a:lnTo>
                <a:lnTo>
                  <a:pt x="135617" y="446966"/>
                </a:lnTo>
                <a:lnTo>
                  <a:pt x="201029" y="453871"/>
                </a:lnTo>
                <a:lnTo>
                  <a:pt x="273826" y="456318"/>
                </a:lnTo>
                <a:lnTo>
                  <a:pt x="346622" y="453871"/>
                </a:lnTo>
                <a:lnTo>
                  <a:pt x="412035" y="446966"/>
                </a:lnTo>
                <a:lnTo>
                  <a:pt x="467453" y="436259"/>
                </a:lnTo>
                <a:lnTo>
                  <a:pt x="510268" y="422404"/>
                </a:lnTo>
                <a:lnTo>
                  <a:pt x="547652" y="387870"/>
                </a:lnTo>
                <a:lnTo>
                  <a:pt x="547652" y="68447"/>
                </a:lnTo>
                <a:lnTo>
                  <a:pt x="537871" y="50261"/>
                </a:lnTo>
                <a:lnTo>
                  <a:pt x="467453" y="20059"/>
                </a:lnTo>
                <a:lnTo>
                  <a:pt x="412035" y="9351"/>
                </a:lnTo>
                <a:lnTo>
                  <a:pt x="346622" y="2447"/>
                </a:lnTo>
                <a:lnTo>
                  <a:pt x="273826" y="0"/>
                </a:lnTo>
                <a:lnTo>
                  <a:pt x="201029" y="2447"/>
                </a:lnTo>
                <a:lnTo>
                  <a:pt x="135617" y="9351"/>
                </a:lnTo>
                <a:lnTo>
                  <a:pt x="80198" y="20059"/>
                </a:lnTo>
                <a:lnTo>
                  <a:pt x="37383" y="33914"/>
                </a:lnTo>
                <a:lnTo>
                  <a:pt x="9780" y="50261"/>
                </a:lnTo>
                <a:lnTo>
                  <a:pt x="0" y="68447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3951119" y="2071012"/>
            <a:ext cx="548005" cy="68580"/>
          </a:xfrm>
          <a:custGeom>
            <a:avLst/>
            <a:gdLst/>
            <a:ahLst/>
            <a:cxnLst/>
            <a:rect l="l" t="t" r="r" b="b"/>
            <a:pathLst>
              <a:path w="548004" h="68580">
                <a:moveTo>
                  <a:pt x="0" y="0"/>
                </a:moveTo>
                <a:lnTo>
                  <a:pt x="37383" y="34533"/>
                </a:lnTo>
                <a:lnTo>
                  <a:pt x="80198" y="48388"/>
                </a:lnTo>
                <a:lnTo>
                  <a:pt x="135617" y="59096"/>
                </a:lnTo>
                <a:lnTo>
                  <a:pt x="201029" y="66000"/>
                </a:lnTo>
                <a:lnTo>
                  <a:pt x="273826" y="68447"/>
                </a:lnTo>
                <a:lnTo>
                  <a:pt x="346622" y="66000"/>
                </a:lnTo>
                <a:lnTo>
                  <a:pt x="412035" y="59096"/>
                </a:lnTo>
                <a:lnTo>
                  <a:pt x="467453" y="48388"/>
                </a:lnTo>
                <a:lnTo>
                  <a:pt x="510268" y="34533"/>
                </a:lnTo>
                <a:lnTo>
                  <a:pt x="547652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 txBox="1"/>
          <p:nvPr/>
        </p:nvSpPr>
        <p:spPr>
          <a:xfrm>
            <a:off x="3993311" y="2177124"/>
            <a:ext cx="46164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10">
                <a:latin typeface="宋体"/>
                <a:cs typeface="宋体"/>
              </a:rPr>
              <a:t>日志文</a:t>
            </a:r>
            <a:r>
              <a:rPr dirty="0" sz="850" spc="-5">
                <a:latin typeface="宋体"/>
                <a:cs typeface="宋体"/>
              </a:rPr>
              <a:t>件</a:t>
            </a:r>
            <a:endParaRPr sz="850">
              <a:latin typeface="宋体"/>
              <a:cs typeface="宋体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3708986" y="3368986"/>
            <a:ext cx="118745" cy="139700"/>
          </a:xfrm>
          <a:custGeom>
            <a:avLst/>
            <a:gdLst/>
            <a:ahLst/>
            <a:cxnLst/>
            <a:rect l="l" t="t" r="r" b="b"/>
            <a:pathLst>
              <a:path w="118745" h="139700">
                <a:moveTo>
                  <a:pt x="118531" y="0"/>
                </a:moveTo>
                <a:lnTo>
                  <a:pt x="0" y="118516"/>
                </a:lnTo>
                <a:lnTo>
                  <a:pt x="0" y="139430"/>
                </a:lnTo>
                <a:lnTo>
                  <a:pt x="118531" y="20914"/>
                </a:lnTo>
                <a:lnTo>
                  <a:pt x="11853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3388254" y="2504515"/>
            <a:ext cx="446405" cy="111760"/>
          </a:xfrm>
          <a:custGeom>
            <a:avLst/>
            <a:gdLst/>
            <a:ahLst/>
            <a:cxnLst/>
            <a:rect l="l" t="t" r="r" b="b"/>
            <a:pathLst>
              <a:path w="446404" h="111760">
                <a:moveTo>
                  <a:pt x="446235" y="0"/>
                </a:moveTo>
                <a:lnTo>
                  <a:pt x="111558" y="0"/>
                </a:lnTo>
                <a:lnTo>
                  <a:pt x="0" y="111544"/>
                </a:lnTo>
                <a:lnTo>
                  <a:pt x="334676" y="111544"/>
                </a:lnTo>
                <a:lnTo>
                  <a:pt x="446235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3388254" y="2504515"/>
            <a:ext cx="446405" cy="111760"/>
          </a:xfrm>
          <a:custGeom>
            <a:avLst/>
            <a:gdLst/>
            <a:ahLst/>
            <a:cxnLst/>
            <a:rect l="l" t="t" r="r" b="b"/>
            <a:pathLst>
              <a:path w="446404" h="111760">
                <a:moveTo>
                  <a:pt x="0" y="111544"/>
                </a:moveTo>
                <a:lnTo>
                  <a:pt x="111558" y="0"/>
                </a:lnTo>
                <a:lnTo>
                  <a:pt x="446235" y="0"/>
                </a:lnTo>
                <a:lnTo>
                  <a:pt x="334676" y="111544"/>
                </a:lnTo>
                <a:lnTo>
                  <a:pt x="0" y="1115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3722930" y="2504515"/>
            <a:ext cx="111760" cy="983615"/>
          </a:xfrm>
          <a:custGeom>
            <a:avLst/>
            <a:gdLst/>
            <a:ahLst/>
            <a:cxnLst/>
            <a:rect l="l" t="t" r="r" b="b"/>
            <a:pathLst>
              <a:path w="111760" h="983614">
                <a:moveTo>
                  <a:pt x="111558" y="0"/>
                </a:moveTo>
                <a:lnTo>
                  <a:pt x="0" y="111544"/>
                </a:lnTo>
                <a:lnTo>
                  <a:pt x="0" y="982986"/>
                </a:lnTo>
                <a:lnTo>
                  <a:pt x="111558" y="871441"/>
                </a:lnTo>
                <a:lnTo>
                  <a:pt x="11155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3388254" y="2616060"/>
            <a:ext cx="335280" cy="871855"/>
          </a:xfrm>
          <a:custGeom>
            <a:avLst/>
            <a:gdLst/>
            <a:ahLst/>
            <a:cxnLst/>
            <a:rect l="l" t="t" r="r" b="b"/>
            <a:pathLst>
              <a:path w="335279" h="871854">
                <a:moveTo>
                  <a:pt x="0" y="871441"/>
                </a:moveTo>
                <a:lnTo>
                  <a:pt x="334676" y="871441"/>
                </a:lnTo>
                <a:lnTo>
                  <a:pt x="334676" y="0"/>
                </a:lnTo>
                <a:lnTo>
                  <a:pt x="0" y="0"/>
                </a:lnTo>
                <a:lnTo>
                  <a:pt x="0" y="87144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3388254" y="2616060"/>
            <a:ext cx="335280" cy="871855"/>
          </a:xfrm>
          <a:custGeom>
            <a:avLst/>
            <a:gdLst/>
            <a:ahLst/>
            <a:cxnLst/>
            <a:rect l="l" t="t" r="r" b="b"/>
            <a:pathLst>
              <a:path w="335279" h="871854">
                <a:moveTo>
                  <a:pt x="0" y="871441"/>
                </a:moveTo>
                <a:lnTo>
                  <a:pt x="334676" y="871441"/>
                </a:lnTo>
                <a:lnTo>
                  <a:pt x="334676" y="0"/>
                </a:lnTo>
                <a:lnTo>
                  <a:pt x="0" y="0"/>
                </a:lnTo>
                <a:lnTo>
                  <a:pt x="0" y="87144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3430089" y="2657889"/>
            <a:ext cx="251007" cy="529836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3430089" y="2657889"/>
            <a:ext cx="251460" cy="530225"/>
          </a:xfrm>
          <a:custGeom>
            <a:avLst/>
            <a:gdLst/>
            <a:ahLst/>
            <a:cxnLst/>
            <a:rect l="l" t="t" r="r" b="b"/>
            <a:pathLst>
              <a:path w="251460" h="530225">
                <a:moveTo>
                  <a:pt x="0" y="0"/>
                </a:moveTo>
                <a:lnTo>
                  <a:pt x="251007" y="0"/>
                </a:lnTo>
                <a:lnTo>
                  <a:pt x="251007" y="529836"/>
                </a:lnTo>
                <a:lnTo>
                  <a:pt x="0" y="529836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460133" y="3117947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4550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3460133" y="3048232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4550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3460133" y="2978516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4550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460133" y="2908801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4550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460133" y="2825143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7668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460133" y="2724119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7668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3460133" y="3095194"/>
            <a:ext cx="191135" cy="45720"/>
          </a:xfrm>
          <a:custGeom>
            <a:avLst/>
            <a:gdLst/>
            <a:ahLst/>
            <a:cxnLst/>
            <a:rect l="l" t="t" r="r" b="b"/>
            <a:pathLst>
              <a:path w="191135" h="45719">
                <a:moveTo>
                  <a:pt x="0" y="0"/>
                </a:moveTo>
                <a:lnTo>
                  <a:pt x="190917" y="0"/>
                </a:lnTo>
                <a:lnTo>
                  <a:pt x="190917" y="45505"/>
                </a:lnTo>
                <a:lnTo>
                  <a:pt x="0" y="4550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3460133" y="3025479"/>
            <a:ext cx="191135" cy="45720"/>
          </a:xfrm>
          <a:custGeom>
            <a:avLst/>
            <a:gdLst/>
            <a:ahLst/>
            <a:cxnLst/>
            <a:rect l="l" t="t" r="r" b="b"/>
            <a:pathLst>
              <a:path w="191135" h="45719">
                <a:moveTo>
                  <a:pt x="0" y="0"/>
                </a:moveTo>
                <a:lnTo>
                  <a:pt x="190917" y="0"/>
                </a:lnTo>
                <a:lnTo>
                  <a:pt x="190917" y="45505"/>
                </a:lnTo>
                <a:lnTo>
                  <a:pt x="0" y="4550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3460133" y="2955764"/>
            <a:ext cx="191135" cy="45720"/>
          </a:xfrm>
          <a:custGeom>
            <a:avLst/>
            <a:gdLst/>
            <a:ahLst/>
            <a:cxnLst/>
            <a:rect l="l" t="t" r="r" b="b"/>
            <a:pathLst>
              <a:path w="191135" h="45719">
                <a:moveTo>
                  <a:pt x="0" y="0"/>
                </a:moveTo>
                <a:lnTo>
                  <a:pt x="190917" y="0"/>
                </a:lnTo>
                <a:lnTo>
                  <a:pt x="190917" y="45505"/>
                </a:lnTo>
                <a:lnTo>
                  <a:pt x="0" y="4550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460133" y="2886048"/>
            <a:ext cx="191135" cy="45720"/>
          </a:xfrm>
          <a:custGeom>
            <a:avLst/>
            <a:gdLst/>
            <a:ahLst/>
            <a:cxnLst/>
            <a:rect l="l" t="t" r="r" b="b"/>
            <a:pathLst>
              <a:path w="191135" h="45719">
                <a:moveTo>
                  <a:pt x="0" y="0"/>
                </a:moveTo>
                <a:lnTo>
                  <a:pt x="190917" y="0"/>
                </a:lnTo>
                <a:lnTo>
                  <a:pt x="190917" y="45505"/>
                </a:lnTo>
                <a:lnTo>
                  <a:pt x="0" y="4550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3460133" y="2786799"/>
            <a:ext cx="191135" cy="76835"/>
          </a:xfrm>
          <a:custGeom>
            <a:avLst/>
            <a:gdLst/>
            <a:ahLst/>
            <a:cxnLst/>
            <a:rect l="l" t="t" r="r" b="b"/>
            <a:pathLst>
              <a:path w="191135" h="76835">
                <a:moveTo>
                  <a:pt x="0" y="0"/>
                </a:moveTo>
                <a:lnTo>
                  <a:pt x="190917" y="0"/>
                </a:lnTo>
                <a:lnTo>
                  <a:pt x="190917" y="76686"/>
                </a:lnTo>
                <a:lnTo>
                  <a:pt x="0" y="7668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460133" y="2685775"/>
            <a:ext cx="191135" cy="76835"/>
          </a:xfrm>
          <a:custGeom>
            <a:avLst/>
            <a:gdLst/>
            <a:ahLst/>
            <a:cxnLst/>
            <a:rect l="l" t="t" r="r" b="b"/>
            <a:pathLst>
              <a:path w="191135" h="76835">
                <a:moveTo>
                  <a:pt x="0" y="0"/>
                </a:moveTo>
                <a:lnTo>
                  <a:pt x="190917" y="0"/>
                </a:lnTo>
                <a:lnTo>
                  <a:pt x="190917" y="76686"/>
                </a:lnTo>
                <a:lnTo>
                  <a:pt x="0" y="7668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402199" y="3497959"/>
            <a:ext cx="307340" cy="0"/>
          </a:xfrm>
          <a:custGeom>
            <a:avLst/>
            <a:gdLst/>
            <a:ahLst/>
            <a:cxnLst/>
            <a:rect l="l" t="t" r="r" b="b"/>
            <a:pathLst>
              <a:path w="307339" h="0">
                <a:moveTo>
                  <a:pt x="0" y="0"/>
                </a:moveTo>
                <a:lnTo>
                  <a:pt x="306786" y="0"/>
                </a:lnTo>
              </a:path>
            </a:pathLst>
          </a:custGeom>
          <a:ln w="20914">
            <a:solidFill>
              <a:srgbClr val="9A9A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532647" y="3238993"/>
            <a:ext cx="45764" cy="4582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3541647" y="3303707"/>
            <a:ext cx="27889" cy="2788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3506785" y="2723685"/>
            <a:ext cx="27940" cy="7620"/>
          </a:xfrm>
          <a:custGeom>
            <a:avLst/>
            <a:gdLst/>
            <a:ahLst/>
            <a:cxnLst/>
            <a:rect l="l" t="t" r="r" b="b"/>
            <a:pathLst>
              <a:path w="27939" h="7619">
                <a:moveTo>
                  <a:pt x="0" y="7342"/>
                </a:moveTo>
                <a:lnTo>
                  <a:pt x="27889" y="7342"/>
                </a:lnTo>
                <a:lnTo>
                  <a:pt x="27889" y="0"/>
                </a:lnTo>
                <a:lnTo>
                  <a:pt x="0" y="0"/>
                </a:lnTo>
                <a:lnTo>
                  <a:pt x="0" y="7342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474839" y="2699610"/>
            <a:ext cx="161544" cy="1468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3474839" y="2699592"/>
            <a:ext cx="161925" cy="15240"/>
          </a:xfrm>
          <a:custGeom>
            <a:avLst/>
            <a:gdLst/>
            <a:ahLst/>
            <a:cxnLst/>
            <a:rect l="l" t="t" r="r" b="b"/>
            <a:pathLst>
              <a:path w="161925" h="15239">
                <a:moveTo>
                  <a:pt x="0" y="14703"/>
                </a:moveTo>
                <a:lnTo>
                  <a:pt x="161506" y="14703"/>
                </a:lnTo>
                <a:lnTo>
                  <a:pt x="161506" y="0"/>
                </a:lnTo>
                <a:lnTo>
                  <a:pt x="0" y="0"/>
                </a:lnTo>
                <a:lnTo>
                  <a:pt x="0" y="147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3506785" y="2727605"/>
            <a:ext cx="27889" cy="103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3471162" y="2806283"/>
            <a:ext cx="161544" cy="28303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471162" y="2806731"/>
            <a:ext cx="161925" cy="27940"/>
          </a:xfrm>
          <a:custGeom>
            <a:avLst/>
            <a:gdLst/>
            <a:ahLst/>
            <a:cxnLst/>
            <a:rect l="l" t="t" r="r" b="b"/>
            <a:pathLst>
              <a:path w="161925" h="27939">
                <a:moveTo>
                  <a:pt x="0" y="4658"/>
                </a:moveTo>
                <a:lnTo>
                  <a:pt x="44116" y="4658"/>
                </a:lnTo>
                <a:lnTo>
                  <a:pt x="65905" y="1164"/>
                </a:lnTo>
                <a:lnTo>
                  <a:pt x="88169" y="0"/>
                </a:lnTo>
                <a:lnTo>
                  <a:pt x="110433" y="1164"/>
                </a:lnTo>
                <a:lnTo>
                  <a:pt x="132222" y="4658"/>
                </a:lnTo>
                <a:lnTo>
                  <a:pt x="161633" y="4658"/>
                </a:lnTo>
                <a:lnTo>
                  <a:pt x="161633" y="27854"/>
                </a:lnTo>
                <a:lnTo>
                  <a:pt x="0" y="27854"/>
                </a:lnTo>
                <a:lnTo>
                  <a:pt x="0" y="46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3478515" y="2824128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6864" y="0"/>
                </a:lnTo>
              </a:path>
            </a:pathLst>
          </a:custGeom>
          <a:ln w="6971">
            <a:solidFill>
              <a:srgbClr val="DBD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3477628" y="2824128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 h="0">
                <a:moveTo>
                  <a:pt x="0" y="0"/>
                </a:moveTo>
                <a:lnTo>
                  <a:pt x="148639" y="0"/>
                </a:lnTo>
              </a:path>
            </a:pathLst>
          </a:custGeom>
          <a:ln w="87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3471923" y="2894858"/>
            <a:ext cx="167338" cy="2173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3471923" y="2894858"/>
            <a:ext cx="167640" cy="22225"/>
          </a:xfrm>
          <a:custGeom>
            <a:avLst/>
            <a:gdLst/>
            <a:ahLst/>
            <a:cxnLst/>
            <a:rect l="l" t="t" r="r" b="b"/>
            <a:pathLst>
              <a:path w="167639" h="22225">
                <a:moveTo>
                  <a:pt x="0" y="17428"/>
                </a:moveTo>
                <a:lnTo>
                  <a:pt x="0" y="5133"/>
                </a:lnTo>
                <a:lnTo>
                  <a:pt x="53497" y="5133"/>
                </a:lnTo>
                <a:lnTo>
                  <a:pt x="68201" y="1283"/>
                </a:lnTo>
                <a:lnTo>
                  <a:pt x="83653" y="0"/>
                </a:lnTo>
                <a:lnTo>
                  <a:pt x="99081" y="1283"/>
                </a:lnTo>
                <a:lnTo>
                  <a:pt x="113713" y="5133"/>
                </a:lnTo>
                <a:lnTo>
                  <a:pt x="167338" y="5133"/>
                </a:lnTo>
                <a:lnTo>
                  <a:pt x="167338" y="17428"/>
                </a:lnTo>
                <a:lnTo>
                  <a:pt x="113713" y="17428"/>
                </a:lnTo>
                <a:lnTo>
                  <a:pt x="98974" y="20708"/>
                </a:lnTo>
                <a:lnTo>
                  <a:pt x="83653" y="21801"/>
                </a:lnTo>
                <a:lnTo>
                  <a:pt x="68307" y="20708"/>
                </a:lnTo>
                <a:lnTo>
                  <a:pt x="53497" y="17428"/>
                </a:lnTo>
                <a:lnTo>
                  <a:pt x="0" y="174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3555592" y="2721901"/>
            <a:ext cx="83668" cy="20470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3614034" y="2721900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60" h="11430">
                <a:moveTo>
                  <a:pt x="0" y="11281"/>
                </a:moveTo>
                <a:lnTo>
                  <a:pt x="22438" y="11281"/>
                </a:lnTo>
                <a:lnTo>
                  <a:pt x="22438" y="0"/>
                </a:lnTo>
                <a:lnTo>
                  <a:pt x="0" y="0"/>
                </a:lnTo>
                <a:lnTo>
                  <a:pt x="0" y="112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3577397" y="2723421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4" h="14605">
                <a:moveTo>
                  <a:pt x="14578" y="7351"/>
                </a:moveTo>
                <a:lnTo>
                  <a:pt x="0" y="14576"/>
                </a:lnTo>
                <a:lnTo>
                  <a:pt x="0" y="0"/>
                </a:lnTo>
                <a:lnTo>
                  <a:pt x="14578" y="7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3555592" y="2723421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4" h="14605">
                <a:moveTo>
                  <a:pt x="0" y="7351"/>
                </a:moveTo>
                <a:lnTo>
                  <a:pt x="14578" y="0"/>
                </a:lnTo>
                <a:lnTo>
                  <a:pt x="14578" y="14576"/>
                </a:lnTo>
                <a:lnTo>
                  <a:pt x="0" y="7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3602751" y="2842191"/>
            <a:ext cx="29845" cy="8255"/>
          </a:xfrm>
          <a:custGeom>
            <a:avLst/>
            <a:gdLst/>
            <a:ahLst/>
            <a:cxnLst/>
            <a:rect l="l" t="t" r="r" b="b"/>
            <a:pathLst>
              <a:path w="29845" h="8255">
                <a:moveTo>
                  <a:pt x="0" y="7732"/>
                </a:moveTo>
                <a:lnTo>
                  <a:pt x="29537" y="7732"/>
                </a:lnTo>
                <a:lnTo>
                  <a:pt x="29537" y="0"/>
                </a:lnTo>
                <a:lnTo>
                  <a:pt x="0" y="0"/>
                </a:lnTo>
                <a:lnTo>
                  <a:pt x="0" y="77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3609724" y="2918878"/>
            <a:ext cx="29845" cy="8255"/>
          </a:xfrm>
          <a:custGeom>
            <a:avLst/>
            <a:gdLst/>
            <a:ahLst/>
            <a:cxnLst/>
            <a:rect l="l" t="t" r="r" b="b"/>
            <a:pathLst>
              <a:path w="29845" h="8255">
                <a:moveTo>
                  <a:pt x="0" y="7732"/>
                </a:moveTo>
                <a:lnTo>
                  <a:pt x="29537" y="7732"/>
                </a:lnTo>
                <a:lnTo>
                  <a:pt x="29537" y="0"/>
                </a:lnTo>
                <a:lnTo>
                  <a:pt x="0" y="0"/>
                </a:lnTo>
                <a:lnTo>
                  <a:pt x="0" y="77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3475346" y="272405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44" y="0"/>
                </a:lnTo>
              </a:path>
            </a:pathLst>
          </a:custGeom>
          <a:ln w="3175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471923" y="284612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44" y="0"/>
                </a:lnTo>
              </a:path>
            </a:pathLst>
          </a:custGeom>
          <a:ln w="3175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3430089" y="3438194"/>
            <a:ext cx="78951" cy="144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3430089" y="3258835"/>
            <a:ext cx="78951" cy="1432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3430089" y="3294707"/>
            <a:ext cx="78951" cy="1432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3430089" y="3330579"/>
            <a:ext cx="78951" cy="1432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3430089" y="3366451"/>
            <a:ext cx="78951" cy="1445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3430089" y="3402322"/>
            <a:ext cx="78951" cy="1445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3430089" y="3222989"/>
            <a:ext cx="78951" cy="1429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3602117" y="3441490"/>
            <a:ext cx="78951" cy="144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3602117" y="3262131"/>
            <a:ext cx="78951" cy="143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3602117" y="3298003"/>
            <a:ext cx="78951" cy="1432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3602117" y="3333875"/>
            <a:ext cx="78951" cy="143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3602117" y="3369746"/>
            <a:ext cx="78951" cy="143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3602117" y="3405618"/>
            <a:ext cx="78951" cy="1445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3602117" y="3226285"/>
            <a:ext cx="78951" cy="1429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3388254" y="2504515"/>
            <a:ext cx="446405" cy="1003935"/>
          </a:xfrm>
          <a:custGeom>
            <a:avLst/>
            <a:gdLst/>
            <a:ahLst/>
            <a:cxnLst/>
            <a:rect l="l" t="t" r="r" b="b"/>
            <a:pathLst>
              <a:path w="446404" h="1003935">
                <a:moveTo>
                  <a:pt x="13944" y="1003901"/>
                </a:moveTo>
                <a:lnTo>
                  <a:pt x="13944" y="982986"/>
                </a:lnTo>
                <a:lnTo>
                  <a:pt x="0" y="982986"/>
                </a:lnTo>
                <a:lnTo>
                  <a:pt x="0" y="111544"/>
                </a:lnTo>
                <a:lnTo>
                  <a:pt x="111558" y="0"/>
                </a:lnTo>
                <a:lnTo>
                  <a:pt x="446235" y="0"/>
                </a:lnTo>
                <a:lnTo>
                  <a:pt x="446235" y="871441"/>
                </a:lnTo>
                <a:lnTo>
                  <a:pt x="439262" y="878413"/>
                </a:lnTo>
                <a:lnTo>
                  <a:pt x="439262" y="885385"/>
                </a:lnTo>
                <a:lnTo>
                  <a:pt x="320731" y="1003901"/>
                </a:lnTo>
                <a:lnTo>
                  <a:pt x="13944" y="1003901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3844631" y="2538359"/>
            <a:ext cx="169545" cy="361950"/>
          </a:xfrm>
          <a:custGeom>
            <a:avLst/>
            <a:gdLst/>
            <a:ahLst/>
            <a:cxnLst/>
            <a:rect l="l" t="t" r="r" b="b"/>
            <a:pathLst>
              <a:path w="169545" h="361950">
                <a:moveTo>
                  <a:pt x="0" y="361632"/>
                </a:moveTo>
                <a:lnTo>
                  <a:pt x="168986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3978375" y="2451785"/>
            <a:ext cx="76200" cy="109855"/>
          </a:xfrm>
          <a:custGeom>
            <a:avLst/>
            <a:gdLst/>
            <a:ahLst/>
            <a:cxnLst/>
            <a:rect l="l" t="t" r="r" b="b"/>
            <a:pathLst>
              <a:path w="76200" h="109855">
                <a:moveTo>
                  <a:pt x="75682" y="0"/>
                </a:moveTo>
                <a:lnTo>
                  <a:pt x="0" y="79729"/>
                </a:lnTo>
                <a:lnTo>
                  <a:pt x="63005" y="109262"/>
                </a:lnTo>
                <a:lnTo>
                  <a:pt x="756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274612" y="2002565"/>
            <a:ext cx="548005" cy="456565"/>
          </a:xfrm>
          <a:custGeom>
            <a:avLst/>
            <a:gdLst/>
            <a:ahLst/>
            <a:cxnLst/>
            <a:rect l="l" t="t" r="r" b="b"/>
            <a:pathLst>
              <a:path w="548004" h="456564">
                <a:moveTo>
                  <a:pt x="0" y="68447"/>
                </a:moveTo>
                <a:lnTo>
                  <a:pt x="0" y="387870"/>
                </a:lnTo>
                <a:lnTo>
                  <a:pt x="9780" y="406056"/>
                </a:lnTo>
                <a:lnTo>
                  <a:pt x="80198" y="436259"/>
                </a:lnTo>
                <a:lnTo>
                  <a:pt x="135617" y="446966"/>
                </a:lnTo>
                <a:lnTo>
                  <a:pt x="201029" y="453871"/>
                </a:lnTo>
                <a:lnTo>
                  <a:pt x="273826" y="456318"/>
                </a:lnTo>
                <a:lnTo>
                  <a:pt x="346622" y="453871"/>
                </a:lnTo>
                <a:lnTo>
                  <a:pt x="412035" y="446966"/>
                </a:lnTo>
                <a:lnTo>
                  <a:pt x="467453" y="436259"/>
                </a:lnTo>
                <a:lnTo>
                  <a:pt x="510268" y="422404"/>
                </a:lnTo>
                <a:lnTo>
                  <a:pt x="547652" y="387870"/>
                </a:lnTo>
                <a:lnTo>
                  <a:pt x="547652" y="68447"/>
                </a:lnTo>
                <a:lnTo>
                  <a:pt x="537871" y="50261"/>
                </a:lnTo>
                <a:lnTo>
                  <a:pt x="467453" y="20059"/>
                </a:lnTo>
                <a:lnTo>
                  <a:pt x="412035" y="9351"/>
                </a:lnTo>
                <a:lnTo>
                  <a:pt x="346622" y="2447"/>
                </a:lnTo>
                <a:lnTo>
                  <a:pt x="273826" y="0"/>
                </a:lnTo>
                <a:lnTo>
                  <a:pt x="201029" y="2447"/>
                </a:lnTo>
                <a:lnTo>
                  <a:pt x="135617" y="9351"/>
                </a:lnTo>
                <a:lnTo>
                  <a:pt x="80198" y="20059"/>
                </a:lnTo>
                <a:lnTo>
                  <a:pt x="37383" y="33914"/>
                </a:lnTo>
                <a:lnTo>
                  <a:pt x="9780" y="50261"/>
                </a:lnTo>
                <a:lnTo>
                  <a:pt x="0" y="68447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274612" y="2071012"/>
            <a:ext cx="548005" cy="68580"/>
          </a:xfrm>
          <a:custGeom>
            <a:avLst/>
            <a:gdLst/>
            <a:ahLst/>
            <a:cxnLst/>
            <a:rect l="l" t="t" r="r" b="b"/>
            <a:pathLst>
              <a:path w="548004" h="68580">
                <a:moveTo>
                  <a:pt x="0" y="0"/>
                </a:moveTo>
                <a:lnTo>
                  <a:pt x="37383" y="34533"/>
                </a:lnTo>
                <a:lnTo>
                  <a:pt x="80198" y="48388"/>
                </a:lnTo>
                <a:lnTo>
                  <a:pt x="135617" y="59096"/>
                </a:lnTo>
                <a:lnTo>
                  <a:pt x="201029" y="66000"/>
                </a:lnTo>
                <a:lnTo>
                  <a:pt x="273826" y="68447"/>
                </a:lnTo>
                <a:lnTo>
                  <a:pt x="346622" y="66000"/>
                </a:lnTo>
                <a:lnTo>
                  <a:pt x="412035" y="59096"/>
                </a:lnTo>
                <a:lnTo>
                  <a:pt x="467453" y="48388"/>
                </a:lnTo>
                <a:lnTo>
                  <a:pt x="510268" y="34533"/>
                </a:lnTo>
                <a:lnTo>
                  <a:pt x="547652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 txBox="1"/>
          <p:nvPr/>
        </p:nvSpPr>
        <p:spPr>
          <a:xfrm>
            <a:off x="5316804" y="2177124"/>
            <a:ext cx="46164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10">
                <a:latin typeface="宋体"/>
                <a:cs typeface="宋体"/>
              </a:rPr>
              <a:t>日志文</a:t>
            </a:r>
            <a:r>
              <a:rPr dirty="0" sz="850" spc="-5">
                <a:latin typeface="宋体"/>
                <a:cs typeface="宋体"/>
              </a:rPr>
              <a:t>件</a:t>
            </a:r>
            <a:endParaRPr sz="850">
              <a:latin typeface="宋体"/>
              <a:cs typeface="宋体"/>
            </a:endParaRPr>
          </a:p>
        </p:txBody>
      </p:sp>
      <p:sp>
        <p:nvSpPr>
          <p:cNvPr id="135" name="object 135"/>
          <p:cNvSpPr/>
          <p:nvPr/>
        </p:nvSpPr>
        <p:spPr>
          <a:xfrm>
            <a:off x="5047691" y="3368986"/>
            <a:ext cx="118745" cy="139700"/>
          </a:xfrm>
          <a:custGeom>
            <a:avLst/>
            <a:gdLst/>
            <a:ahLst/>
            <a:cxnLst/>
            <a:rect l="l" t="t" r="r" b="b"/>
            <a:pathLst>
              <a:path w="118745" h="139700">
                <a:moveTo>
                  <a:pt x="118531" y="0"/>
                </a:moveTo>
                <a:lnTo>
                  <a:pt x="0" y="118516"/>
                </a:lnTo>
                <a:lnTo>
                  <a:pt x="0" y="139430"/>
                </a:lnTo>
                <a:lnTo>
                  <a:pt x="118531" y="20914"/>
                </a:lnTo>
                <a:lnTo>
                  <a:pt x="11853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4726960" y="2504515"/>
            <a:ext cx="446405" cy="111760"/>
          </a:xfrm>
          <a:custGeom>
            <a:avLst/>
            <a:gdLst/>
            <a:ahLst/>
            <a:cxnLst/>
            <a:rect l="l" t="t" r="r" b="b"/>
            <a:pathLst>
              <a:path w="446404" h="111760">
                <a:moveTo>
                  <a:pt x="446235" y="0"/>
                </a:moveTo>
                <a:lnTo>
                  <a:pt x="111558" y="0"/>
                </a:lnTo>
                <a:lnTo>
                  <a:pt x="0" y="111544"/>
                </a:lnTo>
                <a:lnTo>
                  <a:pt x="334676" y="111544"/>
                </a:lnTo>
                <a:lnTo>
                  <a:pt x="446235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4726960" y="2504515"/>
            <a:ext cx="446405" cy="111760"/>
          </a:xfrm>
          <a:custGeom>
            <a:avLst/>
            <a:gdLst/>
            <a:ahLst/>
            <a:cxnLst/>
            <a:rect l="l" t="t" r="r" b="b"/>
            <a:pathLst>
              <a:path w="446404" h="111760">
                <a:moveTo>
                  <a:pt x="0" y="111544"/>
                </a:moveTo>
                <a:lnTo>
                  <a:pt x="111558" y="0"/>
                </a:lnTo>
                <a:lnTo>
                  <a:pt x="446235" y="0"/>
                </a:lnTo>
                <a:lnTo>
                  <a:pt x="334676" y="111544"/>
                </a:lnTo>
                <a:lnTo>
                  <a:pt x="0" y="1115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061636" y="2504515"/>
            <a:ext cx="111760" cy="983615"/>
          </a:xfrm>
          <a:custGeom>
            <a:avLst/>
            <a:gdLst/>
            <a:ahLst/>
            <a:cxnLst/>
            <a:rect l="l" t="t" r="r" b="b"/>
            <a:pathLst>
              <a:path w="111760" h="983614">
                <a:moveTo>
                  <a:pt x="111558" y="0"/>
                </a:moveTo>
                <a:lnTo>
                  <a:pt x="0" y="111544"/>
                </a:lnTo>
                <a:lnTo>
                  <a:pt x="0" y="982986"/>
                </a:lnTo>
                <a:lnTo>
                  <a:pt x="111558" y="871441"/>
                </a:lnTo>
                <a:lnTo>
                  <a:pt x="11155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4726960" y="2616060"/>
            <a:ext cx="335280" cy="871855"/>
          </a:xfrm>
          <a:custGeom>
            <a:avLst/>
            <a:gdLst/>
            <a:ahLst/>
            <a:cxnLst/>
            <a:rect l="l" t="t" r="r" b="b"/>
            <a:pathLst>
              <a:path w="335279" h="871854">
                <a:moveTo>
                  <a:pt x="0" y="871441"/>
                </a:moveTo>
                <a:lnTo>
                  <a:pt x="334676" y="871441"/>
                </a:lnTo>
                <a:lnTo>
                  <a:pt x="334676" y="0"/>
                </a:lnTo>
                <a:lnTo>
                  <a:pt x="0" y="0"/>
                </a:lnTo>
                <a:lnTo>
                  <a:pt x="0" y="87144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4726960" y="2616060"/>
            <a:ext cx="335280" cy="871855"/>
          </a:xfrm>
          <a:custGeom>
            <a:avLst/>
            <a:gdLst/>
            <a:ahLst/>
            <a:cxnLst/>
            <a:rect l="l" t="t" r="r" b="b"/>
            <a:pathLst>
              <a:path w="335279" h="871854">
                <a:moveTo>
                  <a:pt x="0" y="871441"/>
                </a:moveTo>
                <a:lnTo>
                  <a:pt x="334676" y="871441"/>
                </a:lnTo>
                <a:lnTo>
                  <a:pt x="334676" y="0"/>
                </a:lnTo>
                <a:lnTo>
                  <a:pt x="0" y="0"/>
                </a:lnTo>
                <a:lnTo>
                  <a:pt x="0" y="87144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4768794" y="2657889"/>
            <a:ext cx="251007" cy="52983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4768794" y="2657889"/>
            <a:ext cx="251460" cy="530225"/>
          </a:xfrm>
          <a:custGeom>
            <a:avLst/>
            <a:gdLst/>
            <a:ahLst/>
            <a:cxnLst/>
            <a:rect l="l" t="t" r="r" b="b"/>
            <a:pathLst>
              <a:path w="251460" h="530225">
                <a:moveTo>
                  <a:pt x="0" y="0"/>
                </a:moveTo>
                <a:lnTo>
                  <a:pt x="251007" y="0"/>
                </a:lnTo>
                <a:lnTo>
                  <a:pt x="251007" y="529836"/>
                </a:lnTo>
                <a:lnTo>
                  <a:pt x="0" y="529836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4798839" y="3117947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4550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4798839" y="3048232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4550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4798839" y="2978516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4550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4798839" y="2908801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4550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4798839" y="2825143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7668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4798839" y="2724119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7668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4798839" y="3095194"/>
            <a:ext cx="191135" cy="45720"/>
          </a:xfrm>
          <a:custGeom>
            <a:avLst/>
            <a:gdLst/>
            <a:ahLst/>
            <a:cxnLst/>
            <a:rect l="l" t="t" r="r" b="b"/>
            <a:pathLst>
              <a:path w="191135" h="45719">
                <a:moveTo>
                  <a:pt x="0" y="0"/>
                </a:moveTo>
                <a:lnTo>
                  <a:pt x="190917" y="0"/>
                </a:lnTo>
                <a:lnTo>
                  <a:pt x="190917" y="45505"/>
                </a:lnTo>
                <a:lnTo>
                  <a:pt x="0" y="4550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4798839" y="3025479"/>
            <a:ext cx="191135" cy="45720"/>
          </a:xfrm>
          <a:custGeom>
            <a:avLst/>
            <a:gdLst/>
            <a:ahLst/>
            <a:cxnLst/>
            <a:rect l="l" t="t" r="r" b="b"/>
            <a:pathLst>
              <a:path w="191135" h="45719">
                <a:moveTo>
                  <a:pt x="0" y="0"/>
                </a:moveTo>
                <a:lnTo>
                  <a:pt x="190917" y="0"/>
                </a:lnTo>
                <a:lnTo>
                  <a:pt x="190917" y="45505"/>
                </a:lnTo>
                <a:lnTo>
                  <a:pt x="0" y="4550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4798839" y="2955764"/>
            <a:ext cx="191135" cy="45720"/>
          </a:xfrm>
          <a:custGeom>
            <a:avLst/>
            <a:gdLst/>
            <a:ahLst/>
            <a:cxnLst/>
            <a:rect l="l" t="t" r="r" b="b"/>
            <a:pathLst>
              <a:path w="191135" h="45719">
                <a:moveTo>
                  <a:pt x="0" y="0"/>
                </a:moveTo>
                <a:lnTo>
                  <a:pt x="190917" y="0"/>
                </a:lnTo>
                <a:lnTo>
                  <a:pt x="190917" y="45505"/>
                </a:lnTo>
                <a:lnTo>
                  <a:pt x="0" y="4550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4798839" y="2886048"/>
            <a:ext cx="191135" cy="45720"/>
          </a:xfrm>
          <a:custGeom>
            <a:avLst/>
            <a:gdLst/>
            <a:ahLst/>
            <a:cxnLst/>
            <a:rect l="l" t="t" r="r" b="b"/>
            <a:pathLst>
              <a:path w="191135" h="45719">
                <a:moveTo>
                  <a:pt x="0" y="0"/>
                </a:moveTo>
                <a:lnTo>
                  <a:pt x="190917" y="0"/>
                </a:lnTo>
                <a:lnTo>
                  <a:pt x="190917" y="45505"/>
                </a:lnTo>
                <a:lnTo>
                  <a:pt x="0" y="4550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4798839" y="2786799"/>
            <a:ext cx="191135" cy="76835"/>
          </a:xfrm>
          <a:custGeom>
            <a:avLst/>
            <a:gdLst/>
            <a:ahLst/>
            <a:cxnLst/>
            <a:rect l="l" t="t" r="r" b="b"/>
            <a:pathLst>
              <a:path w="191135" h="76835">
                <a:moveTo>
                  <a:pt x="0" y="0"/>
                </a:moveTo>
                <a:lnTo>
                  <a:pt x="190917" y="0"/>
                </a:lnTo>
                <a:lnTo>
                  <a:pt x="190917" y="76686"/>
                </a:lnTo>
                <a:lnTo>
                  <a:pt x="0" y="7668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4798839" y="2685775"/>
            <a:ext cx="191135" cy="76835"/>
          </a:xfrm>
          <a:custGeom>
            <a:avLst/>
            <a:gdLst/>
            <a:ahLst/>
            <a:cxnLst/>
            <a:rect l="l" t="t" r="r" b="b"/>
            <a:pathLst>
              <a:path w="191135" h="76835">
                <a:moveTo>
                  <a:pt x="0" y="0"/>
                </a:moveTo>
                <a:lnTo>
                  <a:pt x="190917" y="0"/>
                </a:lnTo>
                <a:lnTo>
                  <a:pt x="190917" y="76686"/>
                </a:lnTo>
                <a:lnTo>
                  <a:pt x="0" y="7668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4740904" y="3497959"/>
            <a:ext cx="307340" cy="0"/>
          </a:xfrm>
          <a:custGeom>
            <a:avLst/>
            <a:gdLst/>
            <a:ahLst/>
            <a:cxnLst/>
            <a:rect l="l" t="t" r="r" b="b"/>
            <a:pathLst>
              <a:path w="307339" h="0">
                <a:moveTo>
                  <a:pt x="0" y="0"/>
                </a:moveTo>
                <a:lnTo>
                  <a:pt x="306786" y="0"/>
                </a:lnTo>
              </a:path>
            </a:pathLst>
          </a:custGeom>
          <a:ln w="20914">
            <a:solidFill>
              <a:srgbClr val="9A9A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871352" y="3238993"/>
            <a:ext cx="45764" cy="4582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4880353" y="3303707"/>
            <a:ext cx="27889" cy="27886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4845491" y="2723685"/>
            <a:ext cx="27940" cy="7620"/>
          </a:xfrm>
          <a:custGeom>
            <a:avLst/>
            <a:gdLst/>
            <a:ahLst/>
            <a:cxnLst/>
            <a:rect l="l" t="t" r="r" b="b"/>
            <a:pathLst>
              <a:path w="27939" h="7619">
                <a:moveTo>
                  <a:pt x="0" y="7342"/>
                </a:moveTo>
                <a:lnTo>
                  <a:pt x="27889" y="7342"/>
                </a:lnTo>
                <a:lnTo>
                  <a:pt x="27889" y="0"/>
                </a:lnTo>
                <a:lnTo>
                  <a:pt x="0" y="0"/>
                </a:lnTo>
                <a:lnTo>
                  <a:pt x="0" y="7342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4813544" y="2699610"/>
            <a:ext cx="161544" cy="14684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4813544" y="2699592"/>
            <a:ext cx="161925" cy="15240"/>
          </a:xfrm>
          <a:custGeom>
            <a:avLst/>
            <a:gdLst/>
            <a:ahLst/>
            <a:cxnLst/>
            <a:rect l="l" t="t" r="r" b="b"/>
            <a:pathLst>
              <a:path w="161925" h="15239">
                <a:moveTo>
                  <a:pt x="0" y="14703"/>
                </a:moveTo>
                <a:lnTo>
                  <a:pt x="161506" y="14703"/>
                </a:lnTo>
                <a:lnTo>
                  <a:pt x="161506" y="0"/>
                </a:lnTo>
                <a:lnTo>
                  <a:pt x="0" y="0"/>
                </a:lnTo>
                <a:lnTo>
                  <a:pt x="0" y="147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4845491" y="2727605"/>
            <a:ext cx="27889" cy="103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4809868" y="2806283"/>
            <a:ext cx="161544" cy="28303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4809868" y="2806731"/>
            <a:ext cx="161925" cy="27940"/>
          </a:xfrm>
          <a:custGeom>
            <a:avLst/>
            <a:gdLst/>
            <a:ahLst/>
            <a:cxnLst/>
            <a:rect l="l" t="t" r="r" b="b"/>
            <a:pathLst>
              <a:path w="161925" h="27939">
                <a:moveTo>
                  <a:pt x="0" y="4658"/>
                </a:moveTo>
                <a:lnTo>
                  <a:pt x="44116" y="4658"/>
                </a:lnTo>
                <a:lnTo>
                  <a:pt x="65905" y="1164"/>
                </a:lnTo>
                <a:lnTo>
                  <a:pt x="88169" y="0"/>
                </a:lnTo>
                <a:lnTo>
                  <a:pt x="110433" y="1164"/>
                </a:lnTo>
                <a:lnTo>
                  <a:pt x="132222" y="4658"/>
                </a:lnTo>
                <a:lnTo>
                  <a:pt x="161633" y="4658"/>
                </a:lnTo>
                <a:lnTo>
                  <a:pt x="161633" y="27854"/>
                </a:lnTo>
                <a:lnTo>
                  <a:pt x="0" y="27854"/>
                </a:lnTo>
                <a:lnTo>
                  <a:pt x="0" y="46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4817221" y="2824128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6864" y="0"/>
                </a:lnTo>
              </a:path>
            </a:pathLst>
          </a:custGeom>
          <a:ln w="6971">
            <a:solidFill>
              <a:srgbClr val="DBD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816333" y="2824128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 h="0">
                <a:moveTo>
                  <a:pt x="0" y="0"/>
                </a:moveTo>
                <a:lnTo>
                  <a:pt x="148639" y="0"/>
                </a:lnTo>
              </a:path>
            </a:pathLst>
          </a:custGeom>
          <a:ln w="87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4810629" y="2894858"/>
            <a:ext cx="167337" cy="21738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4810629" y="2894858"/>
            <a:ext cx="167640" cy="22225"/>
          </a:xfrm>
          <a:custGeom>
            <a:avLst/>
            <a:gdLst/>
            <a:ahLst/>
            <a:cxnLst/>
            <a:rect l="l" t="t" r="r" b="b"/>
            <a:pathLst>
              <a:path w="167639" h="22225">
                <a:moveTo>
                  <a:pt x="0" y="17428"/>
                </a:moveTo>
                <a:lnTo>
                  <a:pt x="0" y="5133"/>
                </a:lnTo>
                <a:lnTo>
                  <a:pt x="53497" y="5133"/>
                </a:lnTo>
                <a:lnTo>
                  <a:pt x="68201" y="1283"/>
                </a:lnTo>
                <a:lnTo>
                  <a:pt x="83653" y="0"/>
                </a:lnTo>
                <a:lnTo>
                  <a:pt x="99081" y="1283"/>
                </a:lnTo>
                <a:lnTo>
                  <a:pt x="113713" y="5133"/>
                </a:lnTo>
                <a:lnTo>
                  <a:pt x="167338" y="5133"/>
                </a:lnTo>
                <a:lnTo>
                  <a:pt x="167338" y="17428"/>
                </a:lnTo>
                <a:lnTo>
                  <a:pt x="113713" y="17428"/>
                </a:lnTo>
                <a:lnTo>
                  <a:pt x="98974" y="20708"/>
                </a:lnTo>
                <a:lnTo>
                  <a:pt x="83653" y="21801"/>
                </a:lnTo>
                <a:lnTo>
                  <a:pt x="68307" y="20708"/>
                </a:lnTo>
                <a:lnTo>
                  <a:pt x="53497" y="17428"/>
                </a:lnTo>
                <a:lnTo>
                  <a:pt x="0" y="174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4894298" y="2721901"/>
            <a:ext cx="83668" cy="204709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4952739" y="2721900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60" h="11430">
                <a:moveTo>
                  <a:pt x="0" y="11281"/>
                </a:moveTo>
                <a:lnTo>
                  <a:pt x="22438" y="11281"/>
                </a:lnTo>
                <a:lnTo>
                  <a:pt x="22438" y="0"/>
                </a:lnTo>
                <a:lnTo>
                  <a:pt x="0" y="0"/>
                </a:lnTo>
                <a:lnTo>
                  <a:pt x="0" y="112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4916103" y="2723421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4" h="14605">
                <a:moveTo>
                  <a:pt x="14578" y="7351"/>
                </a:moveTo>
                <a:lnTo>
                  <a:pt x="0" y="14576"/>
                </a:lnTo>
                <a:lnTo>
                  <a:pt x="0" y="0"/>
                </a:lnTo>
                <a:lnTo>
                  <a:pt x="14578" y="7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4894298" y="2723421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4" h="14605">
                <a:moveTo>
                  <a:pt x="0" y="7351"/>
                </a:moveTo>
                <a:lnTo>
                  <a:pt x="14578" y="0"/>
                </a:lnTo>
                <a:lnTo>
                  <a:pt x="14578" y="14576"/>
                </a:lnTo>
                <a:lnTo>
                  <a:pt x="0" y="7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941457" y="2842191"/>
            <a:ext cx="29845" cy="8255"/>
          </a:xfrm>
          <a:custGeom>
            <a:avLst/>
            <a:gdLst/>
            <a:ahLst/>
            <a:cxnLst/>
            <a:rect l="l" t="t" r="r" b="b"/>
            <a:pathLst>
              <a:path w="29845" h="8255">
                <a:moveTo>
                  <a:pt x="0" y="7732"/>
                </a:moveTo>
                <a:lnTo>
                  <a:pt x="29537" y="7732"/>
                </a:lnTo>
                <a:lnTo>
                  <a:pt x="29537" y="0"/>
                </a:lnTo>
                <a:lnTo>
                  <a:pt x="0" y="0"/>
                </a:lnTo>
                <a:lnTo>
                  <a:pt x="0" y="77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4948429" y="2918878"/>
            <a:ext cx="29845" cy="8255"/>
          </a:xfrm>
          <a:custGeom>
            <a:avLst/>
            <a:gdLst/>
            <a:ahLst/>
            <a:cxnLst/>
            <a:rect l="l" t="t" r="r" b="b"/>
            <a:pathLst>
              <a:path w="29845" h="8255">
                <a:moveTo>
                  <a:pt x="0" y="7732"/>
                </a:moveTo>
                <a:lnTo>
                  <a:pt x="29537" y="7732"/>
                </a:lnTo>
                <a:lnTo>
                  <a:pt x="29537" y="0"/>
                </a:lnTo>
                <a:lnTo>
                  <a:pt x="0" y="0"/>
                </a:lnTo>
                <a:lnTo>
                  <a:pt x="0" y="77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4814051" y="272405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44" y="0"/>
                </a:lnTo>
              </a:path>
            </a:pathLst>
          </a:custGeom>
          <a:ln w="3175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4810629" y="284612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44" y="0"/>
                </a:lnTo>
              </a:path>
            </a:pathLst>
          </a:custGeom>
          <a:ln w="3175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768794" y="3438194"/>
            <a:ext cx="78951" cy="14449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4768794" y="3258835"/>
            <a:ext cx="78951" cy="1432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768794" y="3294707"/>
            <a:ext cx="78951" cy="1432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768794" y="3330579"/>
            <a:ext cx="78951" cy="1432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4768794" y="3366451"/>
            <a:ext cx="78951" cy="1445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4768794" y="3402322"/>
            <a:ext cx="78951" cy="1445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4940823" y="3441490"/>
            <a:ext cx="78951" cy="1444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768794" y="3222989"/>
            <a:ext cx="78951" cy="1429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940823" y="3262131"/>
            <a:ext cx="78951" cy="1432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940823" y="3298003"/>
            <a:ext cx="78951" cy="14323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4940823" y="3333875"/>
            <a:ext cx="78951" cy="1432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4940823" y="3369746"/>
            <a:ext cx="78951" cy="1432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4940823" y="3405618"/>
            <a:ext cx="78951" cy="1445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4940823" y="3226285"/>
            <a:ext cx="78951" cy="14298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4726960" y="2504515"/>
            <a:ext cx="446405" cy="1003935"/>
          </a:xfrm>
          <a:custGeom>
            <a:avLst/>
            <a:gdLst/>
            <a:ahLst/>
            <a:cxnLst/>
            <a:rect l="l" t="t" r="r" b="b"/>
            <a:pathLst>
              <a:path w="446404" h="1003935">
                <a:moveTo>
                  <a:pt x="13944" y="1003901"/>
                </a:moveTo>
                <a:lnTo>
                  <a:pt x="13944" y="982986"/>
                </a:lnTo>
                <a:lnTo>
                  <a:pt x="0" y="982986"/>
                </a:lnTo>
                <a:lnTo>
                  <a:pt x="0" y="111544"/>
                </a:lnTo>
                <a:lnTo>
                  <a:pt x="111558" y="0"/>
                </a:lnTo>
                <a:lnTo>
                  <a:pt x="446235" y="0"/>
                </a:lnTo>
                <a:lnTo>
                  <a:pt x="446235" y="871441"/>
                </a:lnTo>
                <a:lnTo>
                  <a:pt x="439262" y="878413"/>
                </a:lnTo>
                <a:lnTo>
                  <a:pt x="439262" y="885385"/>
                </a:lnTo>
                <a:lnTo>
                  <a:pt x="320731" y="1003901"/>
                </a:lnTo>
                <a:lnTo>
                  <a:pt x="13944" y="1003901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183337" y="2538359"/>
            <a:ext cx="169545" cy="361950"/>
          </a:xfrm>
          <a:custGeom>
            <a:avLst/>
            <a:gdLst/>
            <a:ahLst/>
            <a:cxnLst/>
            <a:rect l="l" t="t" r="r" b="b"/>
            <a:pathLst>
              <a:path w="169545" h="361950">
                <a:moveTo>
                  <a:pt x="0" y="361632"/>
                </a:moveTo>
                <a:lnTo>
                  <a:pt x="168986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317080" y="2451785"/>
            <a:ext cx="76200" cy="109855"/>
          </a:xfrm>
          <a:custGeom>
            <a:avLst/>
            <a:gdLst/>
            <a:ahLst/>
            <a:cxnLst/>
            <a:rect l="l" t="t" r="r" b="b"/>
            <a:pathLst>
              <a:path w="76200" h="109855">
                <a:moveTo>
                  <a:pt x="75682" y="0"/>
                </a:moveTo>
                <a:lnTo>
                  <a:pt x="0" y="79729"/>
                </a:lnTo>
                <a:lnTo>
                  <a:pt x="63005" y="109262"/>
                </a:lnTo>
                <a:lnTo>
                  <a:pt x="756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552467" y="2002565"/>
            <a:ext cx="548005" cy="456565"/>
          </a:xfrm>
          <a:custGeom>
            <a:avLst/>
            <a:gdLst/>
            <a:ahLst/>
            <a:cxnLst/>
            <a:rect l="l" t="t" r="r" b="b"/>
            <a:pathLst>
              <a:path w="548004" h="456564">
                <a:moveTo>
                  <a:pt x="0" y="68447"/>
                </a:moveTo>
                <a:lnTo>
                  <a:pt x="0" y="387870"/>
                </a:lnTo>
                <a:lnTo>
                  <a:pt x="9780" y="406056"/>
                </a:lnTo>
                <a:lnTo>
                  <a:pt x="80198" y="436259"/>
                </a:lnTo>
                <a:lnTo>
                  <a:pt x="135617" y="446966"/>
                </a:lnTo>
                <a:lnTo>
                  <a:pt x="201029" y="453871"/>
                </a:lnTo>
                <a:lnTo>
                  <a:pt x="273826" y="456318"/>
                </a:lnTo>
                <a:lnTo>
                  <a:pt x="346622" y="453871"/>
                </a:lnTo>
                <a:lnTo>
                  <a:pt x="412035" y="446966"/>
                </a:lnTo>
                <a:lnTo>
                  <a:pt x="467453" y="436259"/>
                </a:lnTo>
                <a:lnTo>
                  <a:pt x="510268" y="422404"/>
                </a:lnTo>
                <a:lnTo>
                  <a:pt x="547652" y="387870"/>
                </a:lnTo>
                <a:lnTo>
                  <a:pt x="547652" y="68447"/>
                </a:lnTo>
                <a:lnTo>
                  <a:pt x="537871" y="50261"/>
                </a:lnTo>
                <a:lnTo>
                  <a:pt x="467453" y="20059"/>
                </a:lnTo>
                <a:lnTo>
                  <a:pt x="412035" y="9351"/>
                </a:lnTo>
                <a:lnTo>
                  <a:pt x="346622" y="2447"/>
                </a:lnTo>
                <a:lnTo>
                  <a:pt x="273826" y="0"/>
                </a:lnTo>
                <a:lnTo>
                  <a:pt x="201029" y="2447"/>
                </a:lnTo>
                <a:lnTo>
                  <a:pt x="135617" y="9351"/>
                </a:lnTo>
                <a:lnTo>
                  <a:pt x="80198" y="20059"/>
                </a:lnTo>
                <a:lnTo>
                  <a:pt x="37383" y="33914"/>
                </a:lnTo>
                <a:lnTo>
                  <a:pt x="9780" y="50261"/>
                </a:lnTo>
                <a:lnTo>
                  <a:pt x="0" y="68447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552467" y="2071012"/>
            <a:ext cx="548005" cy="68580"/>
          </a:xfrm>
          <a:custGeom>
            <a:avLst/>
            <a:gdLst/>
            <a:ahLst/>
            <a:cxnLst/>
            <a:rect l="l" t="t" r="r" b="b"/>
            <a:pathLst>
              <a:path w="548004" h="68580">
                <a:moveTo>
                  <a:pt x="0" y="0"/>
                </a:moveTo>
                <a:lnTo>
                  <a:pt x="37383" y="34533"/>
                </a:lnTo>
                <a:lnTo>
                  <a:pt x="80198" y="48388"/>
                </a:lnTo>
                <a:lnTo>
                  <a:pt x="135617" y="59096"/>
                </a:lnTo>
                <a:lnTo>
                  <a:pt x="201029" y="66000"/>
                </a:lnTo>
                <a:lnTo>
                  <a:pt x="273826" y="68447"/>
                </a:lnTo>
                <a:lnTo>
                  <a:pt x="346622" y="66000"/>
                </a:lnTo>
                <a:lnTo>
                  <a:pt x="412035" y="59096"/>
                </a:lnTo>
                <a:lnTo>
                  <a:pt x="467453" y="48388"/>
                </a:lnTo>
                <a:lnTo>
                  <a:pt x="510268" y="34533"/>
                </a:lnTo>
                <a:lnTo>
                  <a:pt x="547652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 txBox="1"/>
          <p:nvPr/>
        </p:nvSpPr>
        <p:spPr>
          <a:xfrm>
            <a:off x="6594659" y="2177124"/>
            <a:ext cx="46164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10">
                <a:latin typeface="宋体"/>
                <a:cs typeface="宋体"/>
              </a:rPr>
              <a:t>日志文</a:t>
            </a:r>
            <a:r>
              <a:rPr dirty="0" sz="850" spc="-5">
                <a:latin typeface="宋体"/>
                <a:cs typeface="宋体"/>
              </a:rPr>
              <a:t>件</a:t>
            </a:r>
            <a:endParaRPr sz="850">
              <a:latin typeface="宋体"/>
              <a:cs typeface="宋体"/>
            </a:endParaRPr>
          </a:p>
        </p:txBody>
      </p:sp>
      <p:sp>
        <p:nvSpPr>
          <p:cNvPr id="196" name="object 196"/>
          <p:cNvSpPr/>
          <p:nvPr/>
        </p:nvSpPr>
        <p:spPr>
          <a:xfrm>
            <a:off x="6295121" y="3368986"/>
            <a:ext cx="118745" cy="139700"/>
          </a:xfrm>
          <a:custGeom>
            <a:avLst/>
            <a:gdLst/>
            <a:ahLst/>
            <a:cxnLst/>
            <a:rect l="l" t="t" r="r" b="b"/>
            <a:pathLst>
              <a:path w="118745" h="139700">
                <a:moveTo>
                  <a:pt x="118531" y="0"/>
                </a:moveTo>
                <a:lnTo>
                  <a:pt x="0" y="118516"/>
                </a:lnTo>
                <a:lnTo>
                  <a:pt x="0" y="139430"/>
                </a:lnTo>
                <a:lnTo>
                  <a:pt x="118531" y="20914"/>
                </a:lnTo>
                <a:lnTo>
                  <a:pt x="118531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5974390" y="2504515"/>
            <a:ext cx="446405" cy="111760"/>
          </a:xfrm>
          <a:custGeom>
            <a:avLst/>
            <a:gdLst/>
            <a:ahLst/>
            <a:cxnLst/>
            <a:rect l="l" t="t" r="r" b="b"/>
            <a:pathLst>
              <a:path w="446404" h="111760">
                <a:moveTo>
                  <a:pt x="446235" y="0"/>
                </a:moveTo>
                <a:lnTo>
                  <a:pt x="111558" y="0"/>
                </a:lnTo>
                <a:lnTo>
                  <a:pt x="0" y="111544"/>
                </a:lnTo>
                <a:lnTo>
                  <a:pt x="334676" y="111544"/>
                </a:lnTo>
                <a:lnTo>
                  <a:pt x="446235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5974390" y="2504515"/>
            <a:ext cx="446405" cy="111760"/>
          </a:xfrm>
          <a:custGeom>
            <a:avLst/>
            <a:gdLst/>
            <a:ahLst/>
            <a:cxnLst/>
            <a:rect l="l" t="t" r="r" b="b"/>
            <a:pathLst>
              <a:path w="446404" h="111760">
                <a:moveTo>
                  <a:pt x="0" y="111544"/>
                </a:moveTo>
                <a:lnTo>
                  <a:pt x="111558" y="0"/>
                </a:lnTo>
                <a:lnTo>
                  <a:pt x="446235" y="0"/>
                </a:lnTo>
                <a:lnTo>
                  <a:pt x="334676" y="111544"/>
                </a:lnTo>
                <a:lnTo>
                  <a:pt x="0" y="1115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309066" y="2504515"/>
            <a:ext cx="111760" cy="983615"/>
          </a:xfrm>
          <a:custGeom>
            <a:avLst/>
            <a:gdLst/>
            <a:ahLst/>
            <a:cxnLst/>
            <a:rect l="l" t="t" r="r" b="b"/>
            <a:pathLst>
              <a:path w="111760" h="983614">
                <a:moveTo>
                  <a:pt x="111558" y="0"/>
                </a:moveTo>
                <a:lnTo>
                  <a:pt x="0" y="111544"/>
                </a:lnTo>
                <a:lnTo>
                  <a:pt x="0" y="982986"/>
                </a:lnTo>
                <a:lnTo>
                  <a:pt x="111558" y="871441"/>
                </a:lnTo>
                <a:lnTo>
                  <a:pt x="111558" y="0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5974390" y="2616060"/>
            <a:ext cx="335280" cy="871855"/>
          </a:xfrm>
          <a:custGeom>
            <a:avLst/>
            <a:gdLst/>
            <a:ahLst/>
            <a:cxnLst/>
            <a:rect l="l" t="t" r="r" b="b"/>
            <a:pathLst>
              <a:path w="335279" h="871854">
                <a:moveTo>
                  <a:pt x="0" y="871441"/>
                </a:moveTo>
                <a:lnTo>
                  <a:pt x="334676" y="871441"/>
                </a:lnTo>
                <a:lnTo>
                  <a:pt x="334676" y="0"/>
                </a:lnTo>
                <a:lnTo>
                  <a:pt x="0" y="0"/>
                </a:lnTo>
                <a:lnTo>
                  <a:pt x="0" y="871441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5974390" y="2616060"/>
            <a:ext cx="335280" cy="871855"/>
          </a:xfrm>
          <a:custGeom>
            <a:avLst/>
            <a:gdLst/>
            <a:ahLst/>
            <a:cxnLst/>
            <a:rect l="l" t="t" r="r" b="b"/>
            <a:pathLst>
              <a:path w="335279" h="871854">
                <a:moveTo>
                  <a:pt x="0" y="871441"/>
                </a:moveTo>
                <a:lnTo>
                  <a:pt x="334676" y="871441"/>
                </a:lnTo>
                <a:lnTo>
                  <a:pt x="334676" y="0"/>
                </a:lnTo>
                <a:lnTo>
                  <a:pt x="0" y="0"/>
                </a:lnTo>
                <a:lnTo>
                  <a:pt x="0" y="87144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016225" y="2657889"/>
            <a:ext cx="251007" cy="529836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016225" y="2657889"/>
            <a:ext cx="251460" cy="530225"/>
          </a:xfrm>
          <a:custGeom>
            <a:avLst/>
            <a:gdLst/>
            <a:ahLst/>
            <a:cxnLst/>
            <a:rect l="l" t="t" r="r" b="b"/>
            <a:pathLst>
              <a:path w="251460" h="530225">
                <a:moveTo>
                  <a:pt x="0" y="0"/>
                </a:moveTo>
                <a:lnTo>
                  <a:pt x="251007" y="0"/>
                </a:lnTo>
                <a:lnTo>
                  <a:pt x="251007" y="529836"/>
                </a:lnTo>
                <a:lnTo>
                  <a:pt x="0" y="529836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046269" y="3117947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4550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046269" y="3048232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4550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046269" y="2978516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4550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046269" y="2908801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45505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046269" y="2825143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7668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046269" y="2724119"/>
            <a:ext cx="191135" cy="0"/>
          </a:xfrm>
          <a:custGeom>
            <a:avLst/>
            <a:gdLst/>
            <a:ahLst/>
            <a:cxnLst/>
            <a:rect l="l" t="t" r="r" b="b"/>
            <a:pathLst>
              <a:path w="191135" h="0">
                <a:moveTo>
                  <a:pt x="0" y="0"/>
                </a:moveTo>
                <a:lnTo>
                  <a:pt x="190917" y="0"/>
                </a:lnTo>
              </a:path>
            </a:pathLst>
          </a:custGeom>
          <a:ln w="76686">
            <a:solidFill>
              <a:srgbClr val="C0C0C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046269" y="3095194"/>
            <a:ext cx="191135" cy="45720"/>
          </a:xfrm>
          <a:custGeom>
            <a:avLst/>
            <a:gdLst/>
            <a:ahLst/>
            <a:cxnLst/>
            <a:rect l="l" t="t" r="r" b="b"/>
            <a:pathLst>
              <a:path w="191135" h="45719">
                <a:moveTo>
                  <a:pt x="0" y="0"/>
                </a:moveTo>
                <a:lnTo>
                  <a:pt x="190917" y="0"/>
                </a:lnTo>
                <a:lnTo>
                  <a:pt x="190917" y="45505"/>
                </a:lnTo>
                <a:lnTo>
                  <a:pt x="0" y="4550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046269" y="3025479"/>
            <a:ext cx="191135" cy="45720"/>
          </a:xfrm>
          <a:custGeom>
            <a:avLst/>
            <a:gdLst/>
            <a:ahLst/>
            <a:cxnLst/>
            <a:rect l="l" t="t" r="r" b="b"/>
            <a:pathLst>
              <a:path w="191135" h="45719">
                <a:moveTo>
                  <a:pt x="0" y="0"/>
                </a:moveTo>
                <a:lnTo>
                  <a:pt x="190917" y="0"/>
                </a:lnTo>
                <a:lnTo>
                  <a:pt x="190917" y="45505"/>
                </a:lnTo>
                <a:lnTo>
                  <a:pt x="0" y="4550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046269" y="2955764"/>
            <a:ext cx="191135" cy="45720"/>
          </a:xfrm>
          <a:custGeom>
            <a:avLst/>
            <a:gdLst/>
            <a:ahLst/>
            <a:cxnLst/>
            <a:rect l="l" t="t" r="r" b="b"/>
            <a:pathLst>
              <a:path w="191135" h="45719">
                <a:moveTo>
                  <a:pt x="0" y="0"/>
                </a:moveTo>
                <a:lnTo>
                  <a:pt x="190917" y="0"/>
                </a:lnTo>
                <a:lnTo>
                  <a:pt x="190917" y="45505"/>
                </a:lnTo>
                <a:lnTo>
                  <a:pt x="0" y="4550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046269" y="2886048"/>
            <a:ext cx="191135" cy="45720"/>
          </a:xfrm>
          <a:custGeom>
            <a:avLst/>
            <a:gdLst/>
            <a:ahLst/>
            <a:cxnLst/>
            <a:rect l="l" t="t" r="r" b="b"/>
            <a:pathLst>
              <a:path w="191135" h="45719">
                <a:moveTo>
                  <a:pt x="0" y="0"/>
                </a:moveTo>
                <a:lnTo>
                  <a:pt x="190917" y="0"/>
                </a:lnTo>
                <a:lnTo>
                  <a:pt x="190917" y="45505"/>
                </a:lnTo>
                <a:lnTo>
                  <a:pt x="0" y="4550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046269" y="2786799"/>
            <a:ext cx="191135" cy="76835"/>
          </a:xfrm>
          <a:custGeom>
            <a:avLst/>
            <a:gdLst/>
            <a:ahLst/>
            <a:cxnLst/>
            <a:rect l="l" t="t" r="r" b="b"/>
            <a:pathLst>
              <a:path w="191135" h="76835">
                <a:moveTo>
                  <a:pt x="0" y="0"/>
                </a:moveTo>
                <a:lnTo>
                  <a:pt x="190917" y="0"/>
                </a:lnTo>
                <a:lnTo>
                  <a:pt x="190917" y="76686"/>
                </a:lnTo>
                <a:lnTo>
                  <a:pt x="0" y="7668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046269" y="2685775"/>
            <a:ext cx="191135" cy="76835"/>
          </a:xfrm>
          <a:custGeom>
            <a:avLst/>
            <a:gdLst/>
            <a:ahLst/>
            <a:cxnLst/>
            <a:rect l="l" t="t" r="r" b="b"/>
            <a:pathLst>
              <a:path w="191135" h="76835">
                <a:moveTo>
                  <a:pt x="0" y="0"/>
                </a:moveTo>
                <a:lnTo>
                  <a:pt x="190917" y="0"/>
                </a:lnTo>
                <a:lnTo>
                  <a:pt x="190917" y="76686"/>
                </a:lnTo>
                <a:lnTo>
                  <a:pt x="0" y="7668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5988335" y="3497959"/>
            <a:ext cx="307340" cy="0"/>
          </a:xfrm>
          <a:custGeom>
            <a:avLst/>
            <a:gdLst/>
            <a:ahLst/>
            <a:cxnLst/>
            <a:rect l="l" t="t" r="r" b="b"/>
            <a:pathLst>
              <a:path w="307339" h="0">
                <a:moveTo>
                  <a:pt x="0" y="0"/>
                </a:moveTo>
                <a:lnTo>
                  <a:pt x="306786" y="0"/>
                </a:lnTo>
              </a:path>
            </a:pathLst>
          </a:custGeom>
          <a:ln w="20914">
            <a:solidFill>
              <a:srgbClr val="9A9A9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118782" y="3238993"/>
            <a:ext cx="45763" cy="45827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6127783" y="3303707"/>
            <a:ext cx="27889" cy="27886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6092921" y="2723685"/>
            <a:ext cx="27940" cy="7620"/>
          </a:xfrm>
          <a:custGeom>
            <a:avLst/>
            <a:gdLst/>
            <a:ahLst/>
            <a:cxnLst/>
            <a:rect l="l" t="t" r="r" b="b"/>
            <a:pathLst>
              <a:path w="27939" h="7619">
                <a:moveTo>
                  <a:pt x="0" y="7342"/>
                </a:moveTo>
                <a:lnTo>
                  <a:pt x="27889" y="7342"/>
                </a:lnTo>
                <a:lnTo>
                  <a:pt x="27889" y="0"/>
                </a:lnTo>
                <a:lnTo>
                  <a:pt x="0" y="0"/>
                </a:lnTo>
                <a:lnTo>
                  <a:pt x="0" y="7342"/>
                </a:lnTo>
                <a:close/>
              </a:path>
            </a:pathLst>
          </a:custGeom>
          <a:solidFill>
            <a:srgbClr val="9A9A9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060975" y="2699610"/>
            <a:ext cx="161544" cy="146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060975" y="2699592"/>
            <a:ext cx="161925" cy="15240"/>
          </a:xfrm>
          <a:custGeom>
            <a:avLst/>
            <a:gdLst/>
            <a:ahLst/>
            <a:cxnLst/>
            <a:rect l="l" t="t" r="r" b="b"/>
            <a:pathLst>
              <a:path w="161925" h="15239">
                <a:moveTo>
                  <a:pt x="0" y="14703"/>
                </a:moveTo>
                <a:lnTo>
                  <a:pt x="161506" y="14703"/>
                </a:lnTo>
                <a:lnTo>
                  <a:pt x="161506" y="0"/>
                </a:lnTo>
                <a:lnTo>
                  <a:pt x="0" y="0"/>
                </a:lnTo>
                <a:lnTo>
                  <a:pt x="0" y="1470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092921" y="2727605"/>
            <a:ext cx="27889" cy="1039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057298" y="2806283"/>
            <a:ext cx="161544" cy="28303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057298" y="2806731"/>
            <a:ext cx="161925" cy="27940"/>
          </a:xfrm>
          <a:custGeom>
            <a:avLst/>
            <a:gdLst/>
            <a:ahLst/>
            <a:cxnLst/>
            <a:rect l="l" t="t" r="r" b="b"/>
            <a:pathLst>
              <a:path w="161925" h="27939">
                <a:moveTo>
                  <a:pt x="0" y="4658"/>
                </a:moveTo>
                <a:lnTo>
                  <a:pt x="44116" y="4658"/>
                </a:lnTo>
                <a:lnTo>
                  <a:pt x="65905" y="1164"/>
                </a:lnTo>
                <a:lnTo>
                  <a:pt x="88169" y="0"/>
                </a:lnTo>
                <a:lnTo>
                  <a:pt x="110433" y="1164"/>
                </a:lnTo>
                <a:lnTo>
                  <a:pt x="132222" y="4658"/>
                </a:lnTo>
                <a:lnTo>
                  <a:pt x="161633" y="4658"/>
                </a:lnTo>
                <a:lnTo>
                  <a:pt x="161633" y="27854"/>
                </a:lnTo>
                <a:lnTo>
                  <a:pt x="0" y="27854"/>
                </a:lnTo>
                <a:lnTo>
                  <a:pt x="0" y="465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064651" y="2824128"/>
            <a:ext cx="147320" cy="0"/>
          </a:xfrm>
          <a:custGeom>
            <a:avLst/>
            <a:gdLst/>
            <a:ahLst/>
            <a:cxnLst/>
            <a:rect l="l" t="t" r="r" b="b"/>
            <a:pathLst>
              <a:path w="147320" h="0">
                <a:moveTo>
                  <a:pt x="0" y="0"/>
                </a:moveTo>
                <a:lnTo>
                  <a:pt x="146864" y="0"/>
                </a:lnTo>
              </a:path>
            </a:pathLst>
          </a:custGeom>
          <a:ln w="6971">
            <a:solidFill>
              <a:srgbClr val="DBDA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6063763" y="2824128"/>
            <a:ext cx="149225" cy="0"/>
          </a:xfrm>
          <a:custGeom>
            <a:avLst/>
            <a:gdLst/>
            <a:ahLst/>
            <a:cxnLst/>
            <a:rect l="l" t="t" r="r" b="b"/>
            <a:pathLst>
              <a:path w="149225" h="0">
                <a:moveTo>
                  <a:pt x="0" y="0"/>
                </a:moveTo>
                <a:lnTo>
                  <a:pt x="148639" y="0"/>
                </a:lnTo>
              </a:path>
            </a:pathLst>
          </a:custGeom>
          <a:ln w="874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058059" y="2894858"/>
            <a:ext cx="167337" cy="2173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6058059" y="2894858"/>
            <a:ext cx="167640" cy="22225"/>
          </a:xfrm>
          <a:custGeom>
            <a:avLst/>
            <a:gdLst/>
            <a:ahLst/>
            <a:cxnLst/>
            <a:rect l="l" t="t" r="r" b="b"/>
            <a:pathLst>
              <a:path w="167639" h="22225">
                <a:moveTo>
                  <a:pt x="0" y="17428"/>
                </a:moveTo>
                <a:lnTo>
                  <a:pt x="0" y="5133"/>
                </a:lnTo>
                <a:lnTo>
                  <a:pt x="53497" y="5133"/>
                </a:lnTo>
                <a:lnTo>
                  <a:pt x="68201" y="1283"/>
                </a:lnTo>
                <a:lnTo>
                  <a:pt x="83653" y="0"/>
                </a:lnTo>
                <a:lnTo>
                  <a:pt x="99081" y="1283"/>
                </a:lnTo>
                <a:lnTo>
                  <a:pt x="113713" y="5133"/>
                </a:lnTo>
                <a:lnTo>
                  <a:pt x="167338" y="5133"/>
                </a:lnTo>
                <a:lnTo>
                  <a:pt x="167338" y="17428"/>
                </a:lnTo>
                <a:lnTo>
                  <a:pt x="113713" y="17428"/>
                </a:lnTo>
                <a:lnTo>
                  <a:pt x="98974" y="20708"/>
                </a:lnTo>
                <a:lnTo>
                  <a:pt x="83653" y="21801"/>
                </a:lnTo>
                <a:lnTo>
                  <a:pt x="68307" y="20708"/>
                </a:lnTo>
                <a:lnTo>
                  <a:pt x="53497" y="17428"/>
                </a:lnTo>
                <a:lnTo>
                  <a:pt x="0" y="1742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6141728" y="2721901"/>
            <a:ext cx="83668" cy="20470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6200169" y="2721900"/>
            <a:ext cx="22860" cy="11430"/>
          </a:xfrm>
          <a:custGeom>
            <a:avLst/>
            <a:gdLst/>
            <a:ahLst/>
            <a:cxnLst/>
            <a:rect l="l" t="t" r="r" b="b"/>
            <a:pathLst>
              <a:path w="22860" h="11430">
                <a:moveTo>
                  <a:pt x="0" y="11281"/>
                </a:moveTo>
                <a:lnTo>
                  <a:pt x="22438" y="11281"/>
                </a:lnTo>
                <a:lnTo>
                  <a:pt x="22438" y="0"/>
                </a:lnTo>
                <a:lnTo>
                  <a:pt x="0" y="0"/>
                </a:lnTo>
                <a:lnTo>
                  <a:pt x="0" y="1128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6163533" y="2723421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4" h="14605">
                <a:moveTo>
                  <a:pt x="14578" y="7351"/>
                </a:moveTo>
                <a:lnTo>
                  <a:pt x="0" y="14576"/>
                </a:lnTo>
                <a:lnTo>
                  <a:pt x="0" y="0"/>
                </a:lnTo>
                <a:lnTo>
                  <a:pt x="14578" y="7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6141728" y="2723421"/>
            <a:ext cx="14604" cy="14604"/>
          </a:xfrm>
          <a:custGeom>
            <a:avLst/>
            <a:gdLst/>
            <a:ahLst/>
            <a:cxnLst/>
            <a:rect l="l" t="t" r="r" b="b"/>
            <a:pathLst>
              <a:path w="14604" h="14605">
                <a:moveTo>
                  <a:pt x="0" y="7351"/>
                </a:moveTo>
                <a:lnTo>
                  <a:pt x="14578" y="0"/>
                </a:lnTo>
                <a:lnTo>
                  <a:pt x="14578" y="14576"/>
                </a:lnTo>
                <a:lnTo>
                  <a:pt x="0" y="7351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188887" y="2842191"/>
            <a:ext cx="29845" cy="8255"/>
          </a:xfrm>
          <a:custGeom>
            <a:avLst/>
            <a:gdLst/>
            <a:ahLst/>
            <a:cxnLst/>
            <a:rect l="l" t="t" r="r" b="b"/>
            <a:pathLst>
              <a:path w="29845" h="8255">
                <a:moveTo>
                  <a:pt x="0" y="7732"/>
                </a:moveTo>
                <a:lnTo>
                  <a:pt x="29537" y="7732"/>
                </a:lnTo>
                <a:lnTo>
                  <a:pt x="29537" y="0"/>
                </a:lnTo>
                <a:lnTo>
                  <a:pt x="0" y="0"/>
                </a:lnTo>
                <a:lnTo>
                  <a:pt x="0" y="77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6195859" y="2918878"/>
            <a:ext cx="29845" cy="8255"/>
          </a:xfrm>
          <a:custGeom>
            <a:avLst/>
            <a:gdLst/>
            <a:ahLst/>
            <a:cxnLst/>
            <a:rect l="l" t="t" r="r" b="b"/>
            <a:pathLst>
              <a:path w="29845" h="8255">
                <a:moveTo>
                  <a:pt x="0" y="7732"/>
                </a:moveTo>
                <a:lnTo>
                  <a:pt x="29537" y="7732"/>
                </a:lnTo>
                <a:lnTo>
                  <a:pt x="29537" y="0"/>
                </a:lnTo>
                <a:lnTo>
                  <a:pt x="0" y="0"/>
                </a:lnTo>
                <a:lnTo>
                  <a:pt x="0" y="7732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6061482" y="2724055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44" y="0"/>
                </a:lnTo>
              </a:path>
            </a:pathLst>
          </a:custGeom>
          <a:ln w="3175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6058059" y="2846121"/>
            <a:ext cx="13970" cy="0"/>
          </a:xfrm>
          <a:custGeom>
            <a:avLst/>
            <a:gdLst/>
            <a:ahLst/>
            <a:cxnLst/>
            <a:rect l="l" t="t" r="r" b="b"/>
            <a:pathLst>
              <a:path w="13970" h="0">
                <a:moveTo>
                  <a:pt x="0" y="0"/>
                </a:moveTo>
                <a:lnTo>
                  <a:pt x="13944" y="0"/>
                </a:lnTo>
              </a:path>
            </a:pathLst>
          </a:custGeom>
          <a:ln w="3175">
            <a:solidFill>
              <a:srgbClr val="00FF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6016225" y="3438194"/>
            <a:ext cx="78951" cy="14449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6016225" y="3258835"/>
            <a:ext cx="78951" cy="1432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6016225" y="3294707"/>
            <a:ext cx="78951" cy="1432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6016225" y="3330579"/>
            <a:ext cx="78951" cy="14323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6016225" y="3366451"/>
            <a:ext cx="78951" cy="1445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6016225" y="3402322"/>
            <a:ext cx="78951" cy="1445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6016225" y="3222989"/>
            <a:ext cx="78951" cy="14298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6188253" y="3441490"/>
            <a:ext cx="78951" cy="1444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6188253" y="3298003"/>
            <a:ext cx="78951" cy="14323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6188253" y="3262131"/>
            <a:ext cx="78951" cy="143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6188253" y="3333875"/>
            <a:ext cx="78951" cy="143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6188253" y="3369746"/>
            <a:ext cx="78951" cy="143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6188253" y="3405618"/>
            <a:ext cx="78951" cy="1445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6188253" y="3226285"/>
            <a:ext cx="78951" cy="1429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5974390" y="2504515"/>
            <a:ext cx="446405" cy="1003935"/>
          </a:xfrm>
          <a:custGeom>
            <a:avLst/>
            <a:gdLst/>
            <a:ahLst/>
            <a:cxnLst/>
            <a:rect l="l" t="t" r="r" b="b"/>
            <a:pathLst>
              <a:path w="446404" h="1003935">
                <a:moveTo>
                  <a:pt x="13944" y="1003901"/>
                </a:moveTo>
                <a:lnTo>
                  <a:pt x="13944" y="982986"/>
                </a:lnTo>
                <a:lnTo>
                  <a:pt x="0" y="982986"/>
                </a:lnTo>
                <a:lnTo>
                  <a:pt x="0" y="111544"/>
                </a:lnTo>
                <a:lnTo>
                  <a:pt x="111558" y="0"/>
                </a:lnTo>
                <a:lnTo>
                  <a:pt x="446235" y="0"/>
                </a:lnTo>
                <a:lnTo>
                  <a:pt x="446235" y="871441"/>
                </a:lnTo>
                <a:lnTo>
                  <a:pt x="439262" y="878413"/>
                </a:lnTo>
                <a:lnTo>
                  <a:pt x="439262" y="885385"/>
                </a:lnTo>
                <a:lnTo>
                  <a:pt x="320731" y="1003901"/>
                </a:lnTo>
                <a:lnTo>
                  <a:pt x="13944" y="1003901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 txBox="1"/>
          <p:nvPr/>
        </p:nvSpPr>
        <p:spPr>
          <a:xfrm>
            <a:off x="2188543" y="3506405"/>
            <a:ext cx="410146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29360" algn="l"/>
                <a:tab pos="2567940" algn="l"/>
                <a:tab pos="3815715" algn="l"/>
              </a:tabLst>
            </a:pPr>
            <a:r>
              <a:rPr dirty="0" sz="850" spc="10">
                <a:latin typeface="宋体"/>
                <a:cs typeface="宋体"/>
              </a:rPr>
              <a:t>节点</a:t>
            </a:r>
            <a:r>
              <a:rPr dirty="0" sz="850" spc="-5">
                <a:latin typeface="宋体"/>
                <a:cs typeface="宋体"/>
              </a:rPr>
              <a:t>1</a:t>
            </a:r>
            <a:r>
              <a:rPr dirty="0" sz="850">
                <a:latin typeface="宋体"/>
                <a:cs typeface="宋体"/>
              </a:rPr>
              <a:t>	</a:t>
            </a:r>
            <a:r>
              <a:rPr dirty="0" sz="850" spc="10">
                <a:latin typeface="宋体"/>
                <a:cs typeface="宋体"/>
              </a:rPr>
              <a:t>节点</a:t>
            </a:r>
            <a:r>
              <a:rPr dirty="0" sz="850" spc="-5">
                <a:latin typeface="宋体"/>
                <a:cs typeface="宋体"/>
              </a:rPr>
              <a:t>2</a:t>
            </a:r>
            <a:r>
              <a:rPr dirty="0" sz="850">
                <a:latin typeface="宋体"/>
                <a:cs typeface="宋体"/>
              </a:rPr>
              <a:t>	</a:t>
            </a:r>
            <a:r>
              <a:rPr dirty="0" sz="850" spc="10">
                <a:latin typeface="宋体"/>
                <a:cs typeface="宋体"/>
              </a:rPr>
              <a:t>节点</a:t>
            </a:r>
            <a:r>
              <a:rPr dirty="0" sz="850" spc="-5">
                <a:latin typeface="宋体"/>
                <a:cs typeface="宋体"/>
              </a:rPr>
              <a:t>3</a:t>
            </a:r>
            <a:r>
              <a:rPr dirty="0" sz="850">
                <a:latin typeface="宋体"/>
                <a:cs typeface="宋体"/>
              </a:rPr>
              <a:t>	</a:t>
            </a:r>
            <a:r>
              <a:rPr dirty="0" sz="850" spc="10">
                <a:latin typeface="宋体"/>
                <a:cs typeface="宋体"/>
              </a:rPr>
              <a:t>节点</a:t>
            </a:r>
            <a:r>
              <a:rPr dirty="0" sz="850" spc="-5">
                <a:latin typeface="宋体"/>
                <a:cs typeface="宋体"/>
              </a:rPr>
              <a:t>4</a:t>
            </a:r>
            <a:endParaRPr sz="850">
              <a:latin typeface="宋体"/>
              <a:cs typeface="宋体"/>
            </a:endParaRPr>
          </a:p>
        </p:txBody>
      </p:sp>
      <p:sp>
        <p:nvSpPr>
          <p:cNvPr id="253" name="object 253"/>
          <p:cNvSpPr/>
          <p:nvPr/>
        </p:nvSpPr>
        <p:spPr>
          <a:xfrm>
            <a:off x="6430767" y="2538359"/>
            <a:ext cx="169545" cy="361950"/>
          </a:xfrm>
          <a:custGeom>
            <a:avLst/>
            <a:gdLst/>
            <a:ahLst/>
            <a:cxnLst/>
            <a:rect l="l" t="t" r="r" b="b"/>
            <a:pathLst>
              <a:path w="169545" h="361950">
                <a:moveTo>
                  <a:pt x="0" y="361632"/>
                </a:moveTo>
                <a:lnTo>
                  <a:pt x="168986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6564510" y="2451785"/>
            <a:ext cx="76200" cy="109855"/>
          </a:xfrm>
          <a:custGeom>
            <a:avLst/>
            <a:gdLst/>
            <a:ahLst/>
            <a:cxnLst/>
            <a:rect l="l" t="t" r="r" b="b"/>
            <a:pathLst>
              <a:path w="76200" h="109855">
                <a:moveTo>
                  <a:pt x="75682" y="0"/>
                </a:moveTo>
                <a:lnTo>
                  <a:pt x="0" y="79729"/>
                </a:lnTo>
                <a:lnTo>
                  <a:pt x="63005" y="109262"/>
                </a:lnTo>
                <a:lnTo>
                  <a:pt x="756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 txBox="1"/>
          <p:nvPr/>
        </p:nvSpPr>
        <p:spPr>
          <a:xfrm>
            <a:off x="1866963" y="3843050"/>
            <a:ext cx="5476875" cy="456565"/>
          </a:xfrm>
          <a:prstGeom prst="rect">
            <a:avLst/>
          </a:prstGeom>
          <a:solidFill>
            <a:srgbClr val="FFFFFF"/>
          </a:solidFill>
          <a:ln w="7727">
            <a:solidFill>
              <a:srgbClr val="000000"/>
            </a:solidFill>
          </a:ln>
        </p:spPr>
        <p:txBody>
          <a:bodyPr wrap="square" lIns="0" tIns="1270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dirty="0" sz="1150" spc="15">
                <a:latin typeface="Times New Roman"/>
                <a:cs typeface="Times New Roman"/>
              </a:rPr>
              <a:t>Global Cache</a:t>
            </a:r>
            <a:r>
              <a:rPr dirty="0" sz="1150" spc="-10">
                <a:latin typeface="Times New Roman"/>
                <a:cs typeface="Times New Roman"/>
              </a:rPr>
              <a:t> </a:t>
            </a:r>
            <a:r>
              <a:rPr dirty="0" sz="1150" spc="10">
                <a:latin typeface="Times New Roman"/>
                <a:cs typeface="Times New Roman"/>
              </a:rPr>
              <a:t>Service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56" name="object 256"/>
          <p:cNvSpPr/>
          <p:nvPr/>
        </p:nvSpPr>
        <p:spPr>
          <a:xfrm>
            <a:off x="2262486" y="4831741"/>
            <a:ext cx="517525" cy="517525"/>
          </a:xfrm>
          <a:custGeom>
            <a:avLst/>
            <a:gdLst/>
            <a:ahLst/>
            <a:cxnLst/>
            <a:rect l="l" t="t" r="r" b="b"/>
            <a:pathLst>
              <a:path w="517525" h="517525">
                <a:moveTo>
                  <a:pt x="258613" y="0"/>
                </a:moveTo>
                <a:lnTo>
                  <a:pt x="189866" y="2306"/>
                </a:lnTo>
                <a:lnTo>
                  <a:pt x="128089" y="8816"/>
                </a:lnTo>
                <a:lnTo>
                  <a:pt x="75749" y="18918"/>
                </a:lnTo>
                <a:lnTo>
                  <a:pt x="35310" y="31998"/>
                </a:lnTo>
                <a:lnTo>
                  <a:pt x="0" y="64645"/>
                </a:lnTo>
                <a:lnTo>
                  <a:pt x="0" y="452478"/>
                </a:lnTo>
                <a:lnTo>
                  <a:pt x="35310" y="485107"/>
                </a:lnTo>
                <a:lnTo>
                  <a:pt x="75749" y="498190"/>
                </a:lnTo>
                <a:lnTo>
                  <a:pt x="128089" y="508298"/>
                </a:lnTo>
                <a:lnTo>
                  <a:pt x="189866" y="514814"/>
                </a:lnTo>
                <a:lnTo>
                  <a:pt x="258613" y="517123"/>
                </a:lnTo>
                <a:lnTo>
                  <a:pt x="327365" y="514814"/>
                </a:lnTo>
                <a:lnTo>
                  <a:pt x="389143" y="508298"/>
                </a:lnTo>
                <a:lnTo>
                  <a:pt x="441482" y="498190"/>
                </a:lnTo>
                <a:lnTo>
                  <a:pt x="481919" y="485107"/>
                </a:lnTo>
                <a:lnTo>
                  <a:pt x="517227" y="452478"/>
                </a:lnTo>
                <a:lnTo>
                  <a:pt x="517227" y="64645"/>
                </a:lnTo>
                <a:lnTo>
                  <a:pt x="481919" y="31998"/>
                </a:lnTo>
                <a:lnTo>
                  <a:pt x="441482" y="18918"/>
                </a:lnTo>
                <a:lnTo>
                  <a:pt x="389143" y="8816"/>
                </a:lnTo>
                <a:lnTo>
                  <a:pt x="327365" y="2306"/>
                </a:lnTo>
                <a:lnTo>
                  <a:pt x="258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2262486" y="4831741"/>
            <a:ext cx="517525" cy="517525"/>
          </a:xfrm>
          <a:custGeom>
            <a:avLst/>
            <a:gdLst/>
            <a:ahLst/>
            <a:cxnLst/>
            <a:rect l="l" t="t" r="r" b="b"/>
            <a:pathLst>
              <a:path w="517525" h="517525">
                <a:moveTo>
                  <a:pt x="0" y="64645"/>
                </a:moveTo>
                <a:lnTo>
                  <a:pt x="0" y="452478"/>
                </a:lnTo>
                <a:lnTo>
                  <a:pt x="9238" y="469664"/>
                </a:lnTo>
                <a:lnTo>
                  <a:pt x="75749" y="498190"/>
                </a:lnTo>
                <a:lnTo>
                  <a:pt x="128089" y="508298"/>
                </a:lnTo>
                <a:lnTo>
                  <a:pt x="189866" y="514814"/>
                </a:lnTo>
                <a:lnTo>
                  <a:pt x="258613" y="517123"/>
                </a:lnTo>
                <a:lnTo>
                  <a:pt x="327365" y="514814"/>
                </a:lnTo>
                <a:lnTo>
                  <a:pt x="389143" y="508298"/>
                </a:lnTo>
                <a:lnTo>
                  <a:pt x="441482" y="498190"/>
                </a:lnTo>
                <a:lnTo>
                  <a:pt x="481919" y="485107"/>
                </a:lnTo>
                <a:lnTo>
                  <a:pt x="517227" y="452478"/>
                </a:lnTo>
                <a:lnTo>
                  <a:pt x="517227" y="64645"/>
                </a:lnTo>
                <a:lnTo>
                  <a:pt x="507989" y="47445"/>
                </a:lnTo>
                <a:lnTo>
                  <a:pt x="441482" y="18918"/>
                </a:lnTo>
                <a:lnTo>
                  <a:pt x="389143" y="8816"/>
                </a:lnTo>
                <a:lnTo>
                  <a:pt x="327365" y="2306"/>
                </a:lnTo>
                <a:lnTo>
                  <a:pt x="258613" y="0"/>
                </a:lnTo>
                <a:lnTo>
                  <a:pt x="189866" y="2306"/>
                </a:lnTo>
                <a:lnTo>
                  <a:pt x="128089" y="8816"/>
                </a:lnTo>
                <a:lnTo>
                  <a:pt x="75749" y="18918"/>
                </a:lnTo>
                <a:lnTo>
                  <a:pt x="35310" y="31998"/>
                </a:lnTo>
                <a:lnTo>
                  <a:pt x="9238" y="47445"/>
                </a:lnTo>
                <a:lnTo>
                  <a:pt x="0" y="64645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2262486" y="4896386"/>
            <a:ext cx="517525" cy="64769"/>
          </a:xfrm>
          <a:custGeom>
            <a:avLst/>
            <a:gdLst/>
            <a:ahLst/>
            <a:cxnLst/>
            <a:rect l="l" t="t" r="r" b="b"/>
            <a:pathLst>
              <a:path w="517525" h="64770">
                <a:moveTo>
                  <a:pt x="0" y="0"/>
                </a:moveTo>
                <a:lnTo>
                  <a:pt x="35310" y="32580"/>
                </a:lnTo>
                <a:lnTo>
                  <a:pt x="75749" y="45660"/>
                </a:lnTo>
                <a:lnTo>
                  <a:pt x="128089" y="55772"/>
                </a:lnTo>
                <a:lnTo>
                  <a:pt x="189866" y="62294"/>
                </a:lnTo>
                <a:lnTo>
                  <a:pt x="258613" y="64607"/>
                </a:lnTo>
                <a:lnTo>
                  <a:pt x="327365" y="62294"/>
                </a:lnTo>
                <a:lnTo>
                  <a:pt x="389143" y="55772"/>
                </a:lnTo>
                <a:lnTo>
                  <a:pt x="441482" y="45660"/>
                </a:lnTo>
                <a:lnTo>
                  <a:pt x="481919" y="32580"/>
                </a:lnTo>
                <a:lnTo>
                  <a:pt x="517227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2870989" y="4831741"/>
            <a:ext cx="517525" cy="517525"/>
          </a:xfrm>
          <a:custGeom>
            <a:avLst/>
            <a:gdLst/>
            <a:ahLst/>
            <a:cxnLst/>
            <a:rect l="l" t="t" r="r" b="b"/>
            <a:pathLst>
              <a:path w="517525" h="517525">
                <a:moveTo>
                  <a:pt x="258651" y="0"/>
                </a:moveTo>
                <a:lnTo>
                  <a:pt x="189888" y="2306"/>
                </a:lnTo>
                <a:lnTo>
                  <a:pt x="128101" y="8816"/>
                </a:lnTo>
                <a:lnTo>
                  <a:pt x="75753" y="18918"/>
                </a:lnTo>
                <a:lnTo>
                  <a:pt x="35311" y="31998"/>
                </a:lnTo>
                <a:lnTo>
                  <a:pt x="0" y="64645"/>
                </a:lnTo>
                <a:lnTo>
                  <a:pt x="0" y="452478"/>
                </a:lnTo>
                <a:lnTo>
                  <a:pt x="35311" y="485107"/>
                </a:lnTo>
                <a:lnTo>
                  <a:pt x="75753" y="498190"/>
                </a:lnTo>
                <a:lnTo>
                  <a:pt x="128101" y="508298"/>
                </a:lnTo>
                <a:lnTo>
                  <a:pt x="189888" y="514814"/>
                </a:lnTo>
                <a:lnTo>
                  <a:pt x="258651" y="517123"/>
                </a:lnTo>
                <a:lnTo>
                  <a:pt x="327372" y="514814"/>
                </a:lnTo>
                <a:lnTo>
                  <a:pt x="389141" y="508298"/>
                </a:lnTo>
                <a:lnTo>
                  <a:pt x="441487" y="498190"/>
                </a:lnTo>
                <a:lnTo>
                  <a:pt x="481938" y="485107"/>
                </a:lnTo>
                <a:lnTo>
                  <a:pt x="517265" y="452478"/>
                </a:lnTo>
                <a:lnTo>
                  <a:pt x="517265" y="64645"/>
                </a:lnTo>
                <a:lnTo>
                  <a:pt x="481938" y="31998"/>
                </a:lnTo>
                <a:lnTo>
                  <a:pt x="441487" y="18918"/>
                </a:lnTo>
                <a:lnTo>
                  <a:pt x="389141" y="8816"/>
                </a:lnTo>
                <a:lnTo>
                  <a:pt x="327372" y="2306"/>
                </a:lnTo>
                <a:lnTo>
                  <a:pt x="2586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2870989" y="4831741"/>
            <a:ext cx="517525" cy="517525"/>
          </a:xfrm>
          <a:custGeom>
            <a:avLst/>
            <a:gdLst/>
            <a:ahLst/>
            <a:cxnLst/>
            <a:rect l="l" t="t" r="r" b="b"/>
            <a:pathLst>
              <a:path w="517525" h="517525">
                <a:moveTo>
                  <a:pt x="0" y="64645"/>
                </a:moveTo>
                <a:lnTo>
                  <a:pt x="0" y="452478"/>
                </a:lnTo>
                <a:lnTo>
                  <a:pt x="9238" y="469664"/>
                </a:lnTo>
                <a:lnTo>
                  <a:pt x="75753" y="498190"/>
                </a:lnTo>
                <a:lnTo>
                  <a:pt x="128101" y="508298"/>
                </a:lnTo>
                <a:lnTo>
                  <a:pt x="189888" y="514814"/>
                </a:lnTo>
                <a:lnTo>
                  <a:pt x="258651" y="517123"/>
                </a:lnTo>
                <a:lnTo>
                  <a:pt x="327372" y="514814"/>
                </a:lnTo>
                <a:lnTo>
                  <a:pt x="389141" y="508298"/>
                </a:lnTo>
                <a:lnTo>
                  <a:pt x="441487" y="498190"/>
                </a:lnTo>
                <a:lnTo>
                  <a:pt x="481938" y="485107"/>
                </a:lnTo>
                <a:lnTo>
                  <a:pt x="517265" y="452478"/>
                </a:lnTo>
                <a:lnTo>
                  <a:pt x="517265" y="64645"/>
                </a:lnTo>
                <a:lnTo>
                  <a:pt x="508021" y="47445"/>
                </a:lnTo>
                <a:lnTo>
                  <a:pt x="441487" y="18918"/>
                </a:lnTo>
                <a:lnTo>
                  <a:pt x="389141" y="8816"/>
                </a:lnTo>
                <a:lnTo>
                  <a:pt x="327372" y="2306"/>
                </a:lnTo>
                <a:lnTo>
                  <a:pt x="258651" y="0"/>
                </a:lnTo>
                <a:lnTo>
                  <a:pt x="189888" y="2306"/>
                </a:lnTo>
                <a:lnTo>
                  <a:pt x="128101" y="8816"/>
                </a:lnTo>
                <a:lnTo>
                  <a:pt x="75753" y="18918"/>
                </a:lnTo>
                <a:lnTo>
                  <a:pt x="35311" y="31998"/>
                </a:lnTo>
                <a:lnTo>
                  <a:pt x="9238" y="47445"/>
                </a:lnTo>
                <a:lnTo>
                  <a:pt x="0" y="64645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2870989" y="4896386"/>
            <a:ext cx="517525" cy="64769"/>
          </a:xfrm>
          <a:custGeom>
            <a:avLst/>
            <a:gdLst/>
            <a:ahLst/>
            <a:cxnLst/>
            <a:rect l="l" t="t" r="r" b="b"/>
            <a:pathLst>
              <a:path w="517525" h="64770">
                <a:moveTo>
                  <a:pt x="0" y="0"/>
                </a:moveTo>
                <a:lnTo>
                  <a:pt x="35311" y="32580"/>
                </a:lnTo>
                <a:lnTo>
                  <a:pt x="75753" y="45660"/>
                </a:lnTo>
                <a:lnTo>
                  <a:pt x="128101" y="55772"/>
                </a:lnTo>
                <a:lnTo>
                  <a:pt x="189888" y="62294"/>
                </a:lnTo>
                <a:lnTo>
                  <a:pt x="258651" y="64607"/>
                </a:lnTo>
                <a:lnTo>
                  <a:pt x="327372" y="62294"/>
                </a:lnTo>
                <a:lnTo>
                  <a:pt x="389141" y="55772"/>
                </a:lnTo>
                <a:lnTo>
                  <a:pt x="441487" y="45660"/>
                </a:lnTo>
                <a:lnTo>
                  <a:pt x="481938" y="32580"/>
                </a:lnTo>
                <a:lnTo>
                  <a:pt x="517265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3479529" y="4831741"/>
            <a:ext cx="517525" cy="517525"/>
          </a:xfrm>
          <a:custGeom>
            <a:avLst/>
            <a:gdLst/>
            <a:ahLst/>
            <a:cxnLst/>
            <a:rect l="l" t="t" r="r" b="b"/>
            <a:pathLst>
              <a:path w="517525" h="517525">
                <a:moveTo>
                  <a:pt x="258613" y="0"/>
                </a:moveTo>
                <a:lnTo>
                  <a:pt x="189848" y="2306"/>
                </a:lnTo>
                <a:lnTo>
                  <a:pt x="128067" y="8816"/>
                </a:lnTo>
                <a:lnTo>
                  <a:pt x="75730" y="18918"/>
                </a:lnTo>
                <a:lnTo>
                  <a:pt x="35298" y="31998"/>
                </a:lnTo>
                <a:lnTo>
                  <a:pt x="0" y="64645"/>
                </a:lnTo>
                <a:lnTo>
                  <a:pt x="0" y="452478"/>
                </a:lnTo>
                <a:lnTo>
                  <a:pt x="35298" y="485107"/>
                </a:lnTo>
                <a:lnTo>
                  <a:pt x="75730" y="498190"/>
                </a:lnTo>
                <a:lnTo>
                  <a:pt x="128067" y="508298"/>
                </a:lnTo>
                <a:lnTo>
                  <a:pt x="189848" y="514814"/>
                </a:lnTo>
                <a:lnTo>
                  <a:pt x="258613" y="517123"/>
                </a:lnTo>
                <a:lnTo>
                  <a:pt x="327334" y="514814"/>
                </a:lnTo>
                <a:lnTo>
                  <a:pt x="389103" y="508298"/>
                </a:lnTo>
                <a:lnTo>
                  <a:pt x="441449" y="498190"/>
                </a:lnTo>
                <a:lnTo>
                  <a:pt x="481900" y="485107"/>
                </a:lnTo>
                <a:lnTo>
                  <a:pt x="517227" y="452478"/>
                </a:lnTo>
                <a:lnTo>
                  <a:pt x="517227" y="64645"/>
                </a:lnTo>
                <a:lnTo>
                  <a:pt x="481900" y="31998"/>
                </a:lnTo>
                <a:lnTo>
                  <a:pt x="441449" y="18918"/>
                </a:lnTo>
                <a:lnTo>
                  <a:pt x="389103" y="8816"/>
                </a:lnTo>
                <a:lnTo>
                  <a:pt x="327334" y="2306"/>
                </a:lnTo>
                <a:lnTo>
                  <a:pt x="258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3479529" y="4831741"/>
            <a:ext cx="517525" cy="517525"/>
          </a:xfrm>
          <a:custGeom>
            <a:avLst/>
            <a:gdLst/>
            <a:ahLst/>
            <a:cxnLst/>
            <a:rect l="l" t="t" r="r" b="b"/>
            <a:pathLst>
              <a:path w="517525" h="517525">
                <a:moveTo>
                  <a:pt x="0" y="64645"/>
                </a:moveTo>
                <a:lnTo>
                  <a:pt x="0" y="452478"/>
                </a:lnTo>
                <a:lnTo>
                  <a:pt x="9234" y="469664"/>
                </a:lnTo>
                <a:lnTo>
                  <a:pt x="75730" y="498190"/>
                </a:lnTo>
                <a:lnTo>
                  <a:pt x="128067" y="508298"/>
                </a:lnTo>
                <a:lnTo>
                  <a:pt x="189848" y="514814"/>
                </a:lnTo>
                <a:lnTo>
                  <a:pt x="258613" y="517123"/>
                </a:lnTo>
                <a:lnTo>
                  <a:pt x="327334" y="514814"/>
                </a:lnTo>
                <a:lnTo>
                  <a:pt x="389103" y="508298"/>
                </a:lnTo>
                <a:lnTo>
                  <a:pt x="441449" y="498190"/>
                </a:lnTo>
                <a:lnTo>
                  <a:pt x="481900" y="485107"/>
                </a:lnTo>
                <a:lnTo>
                  <a:pt x="517227" y="452478"/>
                </a:lnTo>
                <a:lnTo>
                  <a:pt x="517227" y="64645"/>
                </a:lnTo>
                <a:lnTo>
                  <a:pt x="507983" y="47445"/>
                </a:lnTo>
                <a:lnTo>
                  <a:pt x="441449" y="18918"/>
                </a:lnTo>
                <a:lnTo>
                  <a:pt x="389103" y="8816"/>
                </a:lnTo>
                <a:lnTo>
                  <a:pt x="327334" y="2306"/>
                </a:lnTo>
                <a:lnTo>
                  <a:pt x="258613" y="0"/>
                </a:lnTo>
                <a:lnTo>
                  <a:pt x="189848" y="2306"/>
                </a:lnTo>
                <a:lnTo>
                  <a:pt x="128067" y="8816"/>
                </a:lnTo>
                <a:lnTo>
                  <a:pt x="75730" y="18918"/>
                </a:lnTo>
                <a:lnTo>
                  <a:pt x="35298" y="31998"/>
                </a:lnTo>
                <a:lnTo>
                  <a:pt x="9234" y="47445"/>
                </a:lnTo>
                <a:lnTo>
                  <a:pt x="0" y="64645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3479529" y="4896386"/>
            <a:ext cx="517525" cy="64769"/>
          </a:xfrm>
          <a:custGeom>
            <a:avLst/>
            <a:gdLst/>
            <a:ahLst/>
            <a:cxnLst/>
            <a:rect l="l" t="t" r="r" b="b"/>
            <a:pathLst>
              <a:path w="517525" h="64770">
                <a:moveTo>
                  <a:pt x="0" y="0"/>
                </a:moveTo>
                <a:lnTo>
                  <a:pt x="35298" y="32580"/>
                </a:lnTo>
                <a:lnTo>
                  <a:pt x="75730" y="45660"/>
                </a:lnTo>
                <a:lnTo>
                  <a:pt x="128067" y="55772"/>
                </a:lnTo>
                <a:lnTo>
                  <a:pt x="189848" y="62294"/>
                </a:lnTo>
                <a:lnTo>
                  <a:pt x="258613" y="64607"/>
                </a:lnTo>
                <a:lnTo>
                  <a:pt x="327334" y="62294"/>
                </a:lnTo>
                <a:lnTo>
                  <a:pt x="389103" y="55772"/>
                </a:lnTo>
                <a:lnTo>
                  <a:pt x="441449" y="45660"/>
                </a:lnTo>
                <a:lnTo>
                  <a:pt x="481900" y="32580"/>
                </a:lnTo>
                <a:lnTo>
                  <a:pt x="517227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2627588" y="5227179"/>
            <a:ext cx="517525" cy="517525"/>
          </a:xfrm>
          <a:custGeom>
            <a:avLst/>
            <a:gdLst/>
            <a:ahLst/>
            <a:cxnLst/>
            <a:rect l="l" t="t" r="r" b="b"/>
            <a:pathLst>
              <a:path w="517525" h="517525">
                <a:moveTo>
                  <a:pt x="258613" y="0"/>
                </a:moveTo>
                <a:lnTo>
                  <a:pt x="189866" y="2309"/>
                </a:lnTo>
                <a:lnTo>
                  <a:pt x="128089" y="8827"/>
                </a:lnTo>
                <a:lnTo>
                  <a:pt x="75749" y="18937"/>
                </a:lnTo>
                <a:lnTo>
                  <a:pt x="35310" y="32021"/>
                </a:lnTo>
                <a:lnTo>
                  <a:pt x="0" y="64645"/>
                </a:lnTo>
                <a:lnTo>
                  <a:pt x="0" y="452516"/>
                </a:lnTo>
                <a:lnTo>
                  <a:pt x="35310" y="485145"/>
                </a:lnTo>
                <a:lnTo>
                  <a:pt x="75749" y="498228"/>
                </a:lnTo>
                <a:lnTo>
                  <a:pt x="128089" y="508336"/>
                </a:lnTo>
                <a:lnTo>
                  <a:pt x="189866" y="514852"/>
                </a:lnTo>
                <a:lnTo>
                  <a:pt x="258613" y="517161"/>
                </a:lnTo>
                <a:lnTo>
                  <a:pt x="327367" y="514852"/>
                </a:lnTo>
                <a:lnTo>
                  <a:pt x="389152" y="508336"/>
                </a:lnTo>
                <a:lnTo>
                  <a:pt x="441501" y="498228"/>
                </a:lnTo>
                <a:lnTo>
                  <a:pt x="481948" y="485145"/>
                </a:lnTo>
                <a:lnTo>
                  <a:pt x="517265" y="452516"/>
                </a:lnTo>
                <a:lnTo>
                  <a:pt x="517265" y="64645"/>
                </a:lnTo>
                <a:lnTo>
                  <a:pt x="481948" y="32021"/>
                </a:lnTo>
                <a:lnTo>
                  <a:pt x="441501" y="18937"/>
                </a:lnTo>
                <a:lnTo>
                  <a:pt x="389152" y="8827"/>
                </a:lnTo>
                <a:lnTo>
                  <a:pt x="327367" y="2309"/>
                </a:lnTo>
                <a:lnTo>
                  <a:pt x="258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2627588" y="5227179"/>
            <a:ext cx="517525" cy="517525"/>
          </a:xfrm>
          <a:custGeom>
            <a:avLst/>
            <a:gdLst/>
            <a:ahLst/>
            <a:cxnLst/>
            <a:rect l="l" t="t" r="r" b="b"/>
            <a:pathLst>
              <a:path w="517525" h="517525">
                <a:moveTo>
                  <a:pt x="0" y="64645"/>
                </a:moveTo>
                <a:lnTo>
                  <a:pt x="0" y="452516"/>
                </a:lnTo>
                <a:lnTo>
                  <a:pt x="9238" y="469702"/>
                </a:lnTo>
                <a:lnTo>
                  <a:pt x="75749" y="498228"/>
                </a:lnTo>
                <a:lnTo>
                  <a:pt x="128089" y="508336"/>
                </a:lnTo>
                <a:lnTo>
                  <a:pt x="189866" y="514852"/>
                </a:lnTo>
                <a:lnTo>
                  <a:pt x="258613" y="517161"/>
                </a:lnTo>
                <a:lnTo>
                  <a:pt x="327367" y="514852"/>
                </a:lnTo>
                <a:lnTo>
                  <a:pt x="389152" y="508336"/>
                </a:lnTo>
                <a:lnTo>
                  <a:pt x="441501" y="498228"/>
                </a:lnTo>
                <a:lnTo>
                  <a:pt x="481948" y="485145"/>
                </a:lnTo>
                <a:lnTo>
                  <a:pt x="517265" y="452516"/>
                </a:lnTo>
                <a:lnTo>
                  <a:pt x="517265" y="64645"/>
                </a:lnTo>
                <a:lnTo>
                  <a:pt x="508024" y="47462"/>
                </a:lnTo>
                <a:lnTo>
                  <a:pt x="441501" y="18937"/>
                </a:lnTo>
                <a:lnTo>
                  <a:pt x="389152" y="8827"/>
                </a:lnTo>
                <a:lnTo>
                  <a:pt x="327367" y="2309"/>
                </a:lnTo>
                <a:lnTo>
                  <a:pt x="258613" y="0"/>
                </a:lnTo>
                <a:lnTo>
                  <a:pt x="189866" y="2309"/>
                </a:lnTo>
                <a:lnTo>
                  <a:pt x="128089" y="8827"/>
                </a:lnTo>
                <a:lnTo>
                  <a:pt x="75749" y="18937"/>
                </a:lnTo>
                <a:lnTo>
                  <a:pt x="35310" y="32021"/>
                </a:lnTo>
                <a:lnTo>
                  <a:pt x="9238" y="47462"/>
                </a:lnTo>
                <a:lnTo>
                  <a:pt x="0" y="64645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2627588" y="5291824"/>
            <a:ext cx="517525" cy="64769"/>
          </a:xfrm>
          <a:custGeom>
            <a:avLst/>
            <a:gdLst/>
            <a:ahLst/>
            <a:cxnLst/>
            <a:rect l="l" t="t" r="r" b="b"/>
            <a:pathLst>
              <a:path w="517525" h="64770">
                <a:moveTo>
                  <a:pt x="0" y="0"/>
                </a:moveTo>
                <a:lnTo>
                  <a:pt x="35310" y="32629"/>
                </a:lnTo>
                <a:lnTo>
                  <a:pt x="75749" y="45712"/>
                </a:lnTo>
                <a:lnTo>
                  <a:pt x="128089" y="55820"/>
                </a:lnTo>
                <a:lnTo>
                  <a:pt x="189866" y="62336"/>
                </a:lnTo>
                <a:lnTo>
                  <a:pt x="258613" y="64645"/>
                </a:lnTo>
                <a:lnTo>
                  <a:pt x="327367" y="62336"/>
                </a:lnTo>
                <a:lnTo>
                  <a:pt x="389152" y="55820"/>
                </a:lnTo>
                <a:lnTo>
                  <a:pt x="441501" y="45712"/>
                </a:lnTo>
                <a:lnTo>
                  <a:pt x="481948" y="32629"/>
                </a:lnTo>
                <a:lnTo>
                  <a:pt x="517265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3266554" y="5211968"/>
            <a:ext cx="517525" cy="517525"/>
          </a:xfrm>
          <a:custGeom>
            <a:avLst/>
            <a:gdLst/>
            <a:ahLst/>
            <a:cxnLst/>
            <a:rect l="l" t="t" r="r" b="b"/>
            <a:pathLst>
              <a:path w="517525" h="517525">
                <a:moveTo>
                  <a:pt x="258613" y="0"/>
                </a:moveTo>
                <a:lnTo>
                  <a:pt x="189848" y="2309"/>
                </a:lnTo>
                <a:lnTo>
                  <a:pt x="128067" y="8827"/>
                </a:lnTo>
                <a:lnTo>
                  <a:pt x="75730" y="18937"/>
                </a:lnTo>
                <a:lnTo>
                  <a:pt x="35298" y="32021"/>
                </a:lnTo>
                <a:lnTo>
                  <a:pt x="0" y="64645"/>
                </a:lnTo>
                <a:lnTo>
                  <a:pt x="0" y="452516"/>
                </a:lnTo>
                <a:lnTo>
                  <a:pt x="35298" y="485145"/>
                </a:lnTo>
                <a:lnTo>
                  <a:pt x="75730" y="498228"/>
                </a:lnTo>
                <a:lnTo>
                  <a:pt x="128067" y="508336"/>
                </a:lnTo>
                <a:lnTo>
                  <a:pt x="189848" y="514852"/>
                </a:lnTo>
                <a:lnTo>
                  <a:pt x="258613" y="517161"/>
                </a:lnTo>
                <a:lnTo>
                  <a:pt x="327334" y="514852"/>
                </a:lnTo>
                <a:lnTo>
                  <a:pt x="389103" y="508336"/>
                </a:lnTo>
                <a:lnTo>
                  <a:pt x="441449" y="498228"/>
                </a:lnTo>
                <a:lnTo>
                  <a:pt x="481900" y="485145"/>
                </a:lnTo>
                <a:lnTo>
                  <a:pt x="517227" y="452516"/>
                </a:lnTo>
                <a:lnTo>
                  <a:pt x="517227" y="64645"/>
                </a:lnTo>
                <a:lnTo>
                  <a:pt x="481900" y="32021"/>
                </a:lnTo>
                <a:lnTo>
                  <a:pt x="441449" y="18937"/>
                </a:lnTo>
                <a:lnTo>
                  <a:pt x="389103" y="8827"/>
                </a:lnTo>
                <a:lnTo>
                  <a:pt x="327334" y="2309"/>
                </a:lnTo>
                <a:lnTo>
                  <a:pt x="258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3266554" y="5211968"/>
            <a:ext cx="517525" cy="517525"/>
          </a:xfrm>
          <a:custGeom>
            <a:avLst/>
            <a:gdLst/>
            <a:ahLst/>
            <a:cxnLst/>
            <a:rect l="l" t="t" r="r" b="b"/>
            <a:pathLst>
              <a:path w="517525" h="517525">
                <a:moveTo>
                  <a:pt x="0" y="64645"/>
                </a:moveTo>
                <a:lnTo>
                  <a:pt x="0" y="452516"/>
                </a:lnTo>
                <a:lnTo>
                  <a:pt x="9234" y="469702"/>
                </a:lnTo>
                <a:lnTo>
                  <a:pt x="75730" y="498228"/>
                </a:lnTo>
                <a:lnTo>
                  <a:pt x="128067" y="508336"/>
                </a:lnTo>
                <a:lnTo>
                  <a:pt x="189848" y="514852"/>
                </a:lnTo>
                <a:lnTo>
                  <a:pt x="258613" y="517161"/>
                </a:lnTo>
                <a:lnTo>
                  <a:pt x="327334" y="514852"/>
                </a:lnTo>
                <a:lnTo>
                  <a:pt x="389103" y="508336"/>
                </a:lnTo>
                <a:lnTo>
                  <a:pt x="441449" y="498228"/>
                </a:lnTo>
                <a:lnTo>
                  <a:pt x="481900" y="485145"/>
                </a:lnTo>
                <a:lnTo>
                  <a:pt x="517227" y="452516"/>
                </a:lnTo>
                <a:lnTo>
                  <a:pt x="517227" y="64645"/>
                </a:lnTo>
                <a:lnTo>
                  <a:pt x="507983" y="47462"/>
                </a:lnTo>
                <a:lnTo>
                  <a:pt x="441449" y="18937"/>
                </a:lnTo>
                <a:lnTo>
                  <a:pt x="389103" y="8827"/>
                </a:lnTo>
                <a:lnTo>
                  <a:pt x="327334" y="2309"/>
                </a:lnTo>
                <a:lnTo>
                  <a:pt x="258613" y="0"/>
                </a:lnTo>
                <a:lnTo>
                  <a:pt x="189848" y="2309"/>
                </a:lnTo>
                <a:lnTo>
                  <a:pt x="128067" y="8827"/>
                </a:lnTo>
                <a:lnTo>
                  <a:pt x="75730" y="18937"/>
                </a:lnTo>
                <a:lnTo>
                  <a:pt x="35298" y="32021"/>
                </a:lnTo>
                <a:lnTo>
                  <a:pt x="9234" y="47462"/>
                </a:lnTo>
                <a:lnTo>
                  <a:pt x="0" y="64645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3266554" y="5276613"/>
            <a:ext cx="517525" cy="64769"/>
          </a:xfrm>
          <a:custGeom>
            <a:avLst/>
            <a:gdLst/>
            <a:ahLst/>
            <a:cxnLst/>
            <a:rect l="l" t="t" r="r" b="b"/>
            <a:pathLst>
              <a:path w="517525" h="64770">
                <a:moveTo>
                  <a:pt x="0" y="0"/>
                </a:moveTo>
                <a:lnTo>
                  <a:pt x="35298" y="32629"/>
                </a:lnTo>
                <a:lnTo>
                  <a:pt x="75730" y="45712"/>
                </a:lnTo>
                <a:lnTo>
                  <a:pt x="128067" y="55820"/>
                </a:lnTo>
                <a:lnTo>
                  <a:pt x="189848" y="62336"/>
                </a:lnTo>
                <a:lnTo>
                  <a:pt x="258613" y="64645"/>
                </a:lnTo>
                <a:lnTo>
                  <a:pt x="327334" y="62336"/>
                </a:lnTo>
                <a:lnTo>
                  <a:pt x="389103" y="55820"/>
                </a:lnTo>
                <a:lnTo>
                  <a:pt x="441449" y="45712"/>
                </a:lnTo>
                <a:lnTo>
                  <a:pt x="481900" y="32629"/>
                </a:lnTo>
                <a:lnTo>
                  <a:pt x="517227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5578863" y="4862162"/>
            <a:ext cx="517525" cy="517525"/>
          </a:xfrm>
          <a:custGeom>
            <a:avLst/>
            <a:gdLst/>
            <a:ahLst/>
            <a:cxnLst/>
            <a:rect l="l" t="t" r="r" b="b"/>
            <a:pathLst>
              <a:path w="517525" h="517525">
                <a:moveTo>
                  <a:pt x="258613" y="0"/>
                </a:moveTo>
                <a:lnTo>
                  <a:pt x="189848" y="2306"/>
                </a:lnTo>
                <a:lnTo>
                  <a:pt x="128067" y="8816"/>
                </a:lnTo>
                <a:lnTo>
                  <a:pt x="75730" y="18918"/>
                </a:lnTo>
                <a:lnTo>
                  <a:pt x="35298" y="31998"/>
                </a:lnTo>
                <a:lnTo>
                  <a:pt x="0" y="64645"/>
                </a:lnTo>
                <a:lnTo>
                  <a:pt x="0" y="452478"/>
                </a:lnTo>
                <a:lnTo>
                  <a:pt x="35298" y="485107"/>
                </a:lnTo>
                <a:lnTo>
                  <a:pt x="75730" y="498190"/>
                </a:lnTo>
                <a:lnTo>
                  <a:pt x="128067" y="508298"/>
                </a:lnTo>
                <a:lnTo>
                  <a:pt x="189848" y="514814"/>
                </a:lnTo>
                <a:lnTo>
                  <a:pt x="258613" y="517123"/>
                </a:lnTo>
                <a:lnTo>
                  <a:pt x="327334" y="514814"/>
                </a:lnTo>
                <a:lnTo>
                  <a:pt x="389103" y="508298"/>
                </a:lnTo>
                <a:lnTo>
                  <a:pt x="441449" y="498190"/>
                </a:lnTo>
                <a:lnTo>
                  <a:pt x="481900" y="485107"/>
                </a:lnTo>
                <a:lnTo>
                  <a:pt x="517227" y="452478"/>
                </a:lnTo>
                <a:lnTo>
                  <a:pt x="517227" y="64645"/>
                </a:lnTo>
                <a:lnTo>
                  <a:pt x="481900" y="31998"/>
                </a:lnTo>
                <a:lnTo>
                  <a:pt x="441449" y="18918"/>
                </a:lnTo>
                <a:lnTo>
                  <a:pt x="389103" y="8816"/>
                </a:lnTo>
                <a:lnTo>
                  <a:pt x="327334" y="2306"/>
                </a:lnTo>
                <a:lnTo>
                  <a:pt x="258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5578863" y="4862162"/>
            <a:ext cx="517525" cy="517525"/>
          </a:xfrm>
          <a:custGeom>
            <a:avLst/>
            <a:gdLst/>
            <a:ahLst/>
            <a:cxnLst/>
            <a:rect l="l" t="t" r="r" b="b"/>
            <a:pathLst>
              <a:path w="517525" h="517525">
                <a:moveTo>
                  <a:pt x="0" y="64645"/>
                </a:moveTo>
                <a:lnTo>
                  <a:pt x="0" y="452478"/>
                </a:lnTo>
                <a:lnTo>
                  <a:pt x="9234" y="469664"/>
                </a:lnTo>
                <a:lnTo>
                  <a:pt x="75730" y="498190"/>
                </a:lnTo>
                <a:lnTo>
                  <a:pt x="128067" y="508298"/>
                </a:lnTo>
                <a:lnTo>
                  <a:pt x="189848" y="514814"/>
                </a:lnTo>
                <a:lnTo>
                  <a:pt x="258613" y="517123"/>
                </a:lnTo>
                <a:lnTo>
                  <a:pt x="327334" y="514814"/>
                </a:lnTo>
                <a:lnTo>
                  <a:pt x="389103" y="508298"/>
                </a:lnTo>
                <a:lnTo>
                  <a:pt x="441449" y="498190"/>
                </a:lnTo>
                <a:lnTo>
                  <a:pt x="481900" y="485107"/>
                </a:lnTo>
                <a:lnTo>
                  <a:pt x="517227" y="452478"/>
                </a:lnTo>
                <a:lnTo>
                  <a:pt x="517227" y="64645"/>
                </a:lnTo>
                <a:lnTo>
                  <a:pt x="507983" y="47445"/>
                </a:lnTo>
                <a:lnTo>
                  <a:pt x="441449" y="18918"/>
                </a:lnTo>
                <a:lnTo>
                  <a:pt x="389103" y="8816"/>
                </a:lnTo>
                <a:lnTo>
                  <a:pt x="327334" y="2306"/>
                </a:lnTo>
                <a:lnTo>
                  <a:pt x="258613" y="0"/>
                </a:lnTo>
                <a:lnTo>
                  <a:pt x="189848" y="2306"/>
                </a:lnTo>
                <a:lnTo>
                  <a:pt x="128067" y="8816"/>
                </a:lnTo>
                <a:lnTo>
                  <a:pt x="75730" y="18918"/>
                </a:lnTo>
                <a:lnTo>
                  <a:pt x="35298" y="31998"/>
                </a:lnTo>
                <a:lnTo>
                  <a:pt x="9234" y="47445"/>
                </a:lnTo>
                <a:lnTo>
                  <a:pt x="0" y="64645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5578863" y="4926807"/>
            <a:ext cx="517525" cy="64769"/>
          </a:xfrm>
          <a:custGeom>
            <a:avLst/>
            <a:gdLst/>
            <a:ahLst/>
            <a:cxnLst/>
            <a:rect l="l" t="t" r="r" b="b"/>
            <a:pathLst>
              <a:path w="517525" h="64770">
                <a:moveTo>
                  <a:pt x="0" y="0"/>
                </a:moveTo>
                <a:lnTo>
                  <a:pt x="35298" y="32602"/>
                </a:lnTo>
                <a:lnTo>
                  <a:pt x="75730" y="45679"/>
                </a:lnTo>
                <a:lnTo>
                  <a:pt x="128067" y="55783"/>
                </a:lnTo>
                <a:lnTo>
                  <a:pt x="189848" y="62298"/>
                </a:lnTo>
                <a:lnTo>
                  <a:pt x="258613" y="64607"/>
                </a:lnTo>
                <a:lnTo>
                  <a:pt x="327334" y="62298"/>
                </a:lnTo>
                <a:lnTo>
                  <a:pt x="389103" y="55783"/>
                </a:lnTo>
                <a:lnTo>
                  <a:pt x="441449" y="45679"/>
                </a:lnTo>
                <a:lnTo>
                  <a:pt x="481900" y="32602"/>
                </a:lnTo>
                <a:lnTo>
                  <a:pt x="517227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5943965" y="5166336"/>
            <a:ext cx="517525" cy="517525"/>
          </a:xfrm>
          <a:custGeom>
            <a:avLst/>
            <a:gdLst/>
            <a:ahLst/>
            <a:cxnLst/>
            <a:rect l="l" t="t" r="r" b="b"/>
            <a:pathLst>
              <a:path w="517525" h="517525">
                <a:moveTo>
                  <a:pt x="258613" y="0"/>
                </a:moveTo>
                <a:lnTo>
                  <a:pt x="189848" y="2309"/>
                </a:lnTo>
                <a:lnTo>
                  <a:pt x="128067" y="8827"/>
                </a:lnTo>
                <a:lnTo>
                  <a:pt x="75730" y="18937"/>
                </a:lnTo>
                <a:lnTo>
                  <a:pt x="35298" y="32021"/>
                </a:lnTo>
                <a:lnTo>
                  <a:pt x="0" y="64645"/>
                </a:lnTo>
                <a:lnTo>
                  <a:pt x="0" y="452516"/>
                </a:lnTo>
                <a:lnTo>
                  <a:pt x="35298" y="485145"/>
                </a:lnTo>
                <a:lnTo>
                  <a:pt x="75730" y="498228"/>
                </a:lnTo>
                <a:lnTo>
                  <a:pt x="128067" y="508336"/>
                </a:lnTo>
                <a:lnTo>
                  <a:pt x="189848" y="514852"/>
                </a:lnTo>
                <a:lnTo>
                  <a:pt x="258613" y="517161"/>
                </a:lnTo>
                <a:lnTo>
                  <a:pt x="327334" y="514852"/>
                </a:lnTo>
                <a:lnTo>
                  <a:pt x="389103" y="508336"/>
                </a:lnTo>
                <a:lnTo>
                  <a:pt x="441449" y="498228"/>
                </a:lnTo>
                <a:lnTo>
                  <a:pt x="481900" y="485145"/>
                </a:lnTo>
                <a:lnTo>
                  <a:pt x="517227" y="452516"/>
                </a:lnTo>
                <a:lnTo>
                  <a:pt x="517227" y="64645"/>
                </a:lnTo>
                <a:lnTo>
                  <a:pt x="481900" y="32021"/>
                </a:lnTo>
                <a:lnTo>
                  <a:pt x="441449" y="18937"/>
                </a:lnTo>
                <a:lnTo>
                  <a:pt x="389103" y="8827"/>
                </a:lnTo>
                <a:lnTo>
                  <a:pt x="327334" y="2309"/>
                </a:lnTo>
                <a:lnTo>
                  <a:pt x="2586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5943965" y="5166336"/>
            <a:ext cx="517525" cy="517525"/>
          </a:xfrm>
          <a:custGeom>
            <a:avLst/>
            <a:gdLst/>
            <a:ahLst/>
            <a:cxnLst/>
            <a:rect l="l" t="t" r="r" b="b"/>
            <a:pathLst>
              <a:path w="517525" h="517525">
                <a:moveTo>
                  <a:pt x="0" y="64645"/>
                </a:moveTo>
                <a:lnTo>
                  <a:pt x="0" y="452516"/>
                </a:lnTo>
                <a:lnTo>
                  <a:pt x="9234" y="469702"/>
                </a:lnTo>
                <a:lnTo>
                  <a:pt x="75730" y="498228"/>
                </a:lnTo>
                <a:lnTo>
                  <a:pt x="128067" y="508336"/>
                </a:lnTo>
                <a:lnTo>
                  <a:pt x="189848" y="514852"/>
                </a:lnTo>
                <a:lnTo>
                  <a:pt x="258613" y="517161"/>
                </a:lnTo>
                <a:lnTo>
                  <a:pt x="327334" y="514852"/>
                </a:lnTo>
                <a:lnTo>
                  <a:pt x="389103" y="508336"/>
                </a:lnTo>
                <a:lnTo>
                  <a:pt x="441449" y="498228"/>
                </a:lnTo>
                <a:lnTo>
                  <a:pt x="481900" y="485145"/>
                </a:lnTo>
                <a:lnTo>
                  <a:pt x="517227" y="452516"/>
                </a:lnTo>
                <a:lnTo>
                  <a:pt x="517227" y="64645"/>
                </a:lnTo>
                <a:lnTo>
                  <a:pt x="507983" y="47462"/>
                </a:lnTo>
                <a:lnTo>
                  <a:pt x="441449" y="18937"/>
                </a:lnTo>
                <a:lnTo>
                  <a:pt x="389103" y="8827"/>
                </a:lnTo>
                <a:lnTo>
                  <a:pt x="327334" y="2309"/>
                </a:lnTo>
                <a:lnTo>
                  <a:pt x="258613" y="0"/>
                </a:lnTo>
                <a:lnTo>
                  <a:pt x="189848" y="2309"/>
                </a:lnTo>
                <a:lnTo>
                  <a:pt x="128067" y="8827"/>
                </a:lnTo>
                <a:lnTo>
                  <a:pt x="75730" y="18937"/>
                </a:lnTo>
                <a:lnTo>
                  <a:pt x="35298" y="32021"/>
                </a:lnTo>
                <a:lnTo>
                  <a:pt x="9234" y="47462"/>
                </a:lnTo>
                <a:lnTo>
                  <a:pt x="0" y="64645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5943965" y="5230981"/>
            <a:ext cx="517525" cy="64769"/>
          </a:xfrm>
          <a:custGeom>
            <a:avLst/>
            <a:gdLst/>
            <a:ahLst/>
            <a:cxnLst/>
            <a:rect l="l" t="t" r="r" b="b"/>
            <a:pathLst>
              <a:path w="517525" h="64770">
                <a:moveTo>
                  <a:pt x="0" y="0"/>
                </a:moveTo>
                <a:lnTo>
                  <a:pt x="35298" y="32629"/>
                </a:lnTo>
                <a:lnTo>
                  <a:pt x="75730" y="45712"/>
                </a:lnTo>
                <a:lnTo>
                  <a:pt x="128067" y="55820"/>
                </a:lnTo>
                <a:lnTo>
                  <a:pt x="189848" y="62336"/>
                </a:lnTo>
                <a:lnTo>
                  <a:pt x="258613" y="64645"/>
                </a:lnTo>
                <a:lnTo>
                  <a:pt x="327334" y="62336"/>
                </a:lnTo>
                <a:lnTo>
                  <a:pt x="389103" y="55820"/>
                </a:lnTo>
                <a:lnTo>
                  <a:pt x="441449" y="45712"/>
                </a:lnTo>
                <a:lnTo>
                  <a:pt x="481900" y="32629"/>
                </a:lnTo>
                <a:lnTo>
                  <a:pt x="517227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 txBox="1"/>
          <p:nvPr/>
        </p:nvSpPr>
        <p:spPr>
          <a:xfrm>
            <a:off x="2682809" y="5884675"/>
            <a:ext cx="995680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50" spc="10">
                <a:latin typeface="宋体"/>
                <a:cs typeface="宋体"/>
              </a:rPr>
              <a:t>数据文件和索引文</a:t>
            </a:r>
            <a:r>
              <a:rPr dirty="0" sz="850" spc="-5">
                <a:latin typeface="宋体"/>
                <a:cs typeface="宋体"/>
              </a:rPr>
              <a:t>件</a:t>
            </a:r>
            <a:endParaRPr sz="850">
              <a:latin typeface="宋体"/>
              <a:cs typeface="宋体"/>
            </a:endParaRPr>
          </a:p>
        </p:txBody>
      </p:sp>
      <p:sp>
        <p:nvSpPr>
          <p:cNvPr id="278" name="object 278"/>
          <p:cNvSpPr txBox="1"/>
          <p:nvPr/>
        </p:nvSpPr>
        <p:spPr>
          <a:xfrm>
            <a:off x="5816306" y="5884675"/>
            <a:ext cx="44894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50" spc="10">
                <a:latin typeface="宋体"/>
                <a:cs typeface="宋体"/>
              </a:rPr>
              <a:t>控制文</a:t>
            </a:r>
            <a:r>
              <a:rPr dirty="0" sz="850" spc="-5">
                <a:latin typeface="宋体"/>
                <a:cs typeface="宋体"/>
              </a:rPr>
              <a:t>件</a:t>
            </a:r>
            <a:endParaRPr sz="850">
              <a:latin typeface="宋体"/>
              <a:cs typeface="宋体"/>
            </a:endParaRPr>
          </a:p>
        </p:txBody>
      </p:sp>
      <p:sp>
        <p:nvSpPr>
          <p:cNvPr id="279" name="object 279"/>
          <p:cNvSpPr/>
          <p:nvPr/>
        </p:nvSpPr>
        <p:spPr>
          <a:xfrm>
            <a:off x="2384187" y="3681817"/>
            <a:ext cx="0" cy="161290"/>
          </a:xfrm>
          <a:custGeom>
            <a:avLst/>
            <a:gdLst/>
            <a:ahLst/>
            <a:cxnLst/>
            <a:rect l="l" t="t" r="r" b="b"/>
            <a:pathLst>
              <a:path w="0" h="161289">
                <a:moveTo>
                  <a:pt x="0" y="161232"/>
                </a:moveTo>
                <a:lnTo>
                  <a:pt x="0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2394329" y="1637510"/>
            <a:ext cx="0" cy="923290"/>
          </a:xfrm>
          <a:custGeom>
            <a:avLst/>
            <a:gdLst/>
            <a:ahLst/>
            <a:cxnLst/>
            <a:rect l="l" t="t" r="r" b="b"/>
            <a:pathLst>
              <a:path w="0" h="923289">
                <a:moveTo>
                  <a:pt x="0" y="922777"/>
                </a:moveTo>
                <a:lnTo>
                  <a:pt x="0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3611372" y="1637510"/>
            <a:ext cx="0" cy="923290"/>
          </a:xfrm>
          <a:custGeom>
            <a:avLst/>
            <a:gdLst/>
            <a:ahLst/>
            <a:cxnLst/>
            <a:rect l="l" t="t" r="r" b="b"/>
            <a:pathLst>
              <a:path w="0" h="923289">
                <a:moveTo>
                  <a:pt x="0" y="922777"/>
                </a:moveTo>
                <a:lnTo>
                  <a:pt x="0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4950077" y="1637510"/>
            <a:ext cx="0" cy="923290"/>
          </a:xfrm>
          <a:custGeom>
            <a:avLst/>
            <a:gdLst/>
            <a:ahLst/>
            <a:cxnLst/>
            <a:rect l="l" t="t" r="r" b="b"/>
            <a:pathLst>
              <a:path w="0" h="923289">
                <a:moveTo>
                  <a:pt x="0" y="922777"/>
                </a:moveTo>
                <a:lnTo>
                  <a:pt x="0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6197507" y="1637510"/>
            <a:ext cx="0" cy="923290"/>
          </a:xfrm>
          <a:custGeom>
            <a:avLst/>
            <a:gdLst/>
            <a:ahLst/>
            <a:cxnLst/>
            <a:rect l="l" t="t" r="r" b="b"/>
            <a:pathLst>
              <a:path w="0" h="923289">
                <a:moveTo>
                  <a:pt x="0" y="922777"/>
                </a:moveTo>
                <a:lnTo>
                  <a:pt x="0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3601230" y="3657481"/>
            <a:ext cx="0" cy="186055"/>
          </a:xfrm>
          <a:custGeom>
            <a:avLst/>
            <a:gdLst/>
            <a:ahLst/>
            <a:cxnLst/>
            <a:rect l="l" t="t" r="r" b="b"/>
            <a:pathLst>
              <a:path w="0" h="186054">
                <a:moveTo>
                  <a:pt x="0" y="185569"/>
                </a:moveTo>
                <a:lnTo>
                  <a:pt x="0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4939936" y="3681817"/>
            <a:ext cx="0" cy="161290"/>
          </a:xfrm>
          <a:custGeom>
            <a:avLst/>
            <a:gdLst/>
            <a:ahLst/>
            <a:cxnLst/>
            <a:rect l="l" t="t" r="r" b="b"/>
            <a:pathLst>
              <a:path w="0" h="161289">
                <a:moveTo>
                  <a:pt x="0" y="161232"/>
                </a:moveTo>
                <a:lnTo>
                  <a:pt x="0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6156941" y="3669649"/>
            <a:ext cx="0" cy="173990"/>
          </a:xfrm>
          <a:custGeom>
            <a:avLst/>
            <a:gdLst/>
            <a:ahLst/>
            <a:cxnLst/>
            <a:rect l="l" t="t" r="r" b="b"/>
            <a:pathLst>
              <a:path w="0" h="173989">
                <a:moveTo>
                  <a:pt x="0" y="173401"/>
                </a:moveTo>
                <a:lnTo>
                  <a:pt x="0" y="0"/>
                </a:lnTo>
              </a:path>
            </a:pathLst>
          </a:custGeom>
          <a:ln w="772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3049191" y="4299369"/>
            <a:ext cx="69546" cy="304212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6182929" y="4299369"/>
            <a:ext cx="69597" cy="304212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 txBox="1"/>
          <p:nvPr/>
        </p:nvSpPr>
        <p:spPr>
          <a:xfrm>
            <a:off x="4416750" y="4667863"/>
            <a:ext cx="448945" cy="154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850" spc="10">
                <a:latin typeface="宋体"/>
                <a:cs typeface="宋体"/>
              </a:rPr>
              <a:t>共享存</a:t>
            </a:r>
            <a:r>
              <a:rPr dirty="0" sz="850" spc="-5">
                <a:latin typeface="宋体"/>
                <a:cs typeface="宋体"/>
              </a:rPr>
              <a:t>储</a:t>
            </a:r>
            <a:endParaRPr sz="850">
              <a:latin typeface="宋体"/>
              <a:cs typeface="宋体"/>
            </a:endParaRPr>
          </a:p>
        </p:txBody>
      </p:sp>
      <p:sp>
        <p:nvSpPr>
          <p:cNvPr id="290" name="object 290"/>
          <p:cNvSpPr/>
          <p:nvPr/>
        </p:nvSpPr>
        <p:spPr>
          <a:xfrm>
            <a:off x="2561667" y="2915202"/>
            <a:ext cx="760730" cy="182880"/>
          </a:xfrm>
          <a:custGeom>
            <a:avLst/>
            <a:gdLst/>
            <a:ahLst/>
            <a:cxnLst/>
            <a:rect l="l" t="t" r="r" b="b"/>
            <a:pathLst>
              <a:path w="760729" h="182880">
                <a:moveTo>
                  <a:pt x="442250" y="54758"/>
                </a:moveTo>
                <a:lnTo>
                  <a:pt x="357495" y="54758"/>
                </a:lnTo>
                <a:lnTo>
                  <a:pt x="289038" y="182527"/>
                </a:lnTo>
                <a:lnTo>
                  <a:pt x="572015" y="127769"/>
                </a:lnTo>
                <a:lnTo>
                  <a:pt x="403132" y="127769"/>
                </a:lnTo>
                <a:lnTo>
                  <a:pt x="442250" y="54758"/>
                </a:lnTo>
                <a:close/>
              </a:path>
              <a:path w="760729" h="182880">
                <a:moveTo>
                  <a:pt x="760666" y="91263"/>
                </a:moveTo>
                <a:lnTo>
                  <a:pt x="403132" y="127769"/>
                </a:lnTo>
                <a:lnTo>
                  <a:pt x="572015" y="127769"/>
                </a:lnTo>
                <a:lnTo>
                  <a:pt x="760666" y="91263"/>
                </a:lnTo>
                <a:close/>
              </a:path>
              <a:path w="760729" h="182880">
                <a:moveTo>
                  <a:pt x="471589" y="0"/>
                </a:moveTo>
                <a:lnTo>
                  <a:pt x="0" y="91263"/>
                </a:lnTo>
                <a:lnTo>
                  <a:pt x="357495" y="54758"/>
                </a:lnTo>
                <a:lnTo>
                  <a:pt x="442250" y="54758"/>
                </a:lnTo>
                <a:lnTo>
                  <a:pt x="47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3778710" y="2915202"/>
            <a:ext cx="760730" cy="182880"/>
          </a:xfrm>
          <a:custGeom>
            <a:avLst/>
            <a:gdLst/>
            <a:ahLst/>
            <a:cxnLst/>
            <a:rect l="l" t="t" r="r" b="b"/>
            <a:pathLst>
              <a:path w="760729" h="182880">
                <a:moveTo>
                  <a:pt x="442250" y="54758"/>
                </a:moveTo>
                <a:lnTo>
                  <a:pt x="357495" y="54758"/>
                </a:lnTo>
                <a:lnTo>
                  <a:pt x="289038" y="182527"/>
                </a:lnTo>
                <a:lnTo>
                  <a:pt x="571992" y="127769"/>
                </a:lnTo>
                <a:lnTo>
                  <a:pt x="403132" y="127769"/>
                </a:lnTo>
                <a:lnTo>
                  <a:pt x="442250" y="54758"/>
                </a:lnTo>
                <a:close/>
              </a:path>
              <a:path w="760729" h="182880">
                <a:moveTo>
                  <a:pt x="760628" y="91263"/>
                </a:moveTo>
                <a:lnTo>
                  <a:pt x="403132" y="127769"/>
                </a:lnTo>
                <a:lnTo>
                  <a:pt x="571992" y="127769"/>
                </a:lnTo>
                <a:lnTo>
                  <a:pt x="760628" y="91263"/>
                </a:lnTo>
                <a:close/>
              </a:path>
              <a:path w="760729" h="182880">
                <a:moveTo>
                  <a:pt x="471589" y="0"/>
                </a:moveTo>
                <a:lnTo>
                  <a:pt x="0" y="91263"/>
                </a:lnTo>
                <a:lnTo>
                  <a:pt x="357495" y="54758"/>
                </a:lnTo>
                <a:lnTo>
                  <a:pt x="442250" y="54758"/>
                </a:lnTo>
                <a:lnTo>
                  <a:pt x="47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5117415" y="2915202"/>
            <a:ext cx="857250" cy="182880"/>
          </a:xfrm>
          <a:custGeom>
            <a:avLst/>
            <a:gdLst/>
            <a:ahLst/>
            <a:cxnLst/>
            <a:rect l="l" t="t" r="r" b="b"/>
            <a:pathLst>
              <a:path w="857250" h="182880">
                <a:moveTo>
                  <a:pt x="490424" y="54758"/>
                </a:moveTo>
                <a:lnTo>
                  <a:pt x="405668" y="54758"/>
                </a:lnTo>
                <a:lnTo>
                  <a:pt x="337211" y="182527"/>
                </a:lnTo>
                <a:lnTo>
                  <a:pt x="649069" y="127769"/>
                </a:lnTo>
                <a:lnTo>
                  <a:pt x="451306" y="127769"/>
                </a:lnTo>
                <a:lnTo>
                  <a:pt x="490424" y="54758"/>
                </a:lnTo>
                <a:close/>
              </a:path>
              <a:path w="857250" h="182880">
                <a:moveTo>
                  <a:pt x="856974" y="91263"/>
                </a:moveTo>
                <a:lnTo>
                  <a:pt x="451306" y="127769"/>
                </a:lnTo>
                <a:lnTo>
                  <a:pt x="649069" y="127769"/>
                </a:lnTo>
                <a:lnTo>
                  <a:pt x="856974" y="91263"/>
                </a:lnTo>
                <a:close/>
              </a:path>
              <a:path w="857250" h="182880">
                <a:moveTo>
                  <a:pt x="519762" y="0"/>
                </a:moveTo>
                <a:lnTo>
                  <a:pt x="0" y="91263"/>
                </a:lnTo>
                <a:lnTo>
                  <a:pt x="405668" y="54758"/>
                </a:lnTo>
                <a:lnTo>
                  <a:pt x="490424" y="54758"/>
                </a:lnTo>
                <a:lnTo>
                  <a:pt x="5197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小结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5728"/>
            <a:ext cx="4427220" cy="236728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概述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存储参数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处理方法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提高大对象的处理效率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0351" y="2709798"/>
            <a:ext cx="4543425" cy="143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概述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4358"/>
            <a:ext cx="8651875" cy="49034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dirty="0" sz="3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10g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系统中，用户可以使 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blob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nclob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、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bfile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等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数据类型代 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替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r>
              <a:rPr dirty="0" sz="3200" spc="-20">
                <a:solidFill>
                  <a:srgbClr val="FFFFFF"/>
                </a:solidFill>
                <a:latin typeface="Arial"/>
                <a:cs typeface="Arial"/>
              </a:rPr>
              <a:t> raw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来存储长数据。虽</a:t>
            </a:r>
            <a:r>
              <a:rPr dirty="0" sz="3200">
                <a:solidFill>
                  <a:srgbClr val="FFFFFF"/>
                </a:solidFill>
                <a:latin typeface="宋体"/>
                <a:cs typeface="宋体"/>
              </a:rPr>
              <a:t>然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Oracle 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系统允许创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建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5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列，但是建议使 用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数据类型来创建新列，并且建议将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有 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r>
              <a:rPr dirty="0" sz="3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raw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列分别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转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换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blob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列。 如果使用这些数据类型中的某一种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存储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大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 象，就可以利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dirty="0" sz="32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dirty="0" sz="32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10g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系统提 供的新功能来浏览和操作数据，并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且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可以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dirty="0" sz="3200" spc="-8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clob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数据执行文本搜索。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概述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79730" marR="7239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79730" algn="l"/>
                <a:tab pos="380365" algn="l"/>
              </a:tabLst>
            </a:pPr>
            <a:r>
              <a:rPr dirty="0" spc="-10"/>
              <a:t>与以前</a:t>
            </a:r>
            <a:r>
              <a:rPr dirty="0" spc="-15"/>
              <a:t>的</a:t>
            </a:r>
            <a:r>
              <a:rPr dirty="0" spc="-5">
                <a:latin typeface="Arial"/>
                <a:cs typeface="Arial"/>
              </a:rPr>
              <a:t>long</a:t>
            </a:r>
            <a:r>
              <a:rPr dirty="0" spc="-10"/>
              <a:t>和</a:t>
            </a:r>
            <a:r>
              <a:rPr dirty="0" spc="-5">
                <a:latin typeface="Arial"/>
                <a:cs typeface="Arial"/>
              </a:rPr>
              <a:t>long</a:t>
            </a:r>
            <a:r>
              <a:rPr dirty="0" spc="-50">
                <a:latin typeface="Arial"/>
                <a:cs typeface="Arial"/>
              </a:rPr>
              <a:t> </a:t>
            </a:r>
            <a:r>
              <a:rPr dirty="0" spc="-15">
                <a:latin typeface="Arial"/>
                <a:cs typeface="Arial"/>
              </a:rPr>
              <a:t>raw</a:t>
            </a:r>
            <a:r>
              <a:rPr dirty="0" spc="-10"/>
              <a:t>类型相比</a:t>
            </a:r>
            <a:r>
              <a:rPr dirty="0" spc="-5"/>
              <a:t>，</a:t>
            </a:r>
            <a:r>
              <a:rPr dirty="0" spc="-5">
                <a:latin typeface="Arial"/>
                <a:cs typeface="Arial"/>
              </a:rPr>
              <a:t>lob</a:t>
            </a:r>
            <a:r>
              <a:rPr dirty="0" spc="-10"/>
              <a:t>类型具 有以下优点：</a:t>
            </a:r>
          </a:p>
          <a:p>
            <a:pPr marL="779145" marR="5080" indent="-287020">
              <a:lnSpc>
                <a:spcPct val="100000"/>
              </a:lnSpc>
              <a:spcBef>
                <a:spcPts val="695"/>
              </a:spcBef>
            </a:pPr>
            <a:r>
              <a:rPr dirty="0" sz="2800" spc="5">
                <a:latin typeface="Arial"/>
                <a:cs typeface="Arial"/>
              </a:rPr>
              <a:t>¤</a:t>
            </a:r>
            <a:r>
              <a:rPr dirty="0" sz="2800" spc="-165">
                <a:latin typeface="Arial"/>
                <a:cs typeface="Arial"/>
              </a:rPr>
              <a:t> </a:t>
            </a:r>
            <a:r>
              <a:rPr dirty="0" sz="2800" spc="10"/>
              <a:t>可以存</a:t>
            </a:r>
            <a:r>
              <a:rPr dirty="0" sz="2800" spc="5"/>
              <a:t>储</a:t>
            </a:r>
            <a:r>
              <a:rPr dirty="0" sz="2800">
                <a:latin typeface="Arial"/>
                <a:cs typeface="Arial"/>
              </a:rPr>
              <a:t>128TB</a:t>
            </a:r>
            <a:r>
              <a:rPr dirty="0" sz="2800" spc="10"/>
              <a:t>级的数据，</a:t>
            </a:r>
            <a:r>
              <a:rPr dirty="0" sz="2800"/>
              <a:t>而</a:t>
            </a:r>
            <a:r>
              <a:rPr dirty="0" sz="2800">
                <a:latin typeface="Arial"/>
                <a:cs typeface="Arial"/>
              </a:rPr>
              <a:t>long</a:t>
            </a:r>
            <a:r>
              <a:rPr dirty="0" sz="2800" spc="10"/>
              <a:t>类型</a:t>
            </a:r>
            <a:r>
              <a:rPr dirty="0" sz="2800" spc="-20"/>
              <a:t>数</a:t>
            </a:r>
            <a:r>
              <a:rPr dirty="0" sz="2800" spc="10"/>
              <a:t>据最</a:t>
            </a:r>
            <a:r>
              <a:rPr dirty="0" sz="2800" spc="-20"/>
              <a:t>多</a:t>
            </a:r>
            <a:r>
              <a:rPr dirty="0" sz="2800" spc="10"/>
              <a:t>只 能存</a:t>
            </a:r>
            <a:r>
              <a:rPr dirty="0" sz="2800" spc="5"/>
              <a:t>储</a:t>
            </a:r>
            <a:r>
              <a:rPr dirty="0" sz="2800">
                <a:latin typeface="Arial"/>
                <a:cs typeface="Arial"/>
              </a:rPr>
              <a:t>2GB</a:t>
            </a:r>
            <a:r>
              <a:rPr dirty="0" sz="2800" spc="10"/>
              <a:t>的数据，其</a:t>
            </a:r>
            <a:r>
              <a:rPr dirty="0" sz="2800" spc="-25"/>
              <a:t>中</a:t>
            </a:r>
            <a:r>
              <a:rPr dirty="0" sz="2800" spc="-10">
                <a:latin typeface="Arial"/>
                <a:cs typeface="Arial"/>
              </a:rPr>
              <a:t>raw</a:t>
            </a:r>
            <a:r>
              <a:rPr dirty="0" sz="2800" spc="10"/>
              <a:t>类型只能存</a:t>
            </a:r>
            <a:r>
              <a:rPr dirty="0" sz="2800"/>
              <a:t>储</a:t>
            </a:r>
            <a:r>
              <a:rPr dirty="0" sz="2800" spc="-10">
                <a:latin typeface="Arial"/>
                <a:cs typeface="Arial"/>
              </a:rPr>
              <a:t>4KB</a:t>
            </a:r>
            <a:r>
              <a:rPr dirty="0" sz="2800" spc="10"/>
              <a:t>的 </a:t>
            </a:r>
            <a:r>
              <a:rPr dirty="0" sz="2800" spc="5"/>
              <a:t>数据</a:t>
            </a:r>
            <a:endParaRPr sz="2800">
              <a:latin typeface="Arial"/>
              <a:cs typeface="Arial"/>
            </a:endParaRPr>
          </a:p>
          <a:p>
            <a:pPr marL="492759">
              <a:lnSpc>
                <a:spcPct val="100000"/>
              </a:lnSpc>
              <a:spcBef>
                <a:spcPts val="675"/>
              </a:spcBef>
            </a:pPr>
            <a:r>
              <a:rPr dirty="0" sz="2800" spc="5">
                <a:latin typeface="Arial"/>
                <a:cs typeface="Arial"/>
              </a:rPr>
              <a:t>¤</a:t>
            </a:r>
            <a:r>
              <a:rPr dirty="0" sz="2800" spc="-100">
                <a:latin typeface="Arial"/>
                <a:cs typeface="Arial"/>
              </a:rPr>
              <a:t> </a:t>
            </a:r>
            <a:r>
              <a:rPr dirty="0" sz="2800" spc="10"/>
              <a:t>一个表中可以有多</a:t>
            </a:r>
            <a:r>
              <a:rPr dirty="0" sz="2800" spc="-5"/>
              <a:t>个</a:t>
            </a:r>
            <a:r>
              <a:rPr dirty="0" sz="2800">
                <a:latin typeface="Arial"/>
                <a:cs typeface="Arial"/>
              </a:rPr>
              <a:t>lob</a:t>
            </a:r>
            <a:r>
              <a:rPr dirty="0" sz="2800" spc="10"/>
              <a:t>列，</a:t>
            </a:r>
            <a:r>
              <a:rPr dirty="0" sz="2800" spc="-20"/>
              <a:t>但</a:t>
            </a:r>
            <a:r>
              <a:rPr dirty="0" sz="2800" spc="10"/>
              <a:t>最多</a:t>
            </a:r>
            <a:r>
              <a:rPr dirty="0" sz="2800" spc="-20"/>
              <a:t>只</a:t>
            </a:r>
            <a:r>
              <a:rPr dirty="0" sz="2800" spc="10"/>
              <a:t>能有</a:t>
            </a:r>
            <a:r>
              <a:rPr dirty="0" sz="2800" spc="-20"/>
              <a:t>一</a:t>
            </a:r>
            <a:r>
              <a:rPr dirty="0" sz="2800" spc="10"/>
              <a:t>个</a:t>
            </a:r>
            <a:endParaRPr sz="2800">
              <a:latin typeface="Arial"/>
              <a:cs typeface="Arial"/>
            </a:endParaRPr>
          </a:p>
          <a:p>
            <a:pPr marL="779145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long</a:t>
            </a:r>
            <a:r>
              <a:rPr dirty="0" sz="2800" spc="5"/>
              <a:t>或</a:t>
            </a:r>
            <a:r>
              <a:rPr dirty="0" sz="2800">
                <a:latin typeface="Arial"/>
                <a:cs typeface="Arial"/>
              </a:rPr>
              <a:t>long</a:t>
            </a:r>
            <a:r>
              <a:rPr dirty="0" sz="2800" spc="-2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raw</a:t>
            </a:r>
            <a:r>
              <a:rPr dirty="0" sz="2800" spc="10"/>
              <a:t>列</a:t>
            </a:r>
            <a:endParaRPr sz="2800">
              <a:latin typeface="Arial"/>
              <a:cs typeface="Arial"/>
            </a:endParaRPr>
          </a:p>
          <a:p>
            <a:pPr marL="779145" marR="184150" indent="-287020">
              <a:lnSpc>
                <a:spcPct val="100000"/>
              </a:lnSpc>
              <a:spcBef>
                <a:spcPts val="675"/>
              </a:spcBef>
            </a:pPr>
            <a:r>
              <a:rPr dirty="0" sz="2800">
                <a:latin typeface="Arial"/>
                <a:cs typeface="Arial"/>
              </a:rPr>
              <a:t>¤</a:t>
            </a:r>
            <a:r>
              <a:rPr dirty="0" sz="2800" spc="-114">
                <a:latin typeface="Arial"/>
                <a:cs typeface="Arial"/>
              </a:rPr>
              <a:t> </a:t>
            </a:r>
            <a:r>
              <a:rPr dirty="0" sz="2800" spc="5"/>
              <a:t>可以按照随机顺序访</a:t>
            </a:r>
            <a:r>
              <a:rPr dirty="0" sz="2800" spc="-10"/>
              <a:t>问</a:t>
            </a:r>
            <a:r>
              <a:rPr dirty="0" sz="2800">
                <a:latin typeface="Arial"/>
                <a:cs typeface="Arial"/>
              </a:rPr>
              <a:t>lob</a:t>
            </a:r>
            <a:r>
              <a:rPr dirty="0" sz="2800" spc="5"/>
              <a:t>数</a:t>
            </a:r>
            <a:r>
              <a:rPr dirty="0" sz="2800" spc="-15"/>
              <a:t>据</a:t>
            </a:r>
            <a:r>
              <a:rPr dirty="0" sz="2800" spc="5"/>
              <a:t>，但</a:t>
            </a:r>
            <a:r>
              <a:rPr dirty="0" sz="2800" spc="-15"/>
              <a:t>是</a:t>
            </a:r>
            <a:r>
              <a:rPr dirty="0" sz="2800" spc="5"/>
              <a:t>只能</a:t>
            </a:r>
            <a:r>
              <a:rPr dirty="0" sz="2800" spc="-15"/>
              <a:t>顺</a:t>
            </a:r>
            <a:r>
              <a:rPr dirty="0" sz="2800" spc="5"/>
              <a:t>序访 问</a:t>
            </a:r>
            <a:r>
              <a:rPr dirty="0" sz="2800">
                <a:latin typeface="Arial"/>
                <a:cs typeface="Arial"/>
              </a:rPr>
              <a:t>long</a:t>
            </a:r>
            <a:r>
              <a:rPr dirty="0" sz="2800" spc="5"/>
              <a:t>和</a:t>
            </a:r>
            <a:r>
              <a:rPr dirty="0" sz="2800">
                <a:latin typeface="Arial"/>
                <a:cs typeface="Arial"/>
              </a:rPr>
              <a:t>long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raw</a:t>
            </a:r>
            <a:r>
              <a:rPr dirty="0" sz="2800" spc="5"/>
              <a:t>数据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概述</a:t>
            </a:r>
          </a:p>
        </p:txBody>
      </p:sp>
      <p:sp>
        <p:nvSpPr>
          <p:cNvPr id="5" name="object 5"/>
          <p:cNvSpPr/>
          <p:nvPr/>
        </p:nvSpPr>
        <p:spPr>
          <a:xfrm>
            <a:off x="1331975" y="2276475"/>
            <a:ext cx="6480175" cy="3745229"/>
          </a:xfrm>
          <a:custGeom>
            <a:avLst/>
            <a:gdLst/>
            <a:ahLst/>
            <a:cxnLst/>
            <a:rect l="l" t="t" r="r" b="b"/>
            <a:pathLst>
              <a:path w="6480175" h="3745229">
                <a:moveTo>
                  <a:pt x="6158992" y="0"/>
                </a:moveTo>
                <a:lnTo>
                  <a:pt x="321056" y="0"/>
                </a:lnTo>
                <a:lnTo>
                  <a:pt x="273589" y="3481"/>
                </a:lnTo>
                <a:lnTo>
                  <a:pt x="228292" y="13595"/>
                </a:lnTo>
                <a:lnTo>
                  <a:pt x="185661" y="29843"/>
                </a:lnTo>
                <a:lnTo>
                  <a:pt x="146191" y="51729"/>
                </a:lnTo>
                <a:lnTo>
                  <a:pt x="110377" y="78757"/>
                </a:lnTo>
                <a:lnTo>
                  <a:pt x="78714" y="110428"/>
                </a:lnTo>
                <a:lnTo>
                  <a:pt x="51697" y="146247"/>
                </a:lnTo>
                <a:lnTo>
                  <a:pt x="29822" y="185716"/>
                </a:lnTo>
                <a:lnTo>
                  <a:pt x="13584" y="228338"/>
                </a:lnTo>
                <a:lnTo>
                  <a:pt x="3478" y="273617"/>
                </a:lnTo>
                <a:lnTo>
                  <a:pt x="0" y="321055"/>
                </a:lnTo>
                <a:lnTo>
                  <a:pt x="0" y="3423818"/>
                </a:lnTo>
                <a:lnTo>
                  <a:pt x="3478" y="3471269"/>
                </a:lnTo>
                <a:lnTo>
                  <a:pt x="13584" y="3516557"/>
                </a:lnTo>
                <a:lnTo>
                  <a:pt x="29822" y="3559186"/>
                </a:lnTo>
                <a:lnTo>
                  <a:pt x="51697" y="3598660"/>
                </a:lnTo>
                <a:lnTo>
                  <a:pt x="78714" y="3634482"/>
                </a:lnTo>
                <a:lnTo>
                  <a:pt x="110377" y="3666156"/>
                </a:lnTo>
                <a:lnTo>
                  <a:pt x="146191" y="3693184"/>
                </a:lnTo>
                <a:lnTo>
                  <a:pt x="185661" y="3715070"/>
                </a:lnTo>
                <a:lnTo>
                  <a:pt x="228292" y="3731318"/>
                </a:lnTo>
                <a:lnTo>
                  <a:pt x="273589" y="3741431"/>
                </a:lnTo>
                <a:lnTo>
                  <a:pt x="321056" y="3744912"/>
                </a:lnTo>
                <a:lnTo>
                  <a:pt x="6158992" y="3744912"/>
                </a:lnTo>
                <a:lnTo>
                  <a:pt x="6206458" y="3741431"/>
                </a:lnTo>
                <a:lnTo>
                  <a:pt x="6251755" y="3731318"/>
                </a:lnTo>
                <a:lnTo>
                  <a:pt x="6294386" y="3715070"/>
                </a:lnTo>
                <a:lnTo>
                  <a:pt x="6333856" y="3693184"/>
                </a:lnTo>
                <a:lnTo>
                  <a:pt x="6369670" y="3666156"/>
                </a:lnTo>
                <a:lnTo>
                  <a:pt x="6401333" y="3634482"/>
                </a:lnTo>
                <a:lnTo>
                  <a:pt x="6428350" y="3598660"/>
                </a:lnTo>
                <a:lnTo>
                  <a:pt x="6450225" y="3559186"/>
                </a:lnTo>
                <a:lnTo>
                  <a:pt x="6466463" y="3516557"/>
                </a:lnTo>
                <a:lnTo>
                  <a:pt x="6476569" y="3471269"/>
                </a:lnTo>
                <a:lnTo>
                  <a:pt x="6480048" y="3423818"/>
                </a:lnTo>
                <a:lnTo>
                  <a:pt x="6480048" y="321055"/>
                </a:lnTo>
                <a:lnTo>
                  <a:pt x="6476569" y="273617"/>
                </a:lnTo>
                <a:lnTo>
                  <a:pt x="6466463" y="228338"/>
                </a:lnTo>
                <a:lnTo>
                  <a:pt x="6450225" y="185716"/>
                </a:lnTo>
                <a:lnTo>
                  <a:pt x="6428350" y="146247"/>
                </a:lnTo>
                <a:lnTo>
                  <a:pt x="6401333" y="110428"/>
                </a:lnTo>
                <a:lnTo>
                  <a:pt x="6369670" y="78757"/>
                </a:lnTo>
                <a:lnTo>
                  <a:pt x="6333856" y="51729"/>
                </a:lnTo>
                <a:lnTo>
                  <a:pt x="6294386" y="29843"/>
                </a:lnTo>
                <a:lnTo>
                  <a:pt x="6251755" y="13595"/>
                </a:lnTo>
                <a:lnTo>
                  <a:pt x="6206458" y="3481"/>
                </a:lnTo>
                <a:lnTo>
                  <a:pt x="6158992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31975" y="2276475"/>
            <a:ext cx="6480175" cy="3745229"/>
          </a:xfrm>
          <a:custGeom>
            <a:avLst/>
            <a:gdLst/>
            <a:ahLst/>
            <a:cxnLst/>
            <a:rect l="l" t="t" r="r" b="b"/>
            <a:pathLst>
              <a:path w="6480175" h="3745229">
                <a:moveTo>
                  <a:pt x="0" y="321055"/>
                </a:moveTo>
                <a:lnTo>
                  <a:pt x="3478" y="273617"/>
                </a:lnTo>
                <a:lnTo>
                  <a:pt x="13584" y="228338"/>
                </a:lnTo>
                <a:lnTo>
                  <a:pt x="29822" y="185716"/>
                </a:lnTo>
                <a:lnTo>
                  <a:pt x="51697" y="146247"/>
                </a:lnTo>
                <a:lnTo>
                  <a:pt x="78714" y="110428"/>
                </a:lnTo>
                <a:lnTo>
                  <a:pt x="110377" y="78757"/>
                </a:lnTo>
                <a:lnTo>
                  <a:pt x="146191" y="51729"/>
                </a:lnTo>
                <a:lnTo>
                  <a:pt x="185661" y="29843"/>
                </a:lnTo>
                <a:lnTo>
                  <a:pt x="228292" y="13595"/>
                </a:lnTo>
                <a:lnTo>
                  <a:pt x="273589" y="3481"/>
                </a:lnTo>
                <a:lnTo>
                  <a:pt x="321056" y="0"/>
                </a:lnTo>
                <a:lnTo>
                  <a:pt x="6158992" y="0"/>
                </a:lnTo>
                <a:lnTo>
                  <a:pt x="6206458" y="3481"/>
                </a:lnTo>
                <a:lnTo>
                  <a:pt x="6251755" y="13595"/>
                </a:lnTo>
                <a:lnTo>
                  <a:pt x="6294386" y="29843"/>
                </a:lnTo>
                <a:lnTo>
                  <a:pt x="6333856" y="51729"/>
                </a:lnTo>
                <a:lnTo>
                  <a:pt x="6369670" y="78757"/>
                </a:lnTo>
                <a:lnTo>
                  <a:pt x="6401333" y="110428"/>
                </a:lnTo>
                <a:lnTo>
                  <a:pt x="6428350" y="146247"/>
                </a:lnTo>
                <a:lnTo>
                  <a:pt x="6450225" y="185716"/>
                </a:lnTo>
                <a:lnTo>
                  <a:pt x="6466463" y="228338"/>
                </a:lnTo>
                <a:lnTo>
                  <a:pt x="6476569" y="273617"/>
                </a:lnTo>
                <a:lnTo>
                  <a:pt x="6480048" y="321055"/>
                </a:lnTo>
                <a:lnTo>
                  <a:pt x="6480175" y="3423818"/>
                </a:lnTo>
                <a:lnTo>
                  <a:pt x="6476569" y="3471269"/>
                </a:lnTo>
                <a:lnTo>
                  <a:pt x="6466463" y="3516557"/>
                </a:lnTo>
                <a:lnTo>
                  <a:pt x="6450225" y="3559186"/>
                </a:lnTo>
                <a:lnTo>
                  <a:pt x="6428350" y="3598660"/>
                </a:lnTo>
                <a:lnTo>
                  <a:pt x="6401333" y="3634482"/>
                </a:lnTo>
                <a:lnTo>
                  <a:pt x="6369670" y="3666156"/>
                </a:lnTo>
                <a:lnTo>
                  <a:pt x="6333856" y="3693184"/>
                </a:lnTo>
                <a:lnTo>
                  <a:pt x="6294386" y="3715070"/>
                </a:lnTo>
                <a:lnTo>
                  <a:pt x="6251755" y="3731318"/>
                </a:lnTo>
                <a:lnTo>
                  <a:pt x="6206458" y="3741431"/>
                </a:lnTo>
                <a:lnTo>
                  <a:pt x="6158992" y="3744912"/>
                </a:lnTo>
                <a:lnTo>
                  <a:pt x="321056" y="3744912"/>
                </a:lnTo>
                <a:lnTo>
                  <a:pt x="273589" y="3741431"/>
                </a:lnTo>
                <a:lnTo>
                  <a:pt x="228292" y="3731318"/>
                </a:lnTo>
                <a:lnTo>
                  <a:pt x="185661" y="3715070"/>
                </a:lnTo>
                <a:lnTo>
                  <a:pt x="146191" y="3693184"/>
                </a:lnTo>
                <a:lnTo>
                  <a:pt x="110377" y="3666156"/>
                </a:lnTo>
                <a:lnTo>
                  <a:pt x="78714" y="3634482"/>
                </a:lnTo>
                <a:lnTo>
                  <a:pt x="51697" y="3598660"/>
                </a:lnTo>
                <a:lnTo>
                  <a:pt x="29822" y="3559186"/>
                </a:lnTo>
                <a:lnTo>
                  <a:pt x="13584" y="3516557"/>
                </a:lnTo>
                <a:lnTo>
                  <a:pt x="3478" y="3471269"/>
                </a:lnTo>
                <a:lnTo>
                  <a:pt x="0" y="3423818"/>
                </a:lnTo>
                <a:lnTo>
                  <a:pt x="0" y="32105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47875" y="2997200"/>
            <a:ext cx="1008380" cy="2808605"/>
          </a:xfrm>
          <a:custGeom>
            <a:avLst/>
            <a:gdLst/>
            <a:ahLst/>
            <a:cxnLst/>
            <a:rect l="l" t="t" r="r" b="b"/>
            <a:pathLst>
              <a:path w="1008380" h="2808604">
                <a:moveTo>
                  <a:pt x="839978" y="0"/>
                </a:moveTo>
                <a:lnTo>
                  <a:pt x="167894" y="0"/>
                </a:lnTo>
                <a:lnTo>
                  <a:pt x="123266" y="5998"/>
                </a:lnTo>
                <a:lnTo>
                  <a:pt x="83161" y="22930"/>
                </a:lnTo>
                <a:lnTo>
                  <a:pt x="49180" y="49196"/>
                </a:lnTo>
                <a:lnTo>
                  <a:pt x="22925" y="83199"/>
                </a:lnTo>
                <a:lnTo>
                  <a:pt x="5998" y="123339"/>
                </a:lnTo>
                <a:lnTo>
                  <a:pt x="0" y="168021"/>
                </a:lnTo>
                <a:lnTo>
                  <a:pt x="0" y="2640279"/>
                </a:lnTo>
                <a:lnTo>
                  <a:pt x="5998" y="2684941"/>
                </a:lnTo>
                <a:lnTo>
                  <a:pt x="22925" y="2725075"/>
                </a:lnTo>
                <a:lnTo>
                  <a:pt x="49180" y="2759078"/>
                </a:lnTo>
                <a:lnTo>
                  <a:pt x="83161" y="2785348"/>
                </a:lnTo>
                <a:lnTo>
                  <a:pt x="123266" y="2802285"/>
                </a:lnTo>
                <a:lnTo>
                  <a:pt x="167894" y="2808287"/>
                </a:lnTo>
                <a:lnTo>
                  <a:pt x="839978" y="2808287"/>
                </a:lnTo>
                <a:lnTo>
                  <a:pt x="884659" y="2802285"/>
                </a:lnTo>
                <a:lnTo>
                  <a:pt x="924799" y="2785348"/>
                </a:lnTo>
                <a:lnTo>
                  <a:pt x="958802" y="2759078"/>
                </a:lnTo>
                <a:lnTo>
                  <a:pt x="985068" y="2725075"/>
                </a:lnTo>
                <a:lnTo>
                  <a:pt x="1002000" y="2684941"/>
                </a:lnTo>
                <a:lnTo>
                  <a:pt x="1007999" y="2640279"/>
                </a:lnTo>
                <a:lnTo>
                  <a:pt x="1007999" y="168021"/>
                </a:lnTo>
                <a:lnTo>
                  <a:pt x="1002000" y="123339"/>
                </a:lnTo>
                <a:lnTo>
                  <a:pt x="985068" y="83199"/>
                </a:lnTo>
                <a:lnTo>
                  <a:pt x="958802" y="49196"/>
                </a:lnTo>
                <a:lnTo>
                  <a:pt x="924799" y="22930"/>
                </a:lnTo>
                <a:lnTo>
                  <a:pt x="884659" y="5998"/>
                </a:lnTo>
                <a:lnTo>
                  <a:pt x="839978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47875" y="2997200"/>
            <a:ext cx="1008380" cy="2808605"/>
          </a:xfrm>
          <a:custGeom>
            <a:avLst/>
            <a:gdLst/>
            <a:ahLst/>
            <a:cxnLst/>
            <a:rect l="l" t="t" r="r" b="b"/>
            <a:pathLst>
              <a:path w="1008380" h="2808604">
                <a:moveTo>
                  <a:pt x="0" y="168021"/>
                </a:moveTo>
                <a:lnTo>
                  <a:pt x="5998" y="123339"/>
                </a:lnTo>
                <a:lnTo>
                  <a:pt x="22925" y="83199"/>
                </a:lnTo>
                <a:lnTo>
                  <a:pt x="49180" y="49196"/>
                </a:lnTo>
                <a:lnTo>
                  <a:pt x="83161" y="22930"/>
                </a:lnTo>
                <a:lnTo>
                  <a:pt x="123266" y="5998"/>
                </a:lnTo>
                <a:lnTo>
                  <a:pt x="167894" y="0"/>
                </a:lnTo>
                <a:lnTo>
                  <a:pt x="839978" y="0"/>
                </a:lnTo>
                <a:lnTo>
                  <a:pt x="884659" y="5998"/>
                </a:lnTo>
                <a:lnTo>
                  <a:pt x="924799" y="22930"/>
                </a:lnTo>
                <a:lnTo>
                  <a:pt x="958802" y="49196"/>
                </a:lnTo>
                <a:lnTo>
                  <a:pt x="985068" y="83199"/>
                </a:lnTo>
                <a:lnTo>
                  <a:pt x="1002000" y="123339"/>
                </a:lnTo>
                <a:lnTo>
                  <a:pt x="1007999" y="168021"/>
                </a:lnTo>
                <a:lnTo>
                  <a:pt x="1007999" y="2640279"/>
                </a:lnTo>
                <a:lnTo>
                  <a:pt x="1002000" y="2684941"/>
                </a:lnTo>
                <a:lnTo>
                  <a:pt x="985068" y="2725075"/>
                </a:lnTo>
                <a:lnTo>
                  <a:pt x="958802" y="2759078"/>
                </a:lnTo>
                <a:lnTo>
                  <a:pt x="924799" y="2785348"/>
                </a:lnTo>
                <a:lnTo>
                  <a:pt x="884659" y="2802285"/>
                </a:lnTo>
                <a:lnTo>
                  <a:pt x="839978" y="2808287"/>
                </a:lnTo>
                <a:lnTo>
                  <a:pt x="167894" y="2808287"/>
                </a:lnTo>
                <a:lnTo>
                  <a:pt x="123266" y="2802285"/>
                </a:lnTo>
                <a:lnTo>
                  <a:pt x="83161" y="2785348"/>
                </a:lnTo>
                <a:lnTo>
                  <a:pt x="49180" y="2759078"/>
                </a:lnTo>
                <a:lnTo>
                  <a:pt x="22925" y="2725075"/>
                </a:lnTo>
                <a:lnTo>
                  <a:pt x="5998" y="2684941"/>
                </a:lnTo>
                <a:lnTo>
                  <a:pt x="0" y="2640279"/>
                </a:lnTo>
                <a:lnTo>
                  <a:pt x="0" y="16802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00401" y="2997200"/>
            <a:ext cx="4895850" cy="2808605"/>
          </a:xfrm>
          <a:custGeom>
            <a:avLst/>
            <a:gdLst/>
            <a:ahLst/>
            <a:cxnLst/>
            <a:rect l="l" t="t" r="r" b="b"/>
            <a:pathLst>
              <a:path w="4895850" h="2808604">
                <a:moveTo>
                  <a:pt x="4717923" y="0"/>
                </a:moveTo>
                <a:lnTo>
                  <a:pt x="177800" y="0"/>
                </a:lnTo>
                <a:lnTo>
                  <a:pt x="130498" y="6352"/>
                </a:lnTo>
                <a:lnTo>
                  <a:pt x="88015" y="24280"/>
                </a:lnTo>
                <a:lnTo>
                  <a:pt x="52038" y="52085"/>
                </a:lnTo>
                <a:lnTo>
                  <a:pt x="24252" y="88072"/>
                </a:lnTo>
                <a:lnTo>
                  <a:pt x="6344" y="130542"/>
                </a:lnTo>
                <a:lnTo>
                  <a:pt x="0" y="177800"/>
                </a:lnTo>
                <a:lnTo>
                  <a:pt x="0" y="2630436"/>
                </a:lnTo>
                <a:lnTo>
                  <a:pt x="6344" y="2677715"/>
                </a:lnTo>
                <a:lnTo>
                  <a:pt x="24252" y="2720200"/>
                </a:lnTo>
                <a:lnTo>
                  <a:pt x="52038" y="2756195"/>
                </a:lnTo>
                <a:lnTo>
                  <a:pt x="88015" y="2784005"/>
                </a:lnTo>
                <a:lnTo>
                  <a:pt x="130498" y="2801934"/>
                </a:lnTo>
                <a:lnTo>
                  <a:pt x="177800" y="2808287"/>
                </a:lnTo>
                <a:lnTo>
                  <a:pt x="4717923" y="2808287"/>
                </a:lnTo>
                <a:lnTo>
                  <a:pt x="4765224" y="2801934"/>
                </a:lnTo>
                <a:lnTo>
                  <a:pt x="4807707" y="2784005"/>
                </a:lnTo>
                <a:lnTo>
                  <a:pt x="4843684" y="2756195"/>
                </a:lnTo>
                <a:lnTo>
                  <a:pt x="4871470" y="2720200"/>
                </a:lnTo>
                <a:lnTo>
                  <a:pt x="4889378" y="2677715"/>
                </a:lnTo>
                <a:lnTo>
                  <a:pt x="4895723" y="2630436"/>
                </a:lnTo>
                <a:lnTo>
                  <a:pt x="4895723" y="177800"/>
                </a:lnTo>
                <a:lnTo>
                  <a:pt x="4889422" y="130542"/>
                </a:lnTo>
                <a:lnTo>
                  <a:pt x="4871527" y="88072"/>
                </a:lnTo>
                <a:lnTo>
                  <a:pt x="4843732" y="52085"/>
                </a:lnTo>
                <a:lnTo>
                  <a:pt x="4807735" y="24280"/>
                </a:lnTo>
                <a:lnTo>
                  <a:pt x="4765233" y="6352"/>
                </a:lnTo>
                <a:lnTo>
                  <a:pt x="4717923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00401" y="2997200"/>
            <a:ext cx="4895850" cy="2808605"/>
          </a:xfrm>
          <a:custGeom>
            <a:avLst/>
            <a:gdLst/>
            <a:ahLst/>
            <a:cxnLst/>
            <a:rect l="l" t="t" r="r" b="b"/>
            <a:pathLst>
              <a:path w="4895850" h="2808604">
                <a:moveTo>
                  <a:pt x="0" y="177800"/>
                </a:moveTo>
                <a:lnTo>
                  <a:pt x="6344" y="130542"/>
                </a:lnTo>
                <a:lnTo>
                  <a:pt x="24252" y="88072"/>
                </a:lnTo>
                <a:lnTo>
                  <a:pt x="52038" y="52085"/>
                </a:lnTo>
                <a:lnTo>
                  <a:pt x="88015" y="24280"/>
                </a:lnTo>
                <a:lnTo>
                  <a:pt x="130498" y="6352"/>
                </a:lnTo>
                <a:lnTo>
                  <a:pt x="177800" y="0"/>
                </a:lnTo>
                <a:lnTo>
                  <a:pt x="4717923" y="0"/>
                </a:lnTo>
                <a:lnTo>
                  <a:pt x="4765233" y="6352"/>
                </a:lnTo>
                <a:lnTo>
                  <a:pt x="4807735" y="24280"/>
                </a:lnTo>
                <a:lnTo>
                  <a:pt x="4843732" y="52085"/>
                </a:lnTo>
                <a:lnTo>
                  <a:pt x="4871527" y="88072"/>
                </a:lnTo>
                <a:lnTo>
                  <a:pt x="4889422" y="130542"/>
                </a:lnTo>
                <a:lnTo>
                  <a:pt x="4895723" y="177800"/>
                </a:lnTo>
                <a:lnTo>
                  <a:pt x="4895850" y="2630436"/>
                </a:lnTo>
                <a:lnTo>
                  <a:pt x="4889378" y="2677715"/>
                </a:lnTo>
                <a:lnTo>
                  <a:pt x="4871470" y="2720200"/>
                </a:lnTo>
                <a:lnTo>
                  <a:pt x="4843684" y="2756195"/>
                </a:lnTo>
                <a:lnTo>
                  <a:pt x="4807707" y="2784005"/>
                </a:lnTo>
                <a:lnTo>
                  <a:pt x="4765224" y="2801934"/>
                </a:lnTo>
                <a:lnTo>
                  <a:pt x="4717923" y="2808287"/>
                </a:lnTo>
                <a:lnTo>
                  <a:pt x="177800" y="2808287"/>
                </a:lnTo>
                <a:lnTo>
                  <a:pt x="130498" y="2801934"/>
                </a:lnTo>
                <a:lnTo>
                  <a:pt x="88015" y="2784005"/>
                </a:lnTo>
                <a:lnTo>
                  <a:pt x="52038" y="2756195"/>
                </a:lnTo>
                <a:lnTo>
                  <a:pt x="24252" y="2720200"/>
                </a:lnTo>
                <a:lnTo>
                  <a:pt x="6344" y="2677715"/>
                </a:lnTo>
                <a:lnTo>
                  <a:pt x="0" y="2630436"/>
                </a:lnTo>
                <a:lnTo>
                  <a:pt x="0" y="1778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07340" y="1094358"/>
            <a:ext cx="8217534" cy="16744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每一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对象都由两部分组成：指针（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位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器）和数据内容。</a:t>
            </a:r>
            <a:endParaRPr sz="3200">
              <a:latin typeface="宋体"/>
              <a:cs typeface="宋体"/>
            </a:endParaRPr>
          </a:p>
          <a:p>
            <a:pPr algn="ctr" marL="172085">
              <a:lnSpc>
                <a:spcPct val="100000"/>
              </a:lnSpc>
              <a:spcBef>
                <a:spcPts val="2430"/>
              </a:spcBef>
            </a:pPr>
            <a:r>
              <a:rPr dirty="0" sz="2400" spc="-5" b="1">
                <a:latin typeface="Arial"/>
                <a:cs typeface="Arial"/>
              </a:rPr>
              <a:t>LOB</a:t>
            </a:r>
            <a:r>
              <a:rPr dirty="0" sz="2400" spc="10" b="1">
                <a:latin typeface="宋体"/>
                <a:cs typeface="宋体"/>
              </a:rPr>
              <a:t>对象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2499" y="4181602"/>
            <a:ext cx="118554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宋体"/>
                <a:cs typeface="宋体"/>
              </a:rPr>
              <a:t>指针</a:t>
            </a:r>
            <a:endParaRPr sz="1800">
              <a:latin typeface="宋体"/>
              <a:cs typeface="宋体"/>
            </a:endParaRPr>
          </a:p>
          <a:p>
            <a:pPr algn="ctr">
              <a:lnSpc>
                <a:spcPct val="100000"/>
              </a:lnSpc>
            </a:pPr>
            <a:r>
              <a:rPr dirty="0" sz="1800" spc="15" b="1">
                <a:latin typeface="宋体"/>
                <a:cs typeface="宋体"/>
              </a:rPr>
              <a:t>（定位器）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07738" y="4253229"/>
            <a:ext cx="9537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宋体"/>
                <a:cs typeface="宋体"/>
              </a:rPr>
              <a:t>数据内容</a:t>
            </a:r>
            <a:endParaRPr sz="1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概述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4358"/>
            <a:ext cx="867791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系统根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>
                <a:solidFill>
                  <a:srgbClr val="FFFFFF"/>
                </a:solidFill>
                <a:latin typeface="Arial"/>
                <a:cs typeface="Arial"/>
              </a:rPr>
              <a:t>lob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内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容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大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小的不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同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，采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取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同的存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储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方式：</a:t>
            </a:r>
            <a:endParaRPr sz="2800">
              <a:latin typeface="宋体"/>
              <a:cs typeface="宋体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252537" y="4070350"/>
          <a:ext cx="2395855" cy="1568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9355"/>
                <a:gridCol w="1188084"/>
              </a:tblGrid>
              <a:tr h="382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3826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BADFE2"/>
                      </a:solidFill>
                      <a:prstDash val="solid"/>
                    </a:lnL>
                    <a:lnR w="12700">
                      <a:solidFill>
                        <a:srgbClr val="BADFE2"/>
                      </a:solidFill>
                      <a:prstDash val="solid"/>
                    </a:lnR>
                    <a:lnT w="12700">
                      <a:solidFill>
                        <a:srgbClr val="BADFE2"/>
                      </a:solidFill>
                      <a:prstDash val="solid"/>
                    </a:lnT>
                    <a:lnB w="12700">
                      <a:solidFill>
                        <a:srgbClr val="BADFE2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3779901" y="2492375"/>
            <a:ext cx="863600" cy="360680"/>
          </a:xfrm>
          <a:custGeom>
            <a:avLst/>
            <a:gdLst/>
            <a:ahLst/>
            <a:cxnLst/>
            <a:rect l="l" t="t" r="r" b="b"/>
            <a:pathLst>
              <a:path w="863600" h="360680">
                <a:moveTo>
                  <a:pt x="803528" y="0"/>
                </a:moveTo>
                <a:lnTo>
                  <a:pt x="59944" y="0"/>
                </a:lnTo>
                <a:lnTo>
                  <a:pt x="36593" y="4724"/>
                </a:lnTo>
                <a:lnTo>
                  <a:pt x="17541" y="17605"/>
                </a:lnTo>
                <a:lnTo>
                  <a:pt x="4704" y="36701"/>
                </a:lnTo>
                <a:lnTo>
                  <a:pt x="0" y="60071"/>
                </a:lnTo>
                <a:lnTo>
                  <a:pt x="0" y="300354"/>
                </a:lnTo>
                <a:lnTo>
                  <a:pt x="4704" y="323705"/>
                </a:lnTo>
                <a:lnTo>
                  <a:pt x="17541" y="342757"/>
                </a:lnTo>
                <a:lnTo>
                  <a:pt x="36593" y="355594"/>
                </a:lnTo>
                <a:lnTo>
                  <a:pt x="59944" y="360299"/>
                </a:lnTo>
                <a:lnTo>
                  <a:pt x="803528" y="360299"/>
                </a:lnTo>
                <a:lnTo>
                  <a:pt x="826898" y="355594"/>
                </a:lnTo>
                <a:lnTo>
                  <a:pt x="845994" y="342757"/>
                </a:lnTo>
                <a:lnTo>
                  <a:pt x="858875" y="323705"/>
                </a:lnTo>
                <a:lnTo>
                  <a:pt x="863600" y="300354"/>
                </a:lnTo>
                <a:lnTo>
                  <a:pt x="863600" y="60071"/>
                </a:lnTo>
                <a:lnTo>
                  <a:pt x="858875" y="36701"/>
                </a:lnTo>
                <a:lnTo>
                  <a:pt x="845994" y="17605"/>
                </a:lnTo>
                <a:lnTo>
                  <a:pt x="826898" y="4724"/>
                </a:lnTo>
                <a:lnTo>
                  <a:pt x="80352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79901" y="2492375"/>
            <a:ext cx="863600" cy="360680"/>
          </a:xfrm>
          <a:custGeom>
            <a:avLst/>
            <a:gdLst/>
            <a:ahLst/>
            <a:cxnLst/>
            <a:rect l="l" t="t" r="r" b="b"/>
            <a:pathLst>
              <a:path w="863600" h="360680">
                <a:moveTo>
                  <a:pt x="0" y="60071"/>
                </a:moveTo>
                <a:lnTo>
                  <a:pt x="4704" y="36701"/>
                </a:lnTo>
                <a:lnTo>
                  <a:pt x="17541" y="17605"/>
                </a:lnTo>
                <a:lnTo>
                  <a:pt x="36593" y="4724"/>
                </a:lnTo>
                <a:lnTo>
                  <a:pt x="59944" y="0"/>
                </a:lnTo>
                <a:lnTo>
                  <a:pt x="803528" y="0"/>
                </a:lnTo>
                <a:lnTo>
                  <a:pt x="826898" y="4724"/>
                </a:lnTo>
                <a:lnTo>
                  <a:pt x="845994" y="17605"/>
                </a:lnTo>
                <a:lnTo>
                  <a:pt x="858875" y="36701"/>
                </a:lnTo>
                <a:lnTo>
                  <a:pt x="863600" y="60071"/>
                </a:lnTo>
                <a:lnTo>
                  <a:pt x="863600" y="300354"/>
                </a:lnTo>
                <a:lnTo>
                  <a:pt x="858875" y="323705"/>
                </a:lnTo>
                <a:lnTo>
                  <a:pt x="845994" y="342757"/>
                </a:lnTo>
                <a:lnTo>
                  <a:pt x="826898" y="355594"/>
                </a:lnTo>
                <a:lnTo>
                  <a:pt x="803528" y="360299"/>
                </a:lnTo>
                <a:lnTo>
                  <a:pt x="59944" y="360299"/>
                </a:lnTo>
                <a:lnTo>
                  <a:pt x="36593" y="355594"/>
                </a:lnTo>
                <a:lnTo>
                  <a:pt x="17541" y="342757"/>
                </a:lnTo>
                <a:lnTo>
                  <a:pt x="4704" y="323705"/>
                </a:lnTo>
                <a:lnTo>
                  <a:pt x="0" y="300354"/>
                </a:lnTo>
                <a:lnTo>
                  <a:pt x="0" y="60071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779901" y="3213100"/>
            <a:ext cx="2736850" cy="360680"/>
          </a:xfrm>
          <a:custGeom>
            <a:avLst/>
            <a:gdLst/>
            <a:ahLst/>
            <a:cxnLst/>
            <a:rect l="l" t="t" r="r" b="b"/>
            <a:pathLst>
              <a:path w="2736850" h="360679">
                <a:moveTo>
                  <a:pt x="2676779" y="0"/>
                </a:moveTo>
                <a:lnTo>
                  <a:pt x="59944" y="0"/>
                </a:lnTo>
                <a:lnTo>
                  <a:pt x="36593" y="4724"/>
                </a:lnTo>
                <a:lnTo>
                  <a:pt x="17541" y="17605"/>
                </a:lnTo>
                <a:lnTo>
                  <a:pt x="4704" y="36701"/>
                </a:lnTo>
                <a:lnTo>
                  <a:pt x="0" y="60071"/>
                </a:lnTo>
                <a:lnTo>
                  <a:pt x="0" y="300354"/>
                </a:lnTo>
                <a:lnTo>
                  <a:pt x="4704" y="323724"/>
                </a:lnTo>
                <a:lnTo>
                  <a:pt x="17541" y="342820"/>
                </a:lnTo>
                <a:lnTo>
                  <a:pt x="36593" y="355701"/>
                </a:lnTo>
                <a:lnTo>
                  <a:pt x="59944" y="360425"/>
                </a:lnTo>
                <a:lnTo>
                  <a:pt x="2676779" y="360425"/>
                </a:lnTo>
                <a:lnTo>
                  <a:pt x="2700148" y="355701"/>
                </a:lnTo>
                <a:lnTo>
                  <a:pt x="2719244" y="342820"/>
                </a:lnTo>
                <a:lnTo>
                  <a:pt x="2732125" y="323724"/>
                </a:lnTo>
                <a:lnTo>
                  <a:pt x="2736850" y="300354"/>
                </a:lnTo>
                <a:lnTo>
                  <a:pt x="2736850" y="60071"/>
                </a:lnTo>
                <a:lnTo>
                  <a:pt x="2732125" y="36701"/>
                </a:lnTo>
                <a:lnTo>
                  <a:pt x="2719244" y="17605"/>
                </a:lnTo>
                <a:lnTo>
                  <a:pt x="2700148" y="4724"/>
                </a:lnTo>
                <a:lnTo>
                  <a:pt x="2676779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779901" y="3213100"/>
            <a:ext cx="2736850" cy="360680"/>
          </a:xfrm>
          <a:custGeom>
            <a:avLst/>
            <a:gdLst/>
            <a:ahLst/>
            <a:cxnLst/>
            <a:rect l="l" t="t" r="r" b="b"/>
            <a:pathLst>
              <a:path w="2736850" h="360679">
                <a:moveTo>
                  <a:pt x="0" y="60071"/>
                </a:moveTo>
                <a:lnTo>
                  <a:pt x="4704" y="36701"/>
                </a:lnTo>
                <a:lnTo>
                  <a:pt x="17541" y="17605"/>
                </a:lnTo>
                <a:lnTo>
                  <a:pt x="36593" y="4724"/>
                </a:lnTo>
                <a:lnTo>
                  <a:pt x="59944" y="0"/>
                </a:lnTo>
                <a:lnTo>
                  <a:pt x="2676779" y="0"/>
                </a:lnTo>
                <a:lnTo>
                  <a:pt x="2700148" y="4724"/>
                </a:lnTo>
                <a:lnTo>
                  <a:pt x="2719244" y="17605"/>
                </a:lnTo>
                <a:lnTo>
                  <a:pt x="2732125" y="36701"/>
                </a:lnTo>
                <a:lnTo>
                  <a:pt x="2736850" y="60071"/>
                </a:lnTo>
                <a:lnTo>
                  <a:pt x="2736850" y="300354"/>
                </a:lnTo>
                <a:lnTo>
                  <a:pt x="2732125" y="323724"/>
                </a:lnTo>
                <a:lnTo>
                  <a:pt x="2719244" y="342820"/>
                </a:lnTo>
                <a:lnTo>
                  <a:pt x="2700148" y="355701"/>
                </a:lnTo>
                <a:lnTo>
                  <a:pt x="2676779" y="360425"/>
                </a:lnTo>
                <a:lnTo>
                  <a:pt x="59944" y="360425"/>
                </a:lnTo>
                <a:lnTo>
                  <a:pt x="36593" y="355701"/>
                </a:lnTo>
                <a:lnTo>
                  <a:pt x="17541" y="342820"/>
                </a:lnTo>
                <a:lnTo>
                  <a:pt x="4704" y="323724"/>
                </a:lnTo>
                <a:lnTo>
                  <a:pt x="0" y="300354"/>
                </a:lnTo>
                <a:lnTo>
                  <a:pt x="0" y="6007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00401" y="4076700"/>
            <a:ext cx="792480" cy="360680"/>
          </a:xfrm>
          <a:custGeom>
            <a:avLst/>
            <a:gdLst/>
            <a:ahLst/>
            <a:cxnLst/>
            <a:rect l="l" t="t" r="r" b="b"/>
            <a:pathLst>
              <a:path w="792479" h="360679">
                <a:moveTo>
                  <a:pt x="732027" y="0"/>
                </a:moveTo>
                <a:lnTo>
                  <a:pt x="59943" y="0"/>
                </a:lnTo>
                <a:lnTo>
                  <a:pt x="36593" y="4724"/>
                </a:lnTo>
                <a:lnTo>
                  <a:pt x="17541" y="17605"/>
                </a:lnTo>
                <a:lnTo>
                  <a:pt x="4704" y="36701"/>
                </a:lnTo>
                <a:lnTo>
                  <a:pt x="0" y="60070"/>
                </a:lnTo>
                <a:lnTo>
                  <a:pt x="0" y="300355"/>
                </a:lnTo>
                <a:lnTo>
                  <a:pt x="4704" y="323705"/>
                </a:lnTo>
                <a:lnTo>
                  <a:pt x="17541" y="342757"/>
                </a:lnTo>
                <a:lnTo>
                  <a:pt x="36593" y="355594"/>
                </a:lnTo>
                <a:lnTo>
                  <a:pt x="59943" y="360299"/>
                </a:lnTo>
                <a:lnTo>
                  <a:pt x="732027" y="360299"/>
                </a:lnTo>
                <a:lnTo>
                  <a:pt x="755397" y="355594"/>
                </a:lnTo>
                <a:lnTo>
                  <a:pt x="774493" y="342757"/>
                </a:lnTo>
                <a:lnTo>
                  <a:pt x="787374" y="323705"/>
                </a:lnTo>
                <a:lnTo>
                  <a:pt x="792099" y="300355"/>
                </a:lnTo>
                <a:lnTo>
                  <a:pt x="792099" y="60070"/>
                </a:lnTo>
                <a:lnTo>
                  <a:pt x="787374" y="36701"/>
                </a:lnTo>
                <a:lnTo>
                  <a:pt x="774493" y="17605"/>
                </a:lnTo>
                <a:lnTo>
                  <a:pt x="755397" y="4724"/>
                </a:lnTo>
                <a:lnTo>
                  <a:pt x="732027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00401" y="4076700"/>
            <a:ext cx="792480" cy="360680"/>
          </a:xfrm>
          <a:custGeom>
            <a:avLst/>
            <a:gdLst/>
            <a:ahLst/>
            <a:cxnLst/>
            <a:rect l="l" t="t" r="r" b="b"/>
            <a:pathLst>
              <a:path w="792479" h="360679">
                <a:moveTo>
                  <a:pt x="0" y="60070"/>
                </a:moveTo>
                <a:lnTo>
                  <a:pt x="4704" y="36701"/>
                </a:lnTo>
                <a:lnTo>
                  <a:pt x="17541" y="17605"/>
                </a:lnTo>
                <a:lnTo>
                  <a:pt x="36593" y="4724"/>
                </a:lnTo>
                <a:lnTo>
                  <a:pt x="59943" y="0"/>
                </a:lnTo>
                <a:lnTo>
                  <a:pt x="732027" y="0"/>
                </a:lnTo>
                <a:lnTo>
                  <a:pt x="755397" y="4724"/>
                </a:lnTo>
                <a:lnTo>
                  <a:pt x="774493" y="17605"/>
                </a:lnTo>
                <a:lnTo>
                  <a:pt x="787374" y="36701"/>
                </a:lnTo>
                <a:lnTo>
                  <a:pt x="792099" y="60070"/>
                </a:lnTo>
                <a:lnTo>
                  <a:pt x="792099" y="300355"/>
                </a:lnTo>
                <a:lnTo>
                  <a:pt x="787374" y="323705"/>
                </a:lnTo>
                <a:lnTo>
                  <a:pt x="774493" y="342757"/>
                </a:lnTo>
                <a:lnTo>
                  <a:pt x="755397" y="355594"/>
                </a:lnTo>
                <a:lnTo>
                  <a:pt x="732027" y="360299"/>
                </a:lnTo>
                <a:lnTo>
                  <a:pt x="59943" y="360299"/>
                </a:lnTo>
                <a:lnTo>
                  <a:pt x="36593" y="355594"/>
                </a:lnTo>
                <a:lnTo>
                  <a:pt x="17541" y="342757"/>
                </a:lnTo>
                <a:lnTo>
                  <a:pt x="4704" y="323705"/>
                </a:lnTo>
                <a:lnTo>
                  <a:pt x="0" y="300355"/>
                </a:lnTo>
                <a:lnTo>
                  <a:pt x="0" y="6007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779901" y="1844675"/>
            <a:ext cx="0" cy="1945005"/>
          </a:xfrm>
          <a:custGeom>
            <a:avLst/>
            <a:gdLst/>
            <a:ahLst/>
            <a:cxnLst/>
            <a:rect l="l" t="t" r="r" b="b"/>
            <a:pathLst>
              <a:path w="0" h="1945004">
                <a:moveTo>
                  <a:pt x="0" y="0"/>
                </a:moveTo>
                <a:lnTo>
                  <a:pt x="0" y="1944751"/>
                </a:lnTo>
              </a:path>
            </a:pathLst>
          </a:custGeom>
          <a:ln w="285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787900" y="1844675"/>
            <a:ext cx="0" cy="1945005"/>
          </a:xfrm>
          <a:custGeom>
            <a:avLst/>
            <a:gdLst/>
            <a:ahLst/>
            <a:cxnLst/>
            <a:rect l="l" t="t" r="r" b="b"/>
            <a:pathLst>
              <a:path w="0" h="1945004">
                <a:moveTo>
                  <a:pt x="0" y="0"/>
                </a:moveTo>
                <a:lnTo>
                  <a:pt x="0" y="1944751"/>
                </a:lnTo>
              </a:path>
            </a:pathLst>
          </a:custGeom>
          <a:ln w="2857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79773" y="2062098"/>
            <a:ext cx="1008380" cy="142875"/>
          </a:xfrm>
          <a:custGeom>
            <a:avLst/>
            <a:gdLst/>
            <a:ahLst/>
            <a:cxnLst/>
            <a:rect l="l" t="t" r="r" b="b"/>
            <a:pathLst>
              <a:path w="1008379" h="142875">
                <a:moveTo>
                  <a:pt x="142875" y="0"/>
                </a:moveTo>
                <a:lnTo>
                  <a:pt x="0" y="71500"/>
                </a:lnTo>
                <a:lnTo>
                  <a:pt x="142875" y="142875"/>
                </a:lnTo>
                <a:lnTo>
                  <a:pt x="142875" y="85725"/>
                </a:lnTo>
                <a:lnTo>
                  <a:pt x="128650" y="85725"/>
                </a:lnTo>
                <a:lnTo>
                  <a:pt x="128650" y="57150"/>
                </a:lnTo>
                <a:lnTo>
                  <a:pt x="142875" y="57150"/>
                </a:lnTo>
                <a:lnTo>
                  <a:pt x="142875" y="0"/>
                </a:lnTo>
                <a:close/>
              </a:path>
              <a:path w="1008379" h="142875">
                <a:moveTo>
                  <a:pt x="865251" y="0"/>
                </a:moveTo>
                <a:lnTo>
                  <a:pt x="865251" y="142875"/>
                </a:lnTo>
                <a:lnTo>
                  <a:pt x="979652" y="85725"/>
                </a:lnTo>
                <a:lnTo>
                  <a:pt x="879475" y="85725"/>
                </a:lnTo>
                <a:lnTo>
                  <a:pt x="879475" y="57150"/>
                </a:lnTo>
                <a:lnTo>
                  <a:pt x="979449" y="57150"/>
                </a:lnTo>
                <a:lnTo>
                  <a:pt x="865251" y="0"/>
                </a:lnTo>
                <a:close/>
              </a:path>
              <a:path w="1008379" h="142875">
                <a:moveTo>
                  <a:pt x="142875" y="57150"/>
                </a:moveTo>
                <a:lnTo>
                  <a:pt x="128650" y="57150"/>
                </a:lnTo>
                <a:lnTo>
                  <a:pt x="128650" y="85725"/>
                </a:lnTo>
                <a:lnTo>
                  <a:pt x="142875" y="85725"/>
                </a:lnTo>
                <a:lnTo>
                  <a:pt x="142875" y="57150"/>
                </a:lnTo>
                <a:close/>
              </a:path>
              <a:path w="1008379" h="142875">
                <a:moveTo>
                  <a:pt x="865251" y="57150"/>
                </a:moveTo>
                <a:lnTo>
                  <a:pt x="142875" y="57150"/>
                </a:lnTo>
                <a:lnTo>
                  <a:pt x="142875" y="85725"/>
                </a:lnTo>
                <a:lnTo>
                  <a:pt x="865251" y="85725"/>
                </a:lnTo>
                <a:lnTo>
                  <a:pt x="865251" y="57150"/>
                </a:lnTo>
                <a:close/>
              </a:path>
              <a:path w="1008379" h="142875">
                <a:moveTo>
                  <a:pt x="979449" y="57150"/>
                </a:moveTo>
                <a:lnTo>
                  <a:pt x="879475" y="57150"/>
                </a:lnTo>
                <a:lnTo>
                  <a:pt x="879475" y="85725"/>
                </a:lnTo>
                <a:lnTo>
                  <a:pt x="979652" y="85725"/>
                </a:lnTo>
                <a:lnTo>
                  <a:pt x="1008126" y="71500"/>
                </a:lnTo>
                <a:lnTo>
                  <a:pt x="979449" y="5715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004564" y="1801114"/>
            <a:ext cx="4838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Arial"/>
                <a:cs typeface="Arial"/>
              </a:rPr>
              <a:t>4</a:t>
            </a:r>
            <a:r>
              <a:rPr dirty="0" sz="1800" spc="-5" b="1">
                <a:solidFill>
                  <a:srgbClr val="FFFF00"/>
                </a:solidFill>
                <a:latin typeface="Arial"/>
                <a:cs typeface="Arial"/>
              </a:rPr>
              <a:t>KB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84726" y="4076700"/>
            <a:ext cx="3745229" cy="1584325"/>
          </a:xfrm>
          <a:custGeom>
            <a:avLst/>
            <a:gdLst/>
            <a:ahLst/>
            <a:cxnLst/>
            <a:rect l="l" t="t" r="r" b="b"/>
            <a:pathLst>
              <a:path w="3745229" h="1584325">
                <a:moveTo>
                  <a:pt x="0" y="1584325"/>
                </a:moveTo>
                <a:lnTo>
                  <a:pt x="3744849" y="1584325"/>
                </a:lnTo>
                <a:lnTo>
                  <a:pt x="3744849" y="0"/>
                </a:lnTo>
                <a:lnTo>
                  <a:pt x="0" y="0"/>
                </a:lnTo>
                <a:lnTo>
                  <a:pt x="0" y="1584325"/>
                </a:lnTo>
                <a:close/>
              </a:path>
            </a:pathLst>
          </a:custGeom>
          <a:ln w="9525">
            <a:solidFill>
              <a:srgbClr val="BADFE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484501" y="4868798"/>
            <a:ext cx="719455" cy="360680"/>
          </a:xfrm>
          <a:custGeom>
            <a:avLst/>
            <a:gdLst/>
            <a:ahLst/>
            <a:cxnLst/>
            <a:rect l="l" t="t" r="r" b="b"/>
            <a:pathLst>
              <a:path w="719455" h="360679">
                <a:moveTo>
                  <a:pt x="659003" y="0"/>
                </a:moveTo>
                <a:lnTo>
                  <a:pt x="59943" y="0"/>
                </a:lnTo>
                <a:lnTo>
                  <a:pt x="36593" y="4724"/>
                </a:lnTo>
                <a:lnTo>
                  <a:pt x="17541" y="17605"/>
                </a:lnTo>
                <a:lnTo>
                  <a:pt x="4704" y="36701"/>
                </a:lnTo>
                <a:lnTo>
                  <a:pt x="0" y="60070"/>
                </a:lnTo>
                <a:lnTo>
                  <a:pt x="0" y="300355"/>
                </a:lnTo>
                <a:lnTo>
                  <a:pt x="4704" y="323724"/>
                </a:lnTo>
                <a:lnTo>
                  <a:pt x="17541" y="342820"/>
                </a:lnTo>
                <a:lnTo>
                  <a:pt x="36593" y="355701"/>
                </a:lnTo>
                <a:lnTo>
                  <a:pt x="59943" y="360425"/>
                </a:lnTo>
                <a:lnTo>
                  <a:pt x="659003" y="360425"/>
                </a:lnTo>
                <a:lnTo>
                  <a:pt x="682372" y="355701"/>
                </a:lnTo>
                <a:lnTo>
                  <a:pt x="701468" y="342820"/>
                </a:lnTo>
                <a:lnTo>
                  <a:pt x="714349" y="323724"/>
                </a:lnTo>
                <a:lnTo>
                  <a:pt x="719074" y="300355"/>
                </a:lnTo>
                <a:lnTo>
                  <a:pt x="719074" y="60070"/>
                </a:lnTo>
                <a:lnTo>
                  <a:pt x="714349" y="36701"/>
                </a:lnTo>
                <a:lnTo>
                  <a:pt x="701468" y="17605"/>
                </a:lnTo>
                <a:lnTo>
                  <a:pt x="682372" y="4724"/>
                </a:lnTo>
                <a:lnTo>
                  <a:pt x="659003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84501" y="4868798"/>
            <a:ext cx="719455" cy="360680"/>
          </a:xfrm>
          <a:custGeom>
            <a:avLst/>
            <a:gdLst/>
            <a:ahLst/>
            <a:cxnLst/>
            <a:rect l="l" t="t" r="r" b="b"/>
            <a:pathLst>
              <a:path w="719455" h="360679">
                <a:moveTo>
                  <a:pt x="0" y="60070"/>
                </a:moveTo>
                <a:lnTo>
                  <a:pt x="4704" y="36701"/>
                </a:lnTo>
                <a:lnTo>
                  <a:pt x="17541" y="17605"/>
                </a:lnTo>
                <a:lnTo>
                  <a:pt x="36593" y="4724"/>
                </a:lnTo>
                <a:lnTo>
                  <a:pt x="59943" y="0"/>
                </a:lnTo>
                <a:lnTo>
                  <a:pt x="659003" y="0"/>
                </a:lnTo>
                <a:lnTo>
                  <a:pt x="682372" y="4724"/>
                </a:lnTo>
                <a:lnTo>
                  <a:pt x="701468" y="17605"/>
                </a:lnTo>
                <a:lnTo>
                  <a:pt x="714349" y="36701"/>
                </a:lnTo>
                <a:lnTo>
                  <a:pt x="719074" y="60070"/>
                </a:lnTo>
                <a:lnTo>
                  <a:pt x="719074" y="300355"/>
                </a:lnTo>
                <a:lnTo>
                  <a:pt x="714349" y="323724"/>
                </a:lnTo>
                <a:lnTo>
                  <a:pt x="701468" y="342820"/>
                </a:lnTo>
                <a:lnTo>
                  <a:pt x="682372" y="355701"/>
                </a:lnTo>
                <a:lnTo>
                  <a:pt x="659003" y="360425"/>
                </a:lnTo>
                <a:lnTo>
                  <a:pt x="59943" y="360425"/>
                </a:lnTo>
                <a:lnTo>
                  <a:pt x="36593" y="355701"/>
                </a:lnTo>
                <a:lnTo>
                  <a:pt x="17541" y="342820"/>
                </a:lnTo>
                <a:lnTo>
                  <a:pt x="4704" y="323724"/>
                </a:lnTo>
                <a:lnTo>
                  <a:pt x="0" y="300355"/>
                </a:lnTo>
                <a:lnTo>
                  <a:pt x="0" y="600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859401" y="5084698"/>
            <a:ext cx="2736850" cy="360680"/>
          </a:xfrm>
          <a:custGeom>
            <a:avLst/>
            <a:gdLst/>
            <a:ahLst/>
            <a:cxnLst/>
            <a:rect l="l" t="t" r="r" b="b"/>
            <a:pathLst>
              <a:path w="2736850" h="360679">
                <a:moveTo>
                  <a:pt x="2676779" y="0"/>
                </a:moveTo>
                <a:lnTo>
                  <a:pt x="59944" y="0"/>
                </a:lnTo>
                <a:lnTo>
                  <a:pt x="36593" y="4724"/>
                </a:lnTo>
                <a:lnTo>
                  <a:pt x="17541" y="17605"/>
                </a:lnTo>
                <a:lnTo>
                  <a:pt x="4704" y="36701"/>
                </a:lnTo>
                <a:lnTo>
                  <a:pt x="0" y="60070"/>
                </a:lnTo>
                <a:lnTo>
                  <a:pt x="0" y="300354"/>
                </a:lnTo>
                <a:lnTo>
                  <a:pt x="4704" y="323724"/>
                </a:lnTo>
                <a:lnTo>
                  <a:pt x="17541" y="342820"/>
                </a:lnTo>
                <a:lnTo>
                  <a:pt x="36593" y="355701"/>
                </a:lnTo>
                <a:lnTo>
                  <a:pt x="59944" y="360425"/>
                </a:lnTo>
                <a:lnTo>
                  <a:pt x="2676779" y="360425"/>
                </a:lnTo>
                <a:lnTo>
                  <a:pt x="2700148" y="355701"/>
                </a:lnTo>
                <a:lnTo>
                  <a:pt x="2719244" y="342820"/>
                </a:lnTo>
                <a:lnTo>
                  <a:pt x="2732125" y="323724"/>
                </a:lnTo>
                <a:lnTo>
                  <a:pt x="2736850" y="300354"/>
                </a:lnTo>
                <a:lnTo>
                  <a:pt x="2736850" y="60070"/>
                </a:lnTo>
                <a:lnTo>
                  <a:pt x="2732125" y="36701"/>
                </a:lnTo>
                <a:lnTo>
                  <a:pt x="2719244" y="17605"/>
                </a:lnTo>
                <a:lnTo>
                  <a:pt x="2700148" y="4724"/>
                </a:lnTo>
                <a:lnTo>
                  <a:pt x="2676779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859401" y="5084698"/>
            <a:ext cx="2736850" cy="360680"/>
          </a:xfrm>
          <a:custGeom>
            <a:avLst/>
            <a:gdLst/>
            <a:ahLst/>
            <a:cxnLst/>
            <a:rect l="l" t="t" r="r" b="b"/>
            <a:pathLst>
              <a:path w="2736850" h="360679">
                <a:moveTo>
                  <a:pt x="0" y="60070"/>
                </a:moveTo>
                <a:lnTo>
                  <a:pt x="4704" y="36701"/>
                </a:lnTo>
                <a:lnTo>
                  <a:pt x="17541" y="17605"/>
                </a:lnTo>
                <a:lnTo>
                  <a:pt x="36593" y="4724"/>
                </a:lnTo>
                <a:lnTo>
                  <a:pt x="59944" y="0"/>
                </a:lnTo>
                <a:lnTo>
                  <a:pt x="2676779" y="0"/>
                </a:lnTo>
                <a:lnTo>
                  <a:pt x="2700148" y="4724"/>
                </a:lnTo>
                <a:lnTo>
                  <a:pt x="2719244" y="17605"/>
                </a:lnTo>
                <a:lnTo>
                  <a:pt x="2732125" y="36701"/>
                </a:lnTo>
                <a:lnTo>
                  <a:pt x="2736850" y="60070"/>
                </a:lnTo>
                <a:lnTo>
                  <a:pt x="2736850" y="300354"/>
                </a:lnTo>
                <a:lnTo>
                  <a:pt x="2732125" y="323724"/>
                </a:lnTo>
                <a:lnTo>
                  <a:pt x="2719244" y="342820"/>
                </a:lnTo>
                <a:lnTo>
                  <a:pt x="2700148" y="355701"/>
                </a:lnTo>
                <a:lnTo>
                  <a:pt x="2676779" y="360425"/>
                </a:lnTo>
                <a:lnTo>
                  <a:pt x="59944" y="360425"/>
                </a:lnTo>
                <a:lnTo>
                  <a:pt x="36593" y="355701"/>
                </a:lnTo>
                <a:lnTo>
                  <a:pt x="17541" y="342820"/>
                </a:lnTo>
                <a:lnTo>
                  <a:pt x="4704" y="323724"/>
                </a:lnTo>
                <a:lnTo>
                  <a:pt x="0" y="300354"/>
                </a:lnTo>
                <a:lnTo>
                  <a:pt x="0" y="6007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484501" y="4076700"/>
            <a:ext cx="214629" cy="360680"/>
          </a:xfrm>
          <a:custGeom>
            <a:avLst/>
            <a:gdLst/>
            <a:ahLst/>
            <a:cxnLst/>
            <a:rect l="l" t="t" r="r" b="b"/>
            <a:pathLst>
              <a:path w="214630" h="360679">
                <a:moveTo>
                  <a:pt x="178562" y="0"/>
                </a:moveTo>
                <a:lnTo>
                  <a:pt x="35687" y="0"/>
                </a:lnTo>
                <a:lnTo>
                  <a:pt x="21752" y="2807"/>
                </a:lnTo>
                <a:lnTo>
                  <a:pt x="10413" y="10461"/>
                </a:lnTo>
                <a:lnTo>
                  <a:pt x="2790" y="21806"/>
                </a:lnTo>
                <a:lnTo>
                  <a:pt x="0" y="35687"/>
                </a:lnTo>
                <a:lnTo>
                  <a:pt x="0" y="324612"/>
                </a:lnTo>
                <a:lnTo>
                  <a:pt x="2790" y="338546"/>
                </a:lnTo>
                <a:lnTo>
                  <a:pt x="10414" y="349885"/>
                </a:lnTo>
                <a:lnTo>
                  <a:pt x="21752" y="357508"/>
                </a:lnTo>
                <a:lnTo>
                  <a:pt x="35687" y="360299"/>
                </a:lnTo>
                <a:lnTo>
                  <a:pt x="178562" y="360299"/>
                </a:lnTo>
                <a:lnTo>
                  <a:pt x="192442" y="357508"/>
                </a:lnTo>
                <a:lnTo>
                  <a:pt x="203787" y="349885"/>
                </a:lnTo>
                <a:lnTo>
                  <a:pt x="211441" y="338546"/>
                </a:lnTo>
                <a:lnTo>
                  <a:pt x="214249" y="324612"/>
                </a:lnTo>
                <a:lnTo>
                  <a:pt x="214249" y="35687"/>
                </a:lnTo>
                <a:lnTo>
                  <a:pt x="211441" y="21806"/>
                </a:lnTo>
                <a:lnTo>
                  <a:pt x="203787" y="10461"/>
                </a:lnTo>
                <a:lnTo>
                  <a:pt x="192442" y="2807"/>
                </a:lnTo>
                <a:lnTo>
                  <a:pt x="17856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84501" y="4076700"/>
            <a:ext cx="214629" cy="360680"/>
          </a:xfrm>
          <a:custGeom>
            <a:avLst/>
            <a:gdLst/>
            <a:ahLst/>
            <a:cxnLst/>
            <a:rect l="l" t="t" r="r" b="b"/>
            <a:pathLst>
              <a:path w="214630" h="360679">
                <a:moveTo>
                  <a:pt x="0" y="35687"/>
                </a:moveTo>
                <a:lnTo>
                  <a:pt x="2790" y="21806"/>
                </a:lnTo>
                <a:lnTo>
                  <a:pt x="10413" y="10461"/>
                </a:lnTo>
                <a:lnTo>
                  <a:pt x="21752" y="2807"/>
                </a:lnTo>
                <a:lnTo>
                  <a:pt x="35687" y="0"/>
                </a:lnTo>
                <a:lnTo>
                  <a:pt x="178562" y="0"/>
                </a:lnTo>
                <a:lnTo>
                  <a:pt x="192442" y="2807"/>
                </a:lnTo>
                <a:lnTo>
                  <a:pt x="203787" y="10461"/>
                </a:lnTo>
                <a:lnTo>
                  <a:pt x="211441" y="21806"/>
                </a:lnTo>
                <a:lnTo>
                  <a:pt x="214249" y="35687"/>
                </a:lnTo>
                <a:lnTo>
                  <a:pt x="214249" y="324612"/>
                </a:lnTo>
                <a:lnTo>
                  <a:pt x="211441" y="338546"/>
                </a:lnTo>
                <a:lnTo>
                  <a:pt x="203787" y="349884"/>
                </a:lnTo>
                <a:lnTo>
                  <a:pt x="192442" y="357508"/>
                </a:lnTo>
                <a:lnTo>
                  <a:pt x="178562" y="360299"/>
                </a:lnTo>
                <a:lnTo>
                  <a:pt x="35687" y="360299"/>
                </a:lnTo>
                <a:lnTo>
                  <a:pt x="21752" y="357508"/>
                </a:lnTo>
                <a:lnTo>
                  <a:pt x="10414" y="349885"/>
                </a:lnTo>
                <a:lnTo>
                  <a:pt x="2790" y="338546"/>
                </a:lnTo>
                <a:lnTo>
                  <a:pt x="0" y="324612"/>
                </a:lnTo>
                <a:lnTo>
                  <a:pt x="0" y="35687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203575" y="5035550"/>
            <a:ext cx="1656080" cy="299720"/>
          </a:xfrm>
          <a:custGeom>
            <a:avLst/>
            <a:gdLst/>
            <a:ahLst/>
            <a:cxnLst/>
            <a:rect l="l" t="t" r="r" b="b"/>
            <a:pathLst>
              <a:path w="1656079" h="299720">
                <a:moveTo>
                  <a:pt x="1513713" y="156463"/>
                </a:moveTo>
                <a:lnTo>
                  <a:pt x="1512900" y="213527"/>
                </a:lnTo>
                <a:lnTo>
                  <a:pt x="1527302" y="213740"/>
                </a:lnTo>
                <a:lnTo>
                  <a:pt x="1526794" y="242315"/>
                </a:lnTo>
                <a:lnTo>
                  <a:pt x="1512490" y="242315"/>
                </a:lnTo>
                <a:lnTo>
                  <a:pt x="1511680" y="299212"/>
                </a:lnTo>
                <a:lnTo>
                  <a:pt x="1629745" y="242315"/>
                </a:lnTo>
                <a:lnTo>
                  <a:pt x="1526794" y="242315"/>
                </a:lnTo>
                <a:lnTo>
                  <a:pt x="1512494" y="242039"/>
                </a:lnTo>
                <a:lnTo>
                  <a:pt x="1630318" y="242039"/>
                </a:lnTo>
                <a:lnTo>
                  <a:pt x="1655572" y="229869"/>
                </a:lnTo>
                <a:lnTo>
                  <a:pt x="1513713" y="156463"/>
                </a:lnTo>
                <a:close/>
              </a:path>
              <a:path w="1656079" h="299720">
                <a:moveTo>
                  <a:pt x="1512900" y="213527"/>
                </a:moveTo>
                <a:lnTo>
                  <a:pt x="1512494" y="242039"/>
                </a:lnTo>
                <a:lnTo>
                  <a:pt x="1526794" y="242315"/>
                </a:lnTo>
                <a:lnTo>
                  <a:pt x="1527302" y="213740"/>
                </a:lnTo>
                <a:lnTo>
                  <a:pt x="1512900" y="213527"/>
                </a:lnTo>
                <a:close/>
              </a:path>
              <a:path w="1656079" h="299720">
                <a:moveTo>
                  <a:pt x="812855" y="123113"/>
                </a:moveTo>
                <a:lnTo>
                  <a:pt x="818896" y="139064"/>
                </a:lnTo>
                <a:lnTo>
                  <a:pt x="820927" y="141605"/>
                </a:lnTo>
                <a:lnTo>
                  <a:pt x="822451" y="143129"/>
                </a:lnTo>
                <a:lnTo>
                  <a:pt x="828294" y="148208"/>
                </a:lnTo>
                <a:lnTo>
                  <a:pt x="828928" y="148589"/>
                </a:lnTo>
                <a:lnTo>
                  <a:pt x="829437" y="149098"/>
                </a:lnTo>
                <a:lnTo>
                  <a:pt x="830072" y="149479"/>
                </a:lnTo>
                <a:lnTo>
                  <a:pt x="838073" y="154558"/>
                </a:lnTo>
                <a:lnTo>
                  <a:pt x="849629" y="160274"/>
                </a:lnTo>
                <a:lnTo>
                  <a:pt x="894334" y="175513"/>
                </a:lnTo>
                <a:lnTo>
                  <a:pt x="932688" y="185166"/>
                </a:lnTo>
                <a:lnTo>
                  <a:pt x="977391" y="194182"/>
                </a:lnTo>
                <a:lnTo>
                  <a:pt x="1028064" y="202691"/>
                </a:lnTo>
                <a:lnTo>
                  <a:pt x="1114044" y="214375"/>
                </a:lnTo>
                <a:lnTo>
                  <a:pt x="1177036" y="221361"/>
                </a:lnTo>
                <a:lnTo>
                  <a:pt x="1243964" y="227456"/>
                </a:lnTo>
                <a:lnTo>
                  <a:pt x="1314323" y="232790"/>
                </a:lnTo>
                <a:lnTo>
                  <a:pt x="1387348" y="237236"/>
                </a:lnTo>
                <a:lnTo>
                  <a:pt x="1500504" y="241808"/>
                </a:lnTo>
                <a:lnTo>
                  <a:pt x="1512494" y="242039"/>
                </a:lnTo>
                <a:lnTo>
                  <a:pt x="1512900" y="213527"/>
                </a:lnTo>
                <a:lnTo>
                  <a:pt x="1501648" y="213359"/>
                </a:lnTo>
                <a:lnTo>
                  <a:pt x="1388999" y="208661"/>
                </a:lnTo>
                <a:lnTo>
                  <a:pt x="1316354" y="204343"/>
                </a:lnTo>
                <a:lnTo>
                  <a:pt x="1246504" y="199009"/>
                </a:lnTo>
                <a:lnTo>
                  <a:pt x="1180084" y="192912"/>
                </a:lnTo>
                <a:lnTo>
                  <a:pt x="1117600" y="185927"/>
                </a:lnTo>
                <a:lnTo>
                  <a:pt x="1059688" y="178435"/>
                </a:lnTo>
                <a:lnTo>
                  <a:pt x="1006983" y="170306"/>
                </a:lnTo>
                <a:lnTo>
                  <a:pt x="960120" y="161798"/>
                </a:lnTo>
                <a:lnTo>
                  <a:pt x="919861" y="152781"/>
                </a:lnTo>
                <a:lnTo>
                  <a:pt x="873378" y="138937"/>
                </a:lnTo>
                <a:lnTo>
                  <a:pt x="847363" y="126618"/>
                </a:lnTo>
                <a:lnTo>
                  <a:pt x="847089" y="126618"/>
                </a:lnTo>
                <a:lnTo>
                  <a:pt x="845312" y="125349"/>
                </a:lnTo>
                <a:lnTo>
                  <a:pt x="845629" y="125349"/>
                </a:lnTo>
                <a:lnTo>
                  <a:pt x="845045" y="124841"/>
                </a:lnTo>
                <a:lnTo>
                  <a:pt x="813435" y="124841"/>
                </a:lnTo>
                <a:lnTo>
                  <a:pt x="813181" y="123655"/>
                </a:lnTo>
                <a:lnTo>
                  <a:pt x="812855" y="123113"/>
                </a:lnTo>
                <a:close/>
              </a:path>
              <a:path w="1656079" h="299720">
                <a:moveTo>
                  <a:pt x="845312" y="125349"/>
                </a:moveTo>
                <a:lnTo>
                  <a:pt x="847089" y="126618"/>
                </a:lnTo>
                <a:lnTo>
                  <a:pt x="846414" y="126031"/>
                </a:lnTo>
                <a:lnTo>
                  <a:pt x="845312" y="125349"/>
                </a:lnTo>
                <a:close/>
              </a:path>
              <a:path w="1656079" h="299720">
                <a:moveTo>
                  <a:pt x="846414" y="126031"/>
                </a:moveTo>
                <a:lnTo>
                  <a:pt x="847089" y="126618"/>
                </a:lnTo>
                <a:lnTo>
                  <a:pt x="847363" y="126618"/>
                </a:lnTo>
                <a:lnTo>
                  <a:pt x="846414" y="126031"/>
                </a:lnTo>
                <a:close/>
              </a:path>
              <a:path w="1656079" h="299720">
                <a:moveTo>
                  <a:pt x="845629" y="125349"/>
                </a:moveTo>
                <a:lnTo>
                  <a:pt x="845312" y="125349"/>
                </a:lnTo>
                <a:lnTo>
                  <a:pt x="846414" y="126031"/>
                </a:lnTo>
                <a:lnTo>
                  <a:pt x="845629" y="125349"/>
                </a:lnTo>
                <a:close/>
              </a:path>
              <a:path w="1656079" h="299720">
                <a:moveTo>
                  <a:pt x="813108" y="123318"/>
                </a:moveTo>
                <a:lnTo>
                  <a:pt x="813181" y="123655"/>
                </a:lnTo>
                <a:lnTo>
                  <a:pt x="813435" y="124079"/>
                </a:lnTo>
                <a:lnTo>
                  <a:pt x="813435" y="124841"/>
                </a:lnTo>
                <a:lnTo>
                  <a:pt x="845045" y="124841"/>
                </a:lnTo>
                <a:lnTo>
                  <a:pt x="843876" y="123825"/>
                </a:lnTo>
                <a:lnTo>
                  <a:pt x="813562" y="123825"/>
                </a:lnTo>
                <a:lnTo>
                  <a:pt x="813108" y="123318"/>
                </a:lnTo>
                <a:close/>
              </a:path>
              <a:path w="1656079" h="299720">
                <a:moveTo>
                  <a:pt x="813071" y="123146"/>
                </a:moveTo>
                <a:lnTo>
                  <a:pt x="813108" y="123318"/>
                </a:lnTo>
                <a:lnTo>
                  <a:pt x="813562" y="123825"/>
                </a:lnTo>
                <a:lnTo>
                  <a:pt x="813071" y="123146"/>
                </a:lnTo>
                <a:close/>
              </a:path>
              <a:path w="1656079" h="299720">
                <a:moveTo>
                  <a:pt x="841152" y="121285"/>
                </a:moveTo>
                <a:lnTo>
                  <a:pt x="812673" y="121285"/>
                </a:lnTo>
                <a:lnTo>
                  <a:pt x="813071" y="123146"/>
                </a:lnTo>
                <a:lnTo>
                  <a:pt x="813562" y="123825"/>
                </a:lnTo>
                <a:lnTo>
                  <a:pt x="843876" y="123825"/>
                </a:lnTo>
                <a:lnTo>
                  <a:pt x="843146" y="123189"/>
                </a:lnTo>
                <a:lnTo>
                  <a:pt x="841628" y="123189"/>
                </a:lnTo>
                <a:lnTo>
                  <a:pt x="841152" y="121285"/>
                </a:lnTo>
                <a:close/>
              </a:path>
              <a:path w="1656079" h="299720">
                <a:moveTo>
                  <a:pt x="812847" y="123025"/>
                </a:moveTo>
                <a:lnTo>
                  <a:pt x="813181" y="123655"/>
                </a:lnTo>
                <a:lnTo>
                  <a:pt x="813108" y="123318"/>
                </a:lnTo>
                <a:lnTo>
                  <a:pt x="812847" y="123025"/>
                </a:lnTo>
                <a:close/>
              </a:path>
              <a:path w="1656079" h="299720">
                <a:moveTo>
                  <a:pt x="812829" y="122849"/>
                </a:moveTo>
                <a:lnTo>
                  <a:pt x="812880" y="123062"/>
                </a:lnTo>
                <a:lnTo>
                  <a:pt x="813108" y="123318"/>
                </a:lnTo>
                <a:lnTo>
                  <a:pt x="812984" y="123025"/>
                </a:lnTo>
                <a:lnTo>
                  <a:pt x="812829" y="122849"/>
                </a:lnTo>
                <a:close/>
              </a:path>
              <a:path w="1656079" h="299720">
                <a:moveTo>
                  <a:pt x="841248" y="121538"/>
                </a:moveTo>
                <a:lnTo>
                  <a:pt x="841628" y="123189"/>
                </a:lnTo>
                <a:lnTo>
                  <a:pt x="841527" y="122174"/>
                </a:lnTo>
                <a:lnTo>
                  <a:pt x="841423" y="121714"/>
                </a:lnTo>
                <a:lnTo>
                  <a:pt x="841248" y="121538"/>
                </a:lnTo>
                <a:close/>
              </a:path>
              <a:path w="1656079" h="299720">
                <a:moveTo>
                  <a:pt x="841487" y="121778"/>
                </a:moveTo>
                <a:lnTo>
                  <a:pt x="841628" y="123189"/>
                </a:lnTo>
                <a:lnTo>
                  <a:pt x="843146" y="123189"/>
                </a:lnTo>
                <a:lnTo>
                  <a:pt x="843000" y="123062"/>
                </a:lnTo>
                <a:lnTo>
                  <a:pt x="842772" y="123062"/>
                </a:lnTo>
                <a:lnTo>
                  <a:pt x="842263" y="122936"/>
                </a:lnTo>
                <a:lnTo>
                  <a:pt x="841628" y="122174"/>
                </a:lnTo>
                <a:lnTo>
                  <a:pt x="841487" y="121778"/>
                </a:lnTo>
                <a:close/>
              </a:path>
              <a:path w="1656079" h="299720">
                <a:moveTo>
                  <a:pt x="813026" y="122936"/>
                </a:moveTo>
                <a:lnTo>
                  <a:pt x="813071" y="123146"/>
                </a:lnTo>
                <a:lnTo>
                  <a:pt x="813026" y="122936"/>
                </a:lnTo>
                <a:close/>
              </a:path>
              <a:path w="1656079" h="299720">
                <a:moveTo>
                  <a:pt x="841484" y="121744"/>
                </a:moveTo>
                <a:lnTo>
                  <a:pt x="842772" y="123062"/>
                </a:lnTo>
                <a:lnTo>
                  <a:pt x="842146" y="122320"/>
                </a:lnTo>
                <a:lnTo>
                  <a:pt x="841484" y="121744"/>
                </a:lnTo>
                <a:close/>
              </a:path>
              <a:path w="1656079" h="299720">
                <a:moveTo>
                  <a:pt x="842146" y="122320"/>
                </a:moveTo>
                <a:lnTo>
                  <a:pt x="842772" y="123062"/>
                </a:lnTo>
                <a:lnTo>
                  <a:pt x="843000" y="123062"/>
                </a:lnTo>
                <a:lnTo>
                  <a:pt x="842146" y="122320"/>
                </a:lnTo>
                <a:close/>
              </a:path>
              <a:path w="1656079" h="299720">
                <a:moveTo>
                  <a:pt x="812546" y="122597"/>
                </a:moveTo>
                <a:lnTo>
                  <a:pt x="812743" y="122910"/>
                </a:lnTo>
                <a:lnTo>
                  <a:pt x="812546" y="122597"/>
                </a:lnTo>
                <a:close/>
              </a:path>
              <a:path w="1656079" h="299720">
                <a:moveTo>
                  <a:pt x="812907" y="122918"/>
                </a:moveTo>
                <a:close/>
              </a:path>
              <a:path w="1656079" h="299720">
                <a:moveTo>
                  <a:pt x="812673" y="121285"/>
                </a:moveTo>
                <a:lnTo>
                  <a:pt x="812804" y="122597"/>
                </a:lnTo>
                <a:lnTo>
                  <a:pt x="812926" y="122936"/>
                </a:lnTo>
                <a:lnTo>
                  <a:pt x="812673" y="121285"/>
                </a:lnTo>
                <a:close/>
              </a:path>
              <a:path w="1656079" h="299720">
                <a:moveTo>
                  <a:pt x="841501" y="121792"/>
                </a:moveTo>
                <a:lnTo>
                  <a:pt x="842263" y="122936"/>
                </a:lnTo>
                <a:lnTo>
                  <a:pt x="842645" y="122936"/>
                </a:lnTo>
                <a:lnTo>
                  <a:pt x="841501" y="121792"/>
                </a:lnTo>
                <a:close/>
              </a:path>
              <a:path w="1656079" h="299720">
                <a:moveTo>
                  <a:pt x="812143" y="122239"/>
                </a:moveTo>
                <a:lnTo>
                  <a:pt x="812713" y="122877"/>
                </a:lnTo>
                <a:lnTo>
                  <a:pt x="812546" y="122597"/>
                </a:lnTo>
                <a:lnTo>
                  <a:pt x="812143" y="122239"/>
                </a:lnTo>
                <a:close/>
              </a:path>
              <a:path w="1656079" h="299720">
                <a:moveTo>
                  <a:pt x="812482" y="122491"/>
                </a:moveTo>
                <a:lnTo>
                  <a:pt x="812829" y="122849"/>
                </a:lnTo>
                <a:lnTo>
                  <a:pt x="812482" y="122491"/>
                </a:lnTo>
                <a:close/>
              </a:path>
              <a:path w="1656079" h="299720">
                <a:moveTo>
                  <a:pt x="811911" y="121538"/>
                </a:moveTo>
                <a:lnTo>
                  <a:pt x="812482" y="122491"/>
                </a:lnTo>
                <a:lnTo>
                  <a:pt x="812828" y="122837"/>
                </a:lnTo>
                <a:lnTo>
                  <a:pt x="811911" y="121538"/>
                </a:lnTo>
                <a:close/>
              </a:path>
              <a:path w="1656079" h="299720">
                <a:moveTo>
                  <a:pt x="812698" y="121538"/>
                </a:moveTo>
                <a:lnTo>
                  <a:pt x="811911" y="121538"/>
                </a:lnTo>
                <a:lnTo>
                  <a:pt x="812824" y="122804"/>
                </a:lnTo>
                <a:lnTo>
                  <a:pt x="812698" y="121538"/>
                </a:lnTo>
                <a:close/>
              </a:path>
              <a:path w="1656079" h="299720">
                <a:moveTo>
                  <a:pt x="811402" y="121412"/>
                </a:moveTo>
                <a:lnTo>
                  <a:pt x="812234" y="122320"/>
                </a:lnTo>
                <a:lnTo>
                  <a:pt x="812546" y="122597"/>
                </a:lnTo>
                <a:lnTo>
                  <a:pt x="811402" y="121412"/>
                </a:lnTo>
                <a:close/>
              </a:path>
              <a:path w="1656079" h="299720">
                <a:moveTo>
                  <a:pt x="812685" y="121412"/>
                </a:moveTo>
                <a:lnTo>
                  <a:pt x="811402" y="121412"/>
                </a:lnTo>
                <a:lnTo>
                  <a:pt x="812482" y="122491"/>
                </a:lnTo>
                <a:lnTo>
                  <a:pt x="811911" y="121538"/>
                </a:lnTo>
                <a:lnTo>
                  <a:pt x="812698" y="121538"/>
                </a:lnTo>
                <a:close/>
              </a:path>
              <a:path w="1656079" h="299720">
                <a:moveTo>
                  <a:pt x="841460" y="121505"/>
                </a:moveTo>
                <a:lnTo>
                  <a:pt x="841540" y="121792"/>
                </a:lnTo>
                <a:lnTo>
                  <a:pt x="842146" y="122320"/>
                </a:lnTo>
                <a:lnTo>
                  <a:pt x="841460" y="121505"/>
                </a:lnTo>
                <a:close/>
              </a:path>
              <a:path w="1656079" h="299720">
                <a:moveTo>
                  <a:pt x="808248" y="118777"/>
                </a:moveTo>
                <a:lnTo>
                  <a:pt x="812143" y="122239"/>
                </a:lnTo>
                <a:lnTo>
                  <a:pt x="811402" y="121412"/>
                </a:lnTo>
                <a:lnTo>
                  <a:pt x="812685" y="121412"/>
                </a:lnTo>
                <a:lnTo>
                  <a:pt x="841152" y="121285"/>
                </a:lnTo>
                <a:lnTo>
                  <a:pt x="840739" y="120650"/>
                </a:lnTo>
                <a:lnTo>
                  <a:pt x="840994" y="120650"/>
                </a:lnTo>
                <a:lnTo>
                  <a:pt x="840739" y="119633"/>
                </a:lnTo>
                <a:lnTo>
                  <a:pt x="841222" y="119633"/>
                </a:lnTo>
                <a:lnTo>
                  <a:pt x="841165" y="119252"/>
                </a:lnTo>
                <a:lnTo>
                  <a:pt x="808989" y="119252"/>
                </a:lnTo>
                <a:lnTo>
                  <a:pt x="808248" y="118777"/>
                </a:lnTo>
                <a:close/>
              </a:path>
              <a:path w="1656079" h="299720">
                <a:moveTo>
                  <a:pt x="841248" y="121538"/>
                </a:moveTo>
                <a:lnTo>
                  <a:pt x="841487" y="121778"/>
                </a:lnTo>
                <a:lnTo>
                  <a:pt x="841248" y="121538"/>
                </a:lnTo>
                <a:close/>
              </a:path>
              <a:path w="1656079" h="299720">
                <a:moveTo>
                  <a:pt x="841348" y="121372"/>
                </a:moveTo>
                <a:lnTo>
                  <a:pt x="841484" y="121744"/>
                </a:lnTo>
                <a:lnTo>
                  <a:pt x="841381" y="121412"/>
                </a:lnTo>
                <a:close/>
              </a:path>
              <a:path w="1656079" h="299720">
                <a:moveTo>
                  <a:pt x="841101" y="121078"/>
                </a:moveTo>
                <a:lnTo>
                  <a:pt x="841221" y="121372"/>
                </a:lnTo>
                <a:lnTo>
                  <a:pt x="841476" y="121737"/>
                </a:lnTo>
                <a:lnTo>
                  <a:pt x="841362" y="121412"/>
                </a:lnTo>
                <a:lnTo>
                  <a:pt x="841101" y="121078"/>
                </a:lnTo>
                <a:close/>
              </a:path>
              <a:path w="1656079" h="299720">
                <a:moveTo>
                  <a:pt x="841332" y="121538"/>
                </a:moveTo>
                <a:lnTo>
                  <a:pt x="841449" y="121714"/>
                </a:lnTo>
                <a:lnTo>
                  <a:pt x="841332" y="121538"/>
                </a:lnTo>
                <a:close/>
              </a:path>
              <a:path w="1656079" h="299720">
                <a:moveTo>
                  <a:pt x="841146" y="121259"/>
                </a:moveTo>
                <a:lnTo>
                  <a:pt x="841216" y="121538"/>
                </a:lnTo>
                <a:lnTo>
                  <a:pt x="841146" y="121259"/>
                </a:lnTo>
                <a:close/>
              </a:path>
              <a:path w="1656079" h="299720">
                <a:moveTo>
                  <a:pt x="841222" y="119633"/>
                </a:moveTo>
                <a:lnTo>
                  <a:pt x="840739" y="119633"/>
                </a:lnTo>
                <a:lnTo>
                  <a:pt x="841348" y="121372"/>
                </a:lnTo>
                <a:lnTo>
                  <a:pt x="841460" y="121505"/>
                </a:lnTo>
                <a:lnTo>
                  <a:pt x="841375" y="120650"/>
                </a:lnTo>
                <a:lnTo>
                  <a:pt x="841222" y="119633"/>
                </a:lnTo>
                <a:close/>
              </a:path>
              <a:path w="1656079" h="299720">
                <a:moveTo>
                  <a:pt x="840739" y="119633"/>
                </a:moveTo>
                <a:lnTo>
                  <a:pt x="841101" y="121078"/>
                </a:lnTo>
                <a:lnTo>
                  <a:pt x="841348" y="121372"/>
                </a:lnTo>
                <a:lnTo>
                  <a:pt x="840739" y="119633"/>
                </a:lnTo>
                <a:close/>
              </a:path>
              <a:path w="1656079" h="299720">
                <a:moveTo>
                  <a:pt x="840739" y="120650"/>
                </a:moveTo>
                <a:lnTo>
                  <a:pt x="841146" y="121259"/>
                </a:lnTo>
                <a:lnTo>
                  <a:pt x="841101" y="121078"/>
                </a:lnTo>
                <a:lnTo>
                  <a:pt x="840739" y="120650"/>
                </a:lnTo>
                <a:close/>
              </a:path>
              <a:path w="1656079" h="299720">
                <a:moveTo>
                  <a:pt x="840994" y="120650"/>
                </a:moveTo>
                <a:lnTo>
                  <a:pt x="840739" y="120650"/>
                </a:lnTo>
                <a:lnTo>
                  <a:pt x="841101" y="121078"/>
                </a:lnTo>
                <a:lnTo>
                  <a:pt x="840994" y="120650"/>
                </a:lnTo>
                <a:close/>
              </a:path>
              <a:path w="1656079" h="299720">
                <a:moveTo>
                  <a:pt x="807212" y="117856"/>
                </a:moveTo>
                <a:lnTo>
                  <a:pt x="808248" y="118777"/>
                </a:lnTo>
                <a:lnTo>
                  <a:pt x="808989" y="119252"/>
                </a:lnTo>
                <a:lnTo>
                  <a:pt x="807212" y="117856"/>
                </a:lnTo>
                <a:close/>
              </a:path>
              <a:path w="1656079" h="299720">
                <a:moveTo>
                  <a:pt x="840968" y="117856"/>
                </a:moveTo>
                <a:lnTo>
                  <a:pt x="807212" y="117856"/>
                </a:lnTo>
                <a:lnTo>
                  <a:pt x="808989" y="119252"/>
                </a:lnTo>
                <a:lnTo>
                  <a:pt x="841165" y="119252"/>
                </a:lnTo>
                <a:lnTo>
                  <a:pt x="840968" y="117856"/>
                </a:lnTo>
                <a:close/>
              </a:path>
              <a:path w="1656079" h="299720">
                <a:moveTo>
                  <a:pt x="126" y="0"/>
                </a:moveTo>
                <a:lnTo>
                  <a:pt x="0" y="28575"/>
                </a:lnTo>
                <a:lnTo>
                  <a:pt x="77342" y="29210"/>
                </a:lnTo>
                <a:lnTo>
                  <a:pt x="154050" y="30987"/>
                </a:lnTo>
                <a:lnTo>
                  <a:pt x="266446" y="35687"/>
                </a:lnTo>
                <a:lnTo>
                  <a:pt x="338836" y="40131"/>
                </a:lnTo>
                <a:lnTo>
                  <a:pt x="408559" y="45466"/>
                </a:lnTo>
                <a:lnTo>
                  <a:pt x="506729" y="54991"/>
                </a:lnTo>
                <a:lnTo>
                  <a:pt x="566927" y="62230"/>
                </a:lnTo>
                <a:lnTo>
                  <a:pt x="622300" y="70104"/>
                </a:lnTo>
                <a:lnTo>
                  <a:pt x="672084" y="78486"/>
                </a:lnTo>
                <a:lnTo>
                  <a:pt x="715645" y="87249"/>
                </a:lnTo>
                <a:lnTo>
                  <a:pt x="767969" y="101092"/>
                </a:lnTo>
                <a:lnTo>
                  <a:pt x="808248" y="118777"/>
                </a:lnTo>
                <a:lnTo>
                  <a:pt x="807212" y="117856"/>
                </a:lnTo>
                <a:lnTo>
                  <a:pt x="840968" y="117856"/>
                </a:lnTo>
                <a:lnTo>
                  <a:pt x="840866" y="116839"/>
                </a:lnTo>
                <a:lnTo>
                  <a:pt x="840613" y="115697"/>
                </a:lnTo>
                <a:lnTo>
                  <a:pt x="840104" y="114554"/>
                </a:lnTo>
                <a:lnTo>
                  <a:pt x="838326" y="110236"/>
                </a:lnTo>
                <a:lnTo>
                  <a:pt x="836929" y="107695"/>
                </a:lnTo>
                <a:lnTo>
                  <a:pt x="836549" y="106806"/>
                </a:lnTo>
                <a:lnTo>
                  <a:pt x="835405" y="105410"/>
                </a:lnTo>
                <a:lnTo>
                  <a:pt x="833247" y="102869"/>
                </a:lnTo>
                <a:lnTo>
                  <a:pt x="831723" y="101345"/>
                </a:lnTo>
                <a:lnTo>
                  <a:pt x="825880" y="96266"/>
                </a:lnTo>
                <a:lnTo>
                  <a:pt x="825373" y="95757"/>
                </a:lnTo>
                <a:lnTo>
                  <a:pt x="790828" y="78739"/>
                </a:lnTo>
                <a:lnTo>
                  <a:pt x="741426" y="64007"/>
                </a:lnTo>
                <a:lnTo>
                  <a:pt x="700024" y="54737"/>
                </a:lnTo>
                <a:lnTo>
                  <a:pt x="652399" y="45974"/>
                </a:lnTo>
                <a:lnTo>
                  <a:pt x="570484" y="33908"/>
                </a:lnTo>
                <a:lnTo>
                  <a:pt x="509650" y="26543"/>
                </a:lnTo>
                <a:lnTo>
                  <a:pt x="444753" y="19938"/>
                </a:lnTo>
                <a:lnTo>
                  <a:pt x="376174" y="14224"/>
                </a:lnTo>
                <a:lnTo>
                  <a:pt x="304673" y="9270"/>
                </a:lnTo>
                <a:lnTo>
                  <a:pt x="230504" y="5333"/>
                </a:lnTo>
                <a:lnTo>
                  <a:pt x="154686" y="2412"/>
                </a:lnTo>
                <a:lnTo>
                  <a:pt x="77597" y="635"/>
                </a:lnTo>
                <a:lnTo>
                  <a:pt x="126" y="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5200" y="191465"/>
            <a:ext cx="46774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lob</a:t>
            </a:r>
            <a:r>
              <a:rPr dirty="0" spc="-15"/>
              <a:t>数据的存储参数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4358"/>
            <a:ext cx="8584565" cy="24638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在创建没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有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数据的表时，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32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 句中可能会有一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storage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子句。在创建包含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列的表时，可以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为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数据使用的数据区域 指定存储参数，这时，需要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create</a:t>
            </a:r>
            <a:r>
              <a:rPr dirty="0" sz="3200" spc="7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table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 中再附加一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子句。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5200" y="191465"/>
            <a:ext cx="46774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Arial"/>
                <a:cs typeface="Arial"/>
              </a:rPr>
              <a:t>lob</a:t>
            </a:r>
            <a:r>
              <a:rPr dirty="0" spc="-15"/>
              <a:t>数据的存储参数</a:t>
            </a:r>
          </a:p>
        </p:txBody>
      </p:sp>
      <p:sp>
        <p:nvSpPr>
          <p:cNvPr id="5" name="object 5"/>
          <p:cNvSpPr/>
          <p:nvPr/>
        </p:nvSpPr>
        <p:spPr>
          <a:xfrm>
            <a:off x="969263" y="1264919"/>
            <a:ext cx="7577328" cy="5126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6591" y="1700783"/>
            <a:ext cx="7610856" cy="41879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0112" y="1196975"/>
            <a:ext cx="7561580" cy="5111750"/>
          </a:xfrm>
          <a:custGeom>
            <a:avLst/>
            <a:gdLst/>
            <a:ahLst/>
            <a:cxnLst/>
            <a:rect l="l" t="t" r="r" b="b"/>
            <a:pathLst>
              <a:path w="7561580" h="5111750">
                <a:moveTo>
                  <a:pt x="0" y="5111750"/>
                </a:moveTo>
                <a:lnTo>
                  <a:pt x="7561199" y="5111750"/>
                </a:lnTo>
                <a:lnTo>
                  <a:pt x="7561199" y="0"/>
                </a:lnTo>
                <a:lnTo>
                  <a:pt x="0" y="0"/>
                </a:lnTo>
                <a:lnTo>
                  <a:pt x="0" y="5111750"/>
                </a:lnTo>
                <a:close/>
              </a:path>
            </a:pathLst>
          </a:custGeom>
          <a:solidFill>
            <a:srgbClr val="BADF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00112" y="1196975"/>
            <a:ext cx="7561580" cy="5111750"/>
          </a:xfrm>
          <a:custGeom>
            <a:avLst/>
            <a:gdLst/>
            <a:ahLst/>
            <a:cxnLst/>
            <a:rect l="l" t="t" r="r" b="b"/>
            <a:pathLst>
              <a:path w="7561580" h="5111750">
                <a:moveTo>
                  <a:pt x="0" y="5111750"/>
                </a:moveTo>
                <a:lnTo>
                  <a:pt x="7561199" y="5111750"/>
                </a:lnTo>
                <a:lnTo>
                  <a:pt x="7561199" y="0"/>
                </a:lnTo>
                <a:lnTo>
                  <a:pt x="0" y="0"/>
                </a:lnTo>
                <a:lnTo>
                  <a:pt x="0" y="511175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28979" y="1656079"/>
            <a:ext cx="7057390" cy="4142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7240" marR="2582545" indent="-77787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ourier New"/>
                <a:cs typeface="Courier New"/>
              </a:rPr>
              <a:t>CREATE </a:t>
            </a:r>
            <a:r>
              <a:rPr dirty="0" sz="1800" spc="-10" b="1">
                <a:latin typeface="Courier New"/>
                <a:cs typeface="Courier New"/>
              </a:rPr>
              <a:t>TABLE </a:t>
            </a:r>
            <a:r>
              <a:rPr dirty="0" sz="1800" spc="-15" b="1">
                <a:latin typeface="Courier New"/>
                <a:cs typeface="Courier New"/>
              </a:rPr>
              <a:t>proposal(  </a:t>
            </a:r>
            <a:r>
              <a:rPr dirty="0" sz="1800" spc="-10" b="1">
                <a:latin typeface="Courier New"/>
                <a:cs typeface="Courier New"/>
              </a:rPr>
              <a:t>proposalID number(10),  recipientName varchar2(20),  proposalName </a:t>
            </a:r>
            <a:r>
              <a:rPr dirty="0" sz="1800" spc="-15" b="1">
                <a:latin typeface="Courier New"/>
                <a:cs typeface="Courier New"/>
              </a:rPr>
              <a:t>varchar2(20),  </a:t>
            </a:r>
            <a:r>
              <a:rPr dirty="0" sz="1800" spc="-10" b="1">
                <a:latin typeface="Courier New"/>
                <a:cs typeface="Courier New"/>
              </a:rPr>
              <a:t>description varchar2(200),  proposalText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clob,</a:t>
            </a:r>
            <a:endParaRPr sz="1800">
              <a:latin typeface="Courier New"/>
              <a:cs typeface="Courier New"/>
            </a:endParaRPr>
          </a:p>
          <a:p>
            <a:pPr marL="777240" marR="462851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budget</a:t>
            </a:r>
            <a:r>
              <a:rPr dirty="0" sz="1800" spc="-114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blob,  cover</a:t>
            </a:r>
            <a:r>
              <a:rPr dirty="0" sz="1800" spc="-8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bfile,</a:t>
            </a:r>
            <a:endParaRPr sz="1800">
              <a:latin typeface="Courier New"/>
              <a:cs typeface="Courier New"/>
            </a:endParaRPr>
          </a:p>
          <a:p>
            <a:pPr marL="77724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constraint </a:t>
            </a:r>
            <a:r>
              <a:rPr dirty="0" sz="1800" spc="-15" b="1">
                <a:latin typeface="Courier New"/>
                <a:cs typeface="Courier New"/>
              </a:rPr>
              <a:t>proposal_pk </a:t>
            </a:r>
            <a:r>
              <a:rPr dirty="0" sz="1800" spc="-10" b="1">
                <a:latin typeface="Courier New"/>
                <a:cs typeface="Courier New"/>
              </a:rPr>
              <a:t>primary</a:t>
            </a:r>
            <a:r>
              <a:rPr dirty="0" sz="1800" spc="50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key(proposalID)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800" b="1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tablespace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proposals</a:t>
            </a:r>
            <a:endParaRPr sz="1800">
              <a:latin typeface="Courier New"/>
              <a:cs typeface="Courier New"/>
            </a:endParaRPr>
          </a:p>
          <a:p>
            <a:pPr marL="777240" marR="2406650" indent="-77787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lob(proposalText, budget) store </a:t>
            </a:r>
            <a:r>
              <a:rPr dirty="0" sz="1800" spc="-15" b="1">
                <a:latin typeface="Courier New"/>
                <a:cs typeface="Courier New"/>
              </a:rPr>
              <a:t>as  </a:t>
            </a:r>
            <a:r>
              <a:rPr dirty="0" sz="1800" spc="-10" b="1">
                <a:latin typeface="Courier New"/>
                <a:cs typeface="Courier New"/>
              </a:rPr>
              <a:t>(tablespace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proposals_lobs</a:t>
            </a:r>
            <a:endParaRPr sz="1800">
              <a:latin typeface="Courier New"/>
              <a:cs typeface="Courier New"/>
            </a:endParaRPr>
          </a:p>
          <a:p>
            <a:pPr marL="777240" marR="12890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storage(initial </a:t>
            </a:r>
            <a:r>
              <a:rPr dirty="0" sz="1800" spc="-5" b="1">
                <a:latin typeface="Courier New"/>
                <a:cs typeface="Courier New"/>
              </a:rPr>
              <a:t>100K </a:t>
            </a:r>
            <a:r>
              <a:rPr dirty="0" sz="1800" spc="-10" b="1">
                <a:latin typeface="Courier New"/>
                <a:cs typeface="Courier New"/>
              </a:rPr>
              <a:t>next 100K pctincrease </a:t>
            </a:r>
            <a:r>
              <a:rPr dirty="0" sz="1800" spc="-15" b="1">
                <a:latin typeface="Courier New"/>
                <a:cs typeface="Courier New"/>
              </a:rPr>
              <a:t>0)  </a:t>
            </a:r>
            <a:r>
              <a:rPr dirty="0" sz="1800" spc="-5" b="1">
                <a:latin typeface="Courier New"/>
                <a:cs typeface="Courier New"/>
              </a:rPr>
              <a:t>chunk </a:t>
            </a:r>
            <a:r>
              <a:rPr dirty="0" sz="1800" spc="-10" b="1">
                <a:latin typeface="Courier New"/>
                <a:cs typeface="Courier New"/>
              </a:rPr>
              <a:t>16k pctversion </a:t>
            </a:r>
            <a:r>
              <a:rPr dirty="0" sz="1800" spc="-15" b="1">
                <a:latin typeface="Courier New"/>
                <a:cs typeface="Courier New"/>
              </a:rPr>
              <a:t>10 </a:t>
            </a:r>
            <a:r>
              <a:rPr dirty="0" sz="1800" spc="-10" b="1">
                <a:latin typeface="Courier New"/>
                <a:cs typeface="Courier New"/>
              </a:rPr>
              <a:t>nocache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nologging);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7055" y="191465"/>
            <a:ext cx="393065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latin typeface="Arial"/>
                <a:cs typeface="Arial"/>
              </a:rPr>
              <a:t>LOB</a:t>
            </a:r>
            <a:r>
              <a:rPr dirty="0" spc="-15"/>
              <a:t>数据的处理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4358"/>
            <a:ext cx="8575675" cy="343979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Oracle</a:t>
            </a:r>
            <a:r>
              <a:rPr dirty="0" sz="32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Database</a:t>
            </a:r>
            <a:r>
              <a:rPr dirty="0" sz="32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10g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系统中，可以使用多 种方法来处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理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值。可以使用原来用于 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varchar2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数据的字符串函数来处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理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数据。对 于比较大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值，例如大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100KB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或对于 那些复杂的数据操作，应该使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5">
                <a:solidFill>
                  <a:srgbClr val="FFFFFF"/>
                </a:solidFill>
                <a:latin typeface="Arial"/>
                <a:cs typeface="Arial"/>
              </a:rPr>
              <a:t>dbms_lob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程 序包来处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理</a:t>
            </a:r>
            <a:r>
              <a:rPr dirty="0" sz="3200">
                <a:solidFill>
                  <a:srgbClr val="FFFFFF"/>
                </a:solidFill>
                <a:latin typeface="Arial"/>
                <a:cs typeface="Arial"/>
              </a:rPr>
              <a:t>lob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数据。除此之外，还可以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用 </a:t>
            </a:r>
            <a:r>
              <a:rPr dirty="0" sz="3200" spc="-10">
                <a:solidFill>
                  <a:srgbClr val="FFFFFF"/>
                </a:solidFill>
                <a:latin typeface="Arial"/>
                <a:cs typeface="Arial"/>
              </a:rPr>
              <a:t>OCI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等程序。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ssm</dc:creator>
  <dc:title>大对象技术</dc:title>
  <dcterms:created xsi:type="dcterms:W3CDTF">2020-03-14T17:04:40Z</dcterms:created>
  <dcterms:modified xsi:type="dcterms:W3CDTF">2020-03-14T17:04:40Z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2020-03-14T00:00:00Z</vt:filetime>
  </property>
</Properties>
</file>