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921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495"/>
    <a:srgbClr val="6072C4"/>
    <a:srgbClr val="2E3842"/>
    <a:srgbClr val="2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508175"/>
            <a:ext cx="11016298" cy="3208338"/>
          </a:xfrm>
        </p:spPr>
        <p:txBody>
          <a:bodyPr anchor="b"/>
          <a:lstStyle>
            <a:lvl1pPr algn="ctr"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840239"/>
            <a:ext cx="9720263" cy="2224930"/>
          </a:xfrm>
        </p:spPr>
        <p:txBody>
          <a:bodyPr/>
          <a:lstStyle>
            <a:lvl1pPr marL="0" indent="0" algn="ctr">
              <a:buNone/>
              <a:defRPr sz="3225"/>
            </a:lvl1pPr>
            <a:lvl2pPr marL="614385" indent="0" algn="ctr">
              <a:buNone/>
              <a:defRPr sz="2688"/>
            </a:lvl2pPr>
            <a:lvl3pPr marL="1228771" indent="0" algn="ctr">
              <a:buNone/>
              <a:defRPr sz="2419"/>
            </a:lvl3pPr>
            <a:lvl4pPr marL="1843156" indent="0" algn="ctr">
              <a:buNone/>
              <a:defRPr sz="2150"/>
            </a:lvl4pPr>
            <a:lvl5pPr marL="2457541" indent="0" algn="ctr">
              <a:buNone/>
              <a:defRPr sz="2150"/>
            </a:lvl5pPr>
            <a:lvl6pPr marL="3071927" indent="0" algn="ctr">
              <a:buNone/>
              <a:defRPr sz="2150"/>
            </a:lvl6pPr>
            <a:lvl7pPr marL="3686312" indent="0" algn="ctr">
              <a:buNone/>
              <a:defRPr sz="2150"/>
            </a:lvl7pPr>
            <a:lvl8pPr marL="4300698" indent="0" algn="ctr">
              <a:buNone/>
              <a:defRPr sz="2150"/>
            </a:lvl8pPr>
            <a:lvl9pPr marL="4915083" indent="0" algn="ctr">
              <a:buNone/>
              <a:defRPr sz="2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90637"/>
            <a:ext cx="2794575" cy="78096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90637"/>
            <a:ext cx="8221722" cy="78096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297462"/>
            <a:ext cx="11178302" cy="3833366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6167093"/>
            <a:ext cx="11178302" cy="2015876"/>
          </a:xfrm>
        </p:spPr>
        <p:txBody>
          <a:bodyPr/>
          <a:lstStyle>
            <a:lvl1pPr marL="0" indent="0">
              <a:buNone/>
              <a:defRPr sz="3225">
                <a:solidFill>
                  <a:schemeClr val="tx1"/>
                </a:solidFill>
              </a:defRPr>
            </a:lvl1pPr>
            <a:lvl2pPr marL="614385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2pPr>
            <a:lvl3pPr marL="1228771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3pPr>
            <a:lvl4pPr marL="1843156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4pPr>
            <a:lvl5pPr marL="245754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5pPr>
            <a:lvl6pPr marL="3071927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6pPr>
            <a:lvl7pPr marL="3686312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7pPr>
            <a:lvl8pPr marL="4300698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8pPr>
            <a:lvl9pPr marL="491508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453184"/>
            <a:ext cx="5508149" cy="5847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453184"/>
            <a:ext cx="5508149" cy="5847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90639"/>
            <a:ext cx="11178302" cy="1781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259063"/>
            <a:ext cx="5482835" cy="1107132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366195"/>
            <a:ext cx="5482835" cy="49511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259063"/>
            <a:ext cx="5509837" cy="1107132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366195"/>
            <a:ext cx="5509837" cy="49511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14362"/>
            <a:ext cx="4180050" cy="2150269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326854"/>
            <a:ext cx="6561177" cy="6548934"/>
          </a:xfrm>
        </p:spPr>
        <p:txBody>
          <a:bodyPr/>
          <a:lstStyle>
            <a:lvl1pPr>
              <a:defRPr sz="4300"/>
            </a:lvl1pPr>
            <a:lvl2pPr>
              <a:defRPr sz="3763"/>
            </a:lvl2pPr>
            <a:lvl3pPr>
              <a:defRPr sz="3225"/>
            </a:lvl3pPr>
            <a:lvl4pPr>
              <a:defRPr sz="2688"/>
            </a:lvl4pPr>
            <a:lvl5pPr>
              <a:defRPr sz="2688"/>
            </a:lvl5pPr>
            <a:lvl6pPr>
              <a:defRPr sz="2688"/>
            </a:lvl6pPr>
            <a:lvl7pPr>
              <a:defRPr sz="2688"/>
            </a:lvl7pPr>
            <a:lvl8pPr>
              <a:defRPr sz="2688"/>
            </a:lvl8pPr>
            <a:lvl9pPr>
              <a:defRPr sz="26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764631"/>
            <a:ext cx="4180050" cy="5121822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14362"/>
            <a:ext cx="4180050" cy="2150269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326854"/>
            <a:ext cx="6561177" cy="6548934"/>
          </a:xfrm>
        </p:spPr>
        <p:txBody>
          <a:bodyPr anchor="t"/>
          <a:lstStyle>
            <a:lvl1pPr marL="0" indent="0">
              <a:buNone/>
              <a:defRPr sz="4300"/>
            </a:lvl1pPr>
            <a:lvl2pPr marL="614385" indent="0">
              <a:buNone/>
              <a:defRPr sz="3763"/>
            </a:lvl2pPr>
            <a:lvl3pPr marL="1228771" indent="0">
              <a:buNone/>
              <a:defRPr sz="3225"/>
            </a:lvl3pPr>
            <a:lvl4pPr marL="1843156" indent="0">
              <a:buNone/>
              <a:defRPr sz="2688"/>
            </a:lvl4pPr>
            <a:lvl5pPr marL="2457541" indent="0">
              <a:buNone/>
              <a:defRPr sz="2688"/>
            </a:lvl5pPr>
            <a:lvl6pPr marL="3071927" indent="0">
              <a:buNone/>
              <a:defRPr sz="2688"/>
            </a:lvl6pPr>
            <a:lvl7pPr marL="3686312" indent="0">
              <a:buNone/>
              <a:defRPr sz="2688"/>
            </a:lvl7pPr>
            <a:lvl8pPr marL="4300698" indent="0">
              <a:buNone/>
              <a:defRPr sz="2688"/>
            </a:lvl8pPr>
            <a:lvl9pPr marL="4915083" indent="0">
              <a:buNone/>
              <a:defRPr sz="26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764631"/>
            <a:ext cx="4180050" cy="5121822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90639"/>
            <a:ext cx="11178302" cy="17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453184"/>
            <a:ext cx="11178302" cy="584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541348"/>
            <a:ext cx="2916079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BF4E-2ACE-44E5-9934-020BF418347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541348"/>
            <a:ext cx="4374118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541348"/>
            <a:ext cx="2916079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B16A0-59F5-40B5-82BE-D4419784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28771" rtl="0" eaLnBrk="1" latinLnBrk="0" hangingPunct="1">
        <a:lnSpc>
          <a:spcPct val="90000"/>
        </a:lnSpc>
        <a:spcBef>
          <a:spcPct val="0"/>
        </a:spcBef>
        <a:buNone/>
        <a:defRPr sz="5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193" indent="-307193" algn="l" defTabSz="1228771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sz="3763" kern="1200">
          <a:solidFill>
            <a:schemeClr val="tx1"/>
          </a:solidFill>
          <a:latin typeface="+mn-lt"/>
          <a:ea typeface="+mn-ea"/>
          <a:cs typeface="+mn-cs"/>
        </a:defRPr>
      </a:lvl1pPr>
      <a:lvl2pPr marL="921578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2pPr>
      <a:lvl3pPr marL="1535963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215034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764734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37911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993505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607890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6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614385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22877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843156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45754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071927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686312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300698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4915083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623F3B-0571-415F-9B32-94FC97BF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83" y="417469"/>
            <a:ext cx="2863184" cy="25554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6043089-C930-4591-8AF0-A1D21AE178CE}"/>
              </a:ext>
            </a:extLst>
          </p:cNvPr>
          <p:cNvGrpSpPr/>
          <p:nvPr/>
        </p:nvGrpSpPr>
        <p:grpSpPr>
          <a:xfrm>
            <a:off x="1567799" y="4520354"/>
            <a:ext cx="3610512" cy="4299926"/>
            <a:chOff x="1567799" y="4520354"/>
            <a:chExt cx="3610512" cy="4299926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80EFDD2E-21A3-4754-8393-1B8A4324D569}"/>
                </a:ext>
              </a:extLst>
            </p:cNvPr>
            <p:cNvSpPr/>
            <p:nvPr/>
          </p:nvSpPr>
          <p:spPr>
            <a:xfrm>
              <a:off x="1567803" y="723563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D4151BA3-3E98-4FCD-AAE3-7833B57C35BC}"/>
                </a:ext>
              </a:extLst>
            </p:cNvPr>
            <p:cNvSpPr/>
            <p:nvPr/>
          </p:nvSpPr>
          <p:spPr>
            <a:xfrm>
              <a:off x="1567803" y="524004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1D124059-5904-480A-B129-FCCDF34038D1}"/>
                </a:ext>
              </a:extLst>
            </p:cNvPr>
            <p:cNvSpPr/>
            <p:nvPr/>
          </p:nvSpPr>
          <p:spPr>
            <a:xfrm>
              <a:off x="1567803" y="563915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542ABA08-56A0-426C-84BE-F6DF621CA808}"/>
                </a:ext>
              </a:extLst>
            </p:cNvPr>
            <p:cNvSpPr/>
            <p:nvPr/>
          </p:nvSpPr>
          <p:spPr>
            <a:xfrm>
              <a:off x="1567803" y="603827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3F3F049B-1A89-427C-A73D-039536FD470F}"/>
                </a:ext>
              </a:extLst>
            </p:cNvPr>
            <p:cNvSpPr/>
            <p:nvPr/>
          </p:nvSpPr>
          <p:spPr>
            <a:xfrm>
              <a:off x="1567803" y="643739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entagon 22">
              <a:extLst>
                <a:ext uri="{FF2B5EF4-FFF2-40B4-BE49-F238E27FC236}">
                  <a16:creationId xmlns:a16="http://schemas.microsoft.com/office/drawing/2014/main" id="{4F005CB6-1DAB-49BE-BC58-685CD6D09173}"/>
                </a:ext>
              </a:extLst>
            </p:cNvPr>
            <p:cNvSpPr/>
            <p:nvPr/>
          </p:nvSpPr>
          <p:spPr>
            <a:xfrm>
              <a:off x="1567803" y="683651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entagon 23">
              <a:extLst>
                <a:ext uri="{FF2B5EF4-FFF2-40B4-BE49-F238E27FC236}">
                  <a16:creationId xmlns:a16="http://schemas.microsoft.com/office/drawing/2014/main" id="{06D4E0F6-77B5-452A-856B-706B11C2BB19}"/>
                </a:ext>
              </a:extLst>
            </p:cNvPr>
            <p:cNvSpPr/>
            <p:nvPr/>
          </p:nvSpPr>
          <p:spPr>
            <a:xfrm>
              <a:off x="1567803" y="763475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entagon 31">
              <a:extLst>
                <a:ext uri="{FF2B5EF4-FFF2-40B4-BE49-F238E27FC236}">
                  <a16:creationId xmlns:a16="http://schemas.microsoft.com/office/drawing/2014/main" id="{C8A96832-F197-4D96-9591-5B86BAB87948}"/>
                </a:ext>
              </a:extLst>
            </p:cNvPr>
            <p:cNvSpPr/>
            <p:nvPr/>
          </p:nvSpPr>
          <p:spPr>
            <a:xfrm rot="2125229">
              <a:off x="1878441" y="736536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entagon 32">
              <a:extLst>
                <a:ext uri="{FF2B5EF4-FFF2-40B4-BE49-F238E27FC236}">
                  <a16:creationId xmlns:a16="http://schemas.microsoft.com/office/drawing/2014/main" id="{CA16DC00-EBA9-4006-95C9-DF13D65B2D02}"/>
                </a:ext>
              </a:extLst>
            </p:cNvPr>
            <p:cNvSpPr/>
            <p:nvPr/>
          </p:nvSpPr>
          <p:spPr>
            <a:xfrm rot="2125229">
              <a:off x="1878441" y="536977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8F674090-2050-4A41-B204-E0EA0EB00CB5}"/>
                </a:ext>
              </a:extLst>
            </p:cNvPr>
            <p:cNvSpPr/>
            <p:nvPr/>
          </p:nvSpPr>
          <p:spPr>
            <a:xfrm rot="2125229">
              <a:off x="1878441" y="57688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entagon 34">
              <a:extLst>
                <a:ext uri="{FF2B5EF4-FFF2-40B4-BE49-F238E27FC236}">
                  <a16:creationId xmlns:a16="http://schemas.microsoft.com/office/drawing/2014/main" id="{F318CBD9-B2D1-435B-9A55-CE9B46BEBCA3}"/>
                </a:ext>
              </a:extLst>
            </p:cNvPr>
            <p:cNvSpPr/>
            <p:nvPr/>
          </p:nvSpPr>
          <p:spPr>
            <a:xfrm rot="2125229">
              <a:off x="1878441" y="616800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entagon 35">
              <a:extLst>
                <a:ext uri="{FF2B5EF4-FFF2-40B4-BE49-F238E27FC236}">
                  <a16:creationId xmlns:a16="http://schemas.microsoft.com/office/drawing/2014/main" id="{F25CA4F5-A95D-421A-B61A-5EEDD2512603}"/>
                </a:ext>
              </a:extLst>
            </p:cNvPr>
            <p:cNvSpPr/>
            <p:nvPr/>
          </p:nvSpPr>
          <p:spPr>
            <a:xfrm rot="2125229">
              <a:off x="1878441" y="656712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9BB1E892-FFB2-4B9C-8D9F-16A9C4C02EEA}"/>
                </a:ext>
              </a:extLst>
            </p:cNvPr>
            <p:cNvSpPr/>
            <p:nvPr/>
          </p:nvSpPr>
          <p:spPr>
            <a:xfrm rot="2125229">
              <a:off x="1878441" y="696624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907194BF-ABFA-4F5A-9458-FDEC19E08519}"/>
                </a:ext>
              </a:extLst>
            </p:cNvPr>
            <p:cNvSpPr/>
            <p:nvPr/>
          </p:nvSpPr>
          <p:spPr>
            <a:xfrm rot="2125229">
              <a:off x="1878441" y="776448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entagon 38">
              <a:extLst>
                <a:ext uri="{FF2B5EF4-FFF2-40B4-BE49-F238E27FC236}">
                  <a16:creationId xmlns:a16="http://schemas.microsoft.com/office/drawing/2014/main" id="{A4CB7311-FD02-4F25-B006-C88A72F65B84}"/>
                </a:ext>
              </a:extLst>
            </p:cNvPr>
            <p:cNvSpPr/>
            <p:nvPr/>
          </p:nvSpPr>
          <p:spPr>
            <a:xfrm>
              <a:off x="2189078" y="723563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E72FEDDE-BA41-47E6-9841-524BE628479F}"/>
                </a:ext>
              </a:extLst>
            </p:cNvPr>
            <p:cNvSpPr/>
            <p:nvPr/>
          </p:nvSpPr>
          <p:spPr>
            <a:xfrm>
              <a:off x="2189078" y="524003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entagon 40">
              <a:extLst>
                <a:ext uri="{FF2B5EF4-FFF2-40B4-BE49-F238E27FC236}">
                  <a16:creationId xmlns:a16="http://schemas.microsoft.com/office/drawing/2014/main" id="{AF57122F-69ED-41C2-B6C7-0C3121A2E628}"/>
                </a:ext>
              </a:extLst>
            </p:cNvPr>
            <p:cNvSpPr/>
            <p:nvPr/>
          </p:nvSpPr>
          <p:spPr>
            <a:xfrm>
              <a:off x="2189078" y="563915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95E2CDA4-3437-4F1E-9C8E-3003F66D0A8F}"/>
                </a:ext>
              </a:extLst>
            </p:cNvPr>
            <p:cNvSpPr/>
            <p:nvPr/>
          </p:nvSpPr>
          <p:spPr>
            <a:xfrm>
              <a:off x="2189078" y="603827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EB5B82F9-EFFF-4A2F-B75A-DC53195039FD}"/>
                </a:ext>
              </a:extLst>
            </p:cNvPr>
            <p:cNvSpPr/>
            <p:nvPr/>
          </p:nvSpPr>
          <p:spPr>
            <a:xfrm>
              <a:off x="2189078" y="643739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D672DD35-B4B1-4572-B622-533040FBAC88}"/>
                </a:ext>
              </a:extLst>
            </p:cNvPr>
            <p:cNvSpPr/>
            <p:nvPr/>
          </p:nvSpPr>
          <p:spPr>
            <a:xfrm>
              <a:off x="2189078" y="683651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00D94FCE-C4DB-4AF5-979A-51E4E92F27BE}"/>
                </a:ext>
              </a:extLst>
            </p:cNvPr>
            <p:cNvSpPr/>
            <p:nvPr/>
          </p:nvSpPr>
          <p:spPr>
            <a:xfrm>
              <a:off x="2189078" y="763475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BFAB6139-9AA1-4F79-982B-880894B659FD}"/>
                </a:ext>
              </a:extLst>
            </p:cNvPr>
            <p:cNvSpPr/>
            <p:nvPr/>
          </p:nvSpPr>
          <p:spPr>
            <a:xfrm rot="2125229">
              <a:off x="2499715" y="736536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entagon 46">
              <a:extLst>
                <a:ext uri="{FF2B5EF4-FFF2-40B4-BE49-F238E27FC236}">
                  <a16:creationId xmlns:a16="http://schemas.microsoft.com/office/drawing/2014/main" id="{B930C641-8121-4B96-8803-86B0DA7E89CF}"/>
                </a:ext>
              </a:extLst>
            </p:cNvPr>
            <p:cNvSpPr/>
            <p:nvPr/>
          </p:nvSpPr>
          <p:spPr>
            <a:xfrm rot="2125229">
              <a:off x="2499715" y="536977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E78C72CB-8C3B-49B3-B19B-7F0A6E074770}"/>
                </a:ext>
              </a:extLst>
            </p:cNvPr>
            <p:cNvSpPr/>
            <p:nvPr/>
          </p:nvSpPr>
          <p:spPr>
            <a:xfrm rot="2125229">
              <a:off x="2499715" y="576888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286D9EDB-3C0A-4142-8FC3-9366FE5FF331}"/>
                </a:ext>
              </a:extLst>
            </p:cNvPr>
            <p:cNvSpPr/>
            <p:nvPr/>
          </p:nvSpPr>
          <p:spPr>
            <a:xfrm rot="2125229">
              <a:off x="2499715" y="616800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972AE351-DE04-4882-A73F-491B6D55814A}"/>
                </a:ext>
              </a:extLst>
            </p:cNvPr>
            <p:cNvSpPr/>
            <p:nvPr/>
          </p:nvSpPr>
          <p:spPr>
            <a:xfrm rot="2125229">
              <a:off x="2499715" y="656712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BC1CE1B8-B214-4B7A-81E5-439C8B729A24}"/>
                </a:ext>
              </a:extLst>
            </p:cNvPr>
            <p:cNvSpPr/>
            <p:nvPr/>
          </p:nvSpPr>
          <p:spPr>
            <a:xfrm rot="2125229">
              <a:off x="2499715" y="696624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entagon 51">
              <a:extLst>
                <a:ext uri="{FF2B5EF4-FFF2-40B4-BE49-F238E27FC236}">
                  <a16:creationId xmlns:a16="http://schemas.microsoft.com/office/drawing/2014/main" id="{D948B798-21B6-43DF-BF88-7C92E858C3D0}"/>
                </a:ext>
              </a:extLst>
            </p:cNvPr>
            <p:cNvSpPr/>
            <p:nvPr/>
          </p:nvSpPr>
          <p:spPr>
            <a:xfrm rot="2125229">
              <a:off x="2499715" y="776448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72465F5D-8424-4299-97DA-56E2EB0C5B2A}"/>
                </a:ext>
              </a:extLst>
            </p:cNvPr>
            <p:cNvSpPr/>
            <p:nvPr/>
          </p:nvSpPr>
          <p:spPr>
            <a:xfrm>
              <a:off x="1567802" y="452035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entagon 53">
              <a:extLst>
                <a:ext uri="{FF2B5EF4-FFF2-40B4-BE49-F238E27FC236}">
                  <a16:creationId xmlns:a16="http://schemas.microsoft.com/office/drawing/2014/main" id="{8AEB462B-6C9B-408D-91B7-AE4AC9E29AFC}"/>
                </a:ext>
              </a:extLst>
            </p:cNvPr>
            <p:cNvSpPr/>
            <p:nvPr/>
          </p:nvSpPr>
          <p:spPr>
            <a:xfrm>
              <a:off x="1567802" y="491947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entagon 54">
              <a:extLst>
                <a:ext uri="{FF2B5EF4-FFF2-40B4-BE49-F238E27FC236}">
                  <a16:creationId xmlns:a16="http://schemas.microsoft.com/office/drawing/2014/main" id="{5FF899F6-F7D1-4208-B589-B45AC9A4FBF2}"/>
                </a:ext>
              </a:extLst>
            </p:cNvPr>
            <p:cNvSpPr/>
            <p:nvPr/>
          </p:nvSpPr>
          <p:spPr>
            <a:xfrm rot="2125229">
              <a:off x="1878440" y="465008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D8865C6-2C26-4CF7-A9EE-3E1ED14C608D}"/>
                </a:ext>
              </a:extLst>
            </p:cNvPr>
            <p:cNvSpPr/>
            <p:nvPr/>
          </p:nvSpPr>
          <p:spPr>
            <a:xfrm rot="2125229">
              <a:off x="1878440" y="504920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DA6CA699-60D8-4120-B016-311BF5F97933}"/>
                </a:ext>
              </a:extLst>
            </p:cNvPr>
            <p:cNvSpPr/>
            <p:nvPr/>
          </p:nvSpPr>
          <p:spPr>
            <a:xfrm>
              <a:off x="2810353" y="731418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entagon 57">
              <a:extLst>
                <a:ext uri="{FF2B5EF4-FFF2-40B4-BE49-F238E27FC236}">
                  <a16:creationId xmlns:a16="http://schemas.microsoft.com/office/drawing/2014/main" id="{4978AC03-DEE8-477F-8AD8-FFEA830EDD1A}"/>
                </a:ext>
              </a:extLst>
            </p:cNvPr>
            <p:cNvSpPr/>
            <p:nvPr/>
          </p:nvSpPr>
          <p:spPr>
            <a:xfrm>
              <a:off x="2810353" y="611683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C6B255DE-4708-4697-9D0A-164E927E991B}"/>
                </a:ext>
              </a:extLst>
            </p:cNvPr>
            <p:cNvSpPr/>
            <p:nvPr/>
          </p:nvSpPr>
          <p:spPr>
            <a:xfrm>
              <a:off x="2810353" y="651594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entagon 59">
              <a:extLst>
                <a:ext uri="{FF2B5EF4-FFF2-40B4-BE49-F238E27FC236}">
                  <a16:creationId xmlns:a16="http://schemas.microsoft.com/office/drawing/2014/main" id="{DE708B99-0B73-4D7E-8AAD-B7BE5CD36A0F}"/>
                </a:ext>
              </a:extLst>
            </p:cNvPr>
            <p:cNvSpPr/>
            <p:nvPr/>
          </p:nvSpPr>
          <p:spPr>
            <a:xfrm>
              <a:off x="2810353" y="691506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entagon 60">
              <a:extLst>
                <a:ext uri="{FF2B5EF4-FFF2-40B4-BE49-F238E27FC236}">
                  <a16:creationId xmlns:a16="http://schemas.microsoft.com/office/drawing/2014/main" id="{EACE18B2-5395-421F-B42E-BB03507FD6E9}"/>
                </a:ext>
              </a:extLst>
            </p:cNvPr>
            <p:cNvSpPr/>
            <p:nvPr/>
          </p:nvSpPr>
          <p:spPr>
            <a:xfrm>
              <a:off x="2810353" y="771330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entagon 61">
              <a:extLst>
                <a:ext uri="{FF2B5EF4-FFF2-40B4-BE49-F238E27FC236}">
                  <a16:creationId xmlns:a16="http://schemas.microsoft.com/office/drawing/2014/main" id="{44F354EB-6D3A-4DC6-A555-414AA7E0B1F6}"/>
                </a:ext>
              </a:extLst>
            </p:cNvPr>
            <p:cNvSpPr/>
            <p:nvPr/>
          </p:nvSpPr>
          <p:spPr>
            <a:xfrm rot="2125229">
              <a:off x="3120990" y="744391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entagon 62">
              <a:extLst>
                <a:ext uri="{FF2B5EF4-FFF2-40B4-BE49-F238E27FC236}">
                  <a16:creationId xmlns:a16="http://schemas.microsoft.com/office/drawing/2014/main" id="{2B70B9CB-07DE-40DB-AAA2-9D037F823FFA}"/>
                </a:ext>
              </a:extLst>
            </p:cNvPr>
            <p:cNvSpPr/>
            <p:nvPr/>
          </p:nvSpPr>
          <p:spPr>
            <a:xfrm rot="2125229">
              <a:off x="3120990" y="62465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entagon 63">
              <a:extLst>
                <a:ext uri="{FF2B5EF4-FFF2-40B4-BE49-F238E27FC236}">
                  <a16:creationId xmlns:a16="http://schemas.microsoft.com/office/drawing/2014/main" id="{8D9E3BC6-FCB3-48CF-8550-84FD0E9BF4A9}"/>
                </a:ext>
              </a:extLst>
            </p:cNvPr>
            <p:cNvSpPr/>
            <p:nvPr/>
          </p:nvSpPr>
          <p:spPr>
            <a:xfrm rot="2125229">
              <a:off x="3120990" y="664567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entagon 64">
              <a:extLst>
                <a:ext uri="{FF2B5EF4-FFF2-40B4-BE49-F238E27FC236}">
                  <a16:creationId xmlns:a16="http://schemas.microsoft.com/office/drawing/2014/main" id="{5E99979D-230E-4685-844F-A068037394E1}"/>
                </a:ext>
              </a:extLst>
            </p:cNvPr>
            <p:cNvSpPr/>
            <p:nvPr/>
          </p:nvSpPr>
          <p:spPr>
            <a:xfrm rot="2125229">
              <a:off x="3120990" y="704479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entagon 65">
              <a:extLst>
                <a:ext uri="{FF2B5EF4-FFF2-40B4-BE49-F238E27FC236}">
                  <a16:creationId xmlns:a16="http://schemas.microsoft.com/office/drawing/2014/main" id="{ABD33A3F-4CE8-461A-9C23-7F42FD2A0A0A}"/>
                </a:ext>
              </a:extLst>
            </p:cNvPr>
            <p:cNvSpPr/>
            <p:nvPr/>
          </p:nvSpPr>
          <p:spPr>
            <a:xfrm rot="2125229">
              <a:off x="3120990" y="784303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entagon 66">
              <a:extLst>
                <a:ext uri="{FF2B5EF4-FFF2-40B4-BE49-F238E27FC236}">
                  <a16:creationId xmlns:a16="http://schemas.microsoft.com/office/drawing/2014/main" id="{3A3985DB-1472-4833-95FE-5A0A9DEA4247}"/>
                </a:ext>
              </a:extLst>
            </p:cNvPr>
            <p:cNvSpPr/>
            <p:nvPr/>
          </p:nvSpPr>
          <p:spPr>
            <a:xfrm>
              <a:off x="3431627" y="733204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entagon 67">
              <a:extLst>
                <a:ext uri="{FF2B5EF4-FFF2-40B4-BE49-F238E27FC236}">
                  <a16:creationId xmlns:a16="http://schemas.microsoft.com/office/drawing/2014/main" id="{DB848931-D3C9-4B15-9887-CC4D7E8ECE1A}"/>
                </a:ext>
              </a:extLst>
            </p:cNvPr>
            <p:cNvSpPr/>
            <p:nvPr/>
          </p:nvSpPr>
          <p:spPr>
            <a:xfrm>
              <a:off x="3431627" y="693292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entagon 68">
              <a:extLst>
                <a:ext uri="{FF2B5EF4-FFF2-40B4-BE49-F238E27FC236}">
                  <a16:creationId xmlns:a16="http://schemas.microsoft.com/office/drawing/2014/main" id="{61E20D6D-0F49-4D99-BEED-DC636E2E32C3}"/>
                </a:ext>
              </a:extLst>
            </p:cNvPr>
            <p:cNvSpPr/>
            <p:nvPr/>
          </p:nvSpPr>
          <p:spPr>
            <a:xfrm>
              <a:off x="3431627" y="773116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entagon 69">
              <a:extLst>
                <a:ext uri="{FF2B5EF4-FFF2-40B4-BE49-F238E27FC236}">
                  <a16:creationId xmlns:a16="http://schemas.microsoft.com/office/drawing/2014/main" id="{9BA7B9C4-B417-4E71-8260-C35F35C3C066}"/>
                </a:ext>
              </a:extLst>
            </p:cNvPr>
            <p:cNvSpPr/>
            <p:nvPr/>
          </p:nvSpPr>
          <p:spPr>
            <a:xfrm rot="2125229">
              <a:off x="3742265" y="746177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entagon 70">
              <a:extLst>
                <a:ext uri="{FF2B5EF4-FFF2-40B4-BE49-F238E27FC236}">
                  <a16:creationId xmlns:a16="http://schemas.microsoft.com/office/drawing/2014/main" id="{9139D4F8-716B-478D-ACC9-F91C1BEC4885}"/>
                </a:ext>
              </a:extLst>
            </p:cNvPr>
            <p:cNvSpPr/>
            <p:nvPr/>
          </p:nvSpPr>
          <p:spPr>
            <a:xfrm rot="2125229">
              <a:off x="3742265" y="706265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entagon 71">
              <a:extLst>
                <a:ext uri="{FF2B5EF4-FFF2-40B4-BE49-F238E27FC236}">
                  <a16:creationId xmlns:a16="http://schemas.microsoft.com/office/drawing/2014/main" id="{B89B6E64-0D32-4CBC-9B8F-FA9AF533017E}"/>
                </a:ext>
              </a:extLst>
            </p:cNvPr>
            <p:cNvSpPr/>
            <p:nvPr/>
          </p:nvSpPr>
          <p:spPr>
            <a:xfrm rot="2125229">
              <a:off x="3742265" y="786089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entagon 72">
              <a:extLst>
                <a:ext uri="{FF2B5EF4-FFF2-40B4-BE49-F238E27FC236}">
                  <a16:creationId xmlns:a16="http://schemas.microsoft.com/office/drawing/2014/main" id="{21DC8BA6-6556-4F6F-AF1D-6AF356A66E51}"/>
                </a:ext>
              </a:extLst>
            </p:cNvPr>
            <p:cNvSpPr/>
            <p:nvPr/>
          </p:nvSpPr>
          <p:spPr>
            <a:xfrm>
              <a:off x="4043764" y="76938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entagon 73">
              <a:extLst>
                <a:ext uri="{FF2B5EF4-FFF2-40B4-BE49-F238E27FC236}">
                  <a16:creationId xmlns:a16="http://schemas.microsoft.com/office/drawing/2014/main" id="{7E41E38C-895D-4194-AE97-D627A085B7E4}"/>
                </a:ext>
              </a:extLst>
            </p:cNvPr>
            <p:cNvSpPr/>
            <p:nvPr/>
          </p:nvSpPr>
          <p:spPr>
            <a:xfrm rot="2125229">
              <a:off x="4354402" y="78235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entagon 193">
              <a:extLst>
                <a:ext uri="{FF2B5EF4-FFF2-40B4-BE49-F238E27FC236}">
                  <a16:creationId xmlns:a16="http://schemas.microsoft.com/office/drawing/2014/main" id="{78DEE07A-898C-46D8-A8E4-7080214DB664}"/>
                </a:ext>
              </a:extLst>
            </p:cNvPr>
            <p:cNvSpPr/>
            <p:nvPr/>
          </p:nvSpPr>
          <p:spPr>
            <a:xfrm>
              <a:off x="1567801" y="799262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Pentagon 194">
              <a:extLst>
                <a:ext uri="{FF2B5EF4-FFF2-40B4-BE49-F238E27FC236}">
                  <a16:creationId xmlns:a16="http://schemas.microsoft.com/office/drawing/2014/main" id="{6B51ED56-B308-4A04-B2A1-14F1310DE708}"/>
                </a:ext>
              </a:extLst>
            </p:cNvPr>
            <p:cNvSpPr/>
            <p:nvPr/>
          </p:nvSpPr>
          <p:spPr>
            <a:xfrm rot="2125229">
              <a:off x="1878439" y="812235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entagon 195">
              <a:extLst>
                <a:ext uri="{FF2B5EF4-FFF2-40B4-BE49-F238E27FC236}">
                  <a16:creationId xmlns:a16="http://schemas.microsoft.com/office/drawing/2014/main" id="{AC04BCCC-60EA-426B-96F2-EDFD624BCFB5}"/>
                </a:ext>
              </a:extLst>
            </p:cNvPr>
            <p:cNvSpPr/>
            <p:nvPr/>
          </p:nvSpPr>
          <p:spPr>
            <a:xfrm>
              <a:off x="2189076" y="799262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entagon 196">
              <a:extLst>
                <a:ext uri="{FF2B5EF4-FFF2-40B4-BE49-F238E27FC236}">
                  <a16:creationId xmlns:a16="http://schemas.microsoft.com/office/drawing/2014/main" id="{51D24684-480A-4F22-BAFF-FAA3596E16E0}"/>
                </a:ext>
              </a:extLst>
            </p:cNvPr>
            <p:cNvSpPr/>
            <p:nvPr/>
          </p:nvSpPr>
          <p:spPr>
            <a:xfrm rot="2125229">
              <a:off x="2499713" y="812235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entagon 197">
              <a:extLst>
                <a:ext uri="{FF2B5EF4-FFF2-40B4-BE49-F238E27FC236}">
                  <a16:creationId xmlns:a16="http://schemas.microsoft.com/office/drawing/2014/main" id="{B433F1F1-0A56-4615-B5A0-BB5D6A6C77AB}"/>
                </a:ext>
              </a:extLst>
            </p:cNvPr>
            <p:cNvSpPr/>
            <p:nvPr/>
          </p:nvSpPr>
          <p:spPr>
            <a:xfrm>
              <a:off x="2810351" y="807117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entagon 198">
              <a:extLst>
                <a:ext uri="{FF2B5EF4-FFF2-40B4-BE49-F238E27FC236}">
                  <a16:creationId xmlns:a16="http://schemas.microsoft.com/office/drawing/2014/main" id="{117FBA7D-22FB-48B7-AD31-FCA917539B32}"/>
                </a:ext>
              </a:extLst>
            </p:cNvPr>
            <p:cNvSpPr/>
            <p:nvPr/>
          </p:nvSpPr>
          <p:spPr>
            <a:xfrm rot="2125229">
              <a:off x="3120988" y="820090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entagon 199">
              <a:extLst>
                <a:ext uri="{FF2B5EF4-FFF2-40B4-BE49-F238E27FC236}">
                  <a16:creationId xmlns:a16="http://schemas.microsoft.com/office/drawing/2014/main" id="{C20227E4-8B88-418E-ACBC-2E3E50914E75}"/>
                </a:ext>
              </a:extLst>
            </p:cNvPr>
            <p:cNvSpPr/>
            <p:nvPr/>
          </p:nvSpPr>
          <p:spPr>
            <a:xfrm>
              <a:off x="3431625" y="808903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entagon 200">
              <a:extLst>
                <a:ext uri="{FF2B5EF4-FFF2-40B4-BE49-F238E27FC236}">
                  <a16:creationId xmlns:a16="http://schemas.microsoft.com/office/drawing/2014/main" id="{98C05014-5C9D-4B17-9F2C-64F78C40C59B}"/>
                </a:ext>
              </a:extLst>
            </p:cNvPr>
            <p:cNvSpPr/>
            <p:nvPr/>
          </p:nvSpPr>
          <p:spPr>
            <a:xfrm rot="2125229">
              <a:off x="3742263" y="821876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entagon 201">
              <a:extLst>
                <a:ext uri="{FF2B5EF4-FFF2-40B4-BE49-F238E27FC236}">
                  <a16:creationId xmlns:a16="http://schemas.microsoft.com/office/drawing/2014/main" id="{A0BDE8CD-11AC-4BA1-A371-A1793DC38E9F}"/>
                </a:ext>
              </a:extLst>
            </p:cNvPr>
            <p:cNvSpPr/>
            <p:nvPr/>
          </p:nvSpPr>
          <p:spPr>
            <a:xfrm>
              <a:off x="4043762" y="805173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entagon 202">
              <a:extLst>
                <a:ext uri="{FF2B5EF4-FFF2-40B4-BE49-F238E27FC236}">
                  <a16:creationId xmlns:a16="http://schemas.microsoft.com/office/drawing/2014/main" id="{8D650C06-D45B-4C36-A060-2852A0BE112A}"/>
                </a:ext>
              </a:extLst>
            </p:cNvPr>
            <p:cNvSpPr/>
            <p:nvPr/>
          </p:nvSpPr>
          <p:spPr>
            <a:xfrm rot="2125229">
              <a:off x="4354400" y="818146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entagon 205">
              <a:extLst>
                <a:ext uri="{FF2B5EF4-FFF2-40B4-BE49-F238E27FC236}">
                  <a16:creationId xmlns:a16="http://schemas.microsoft.com/office/drawing/2014/main" id="{91CB6AB7-3C24-44CB-A21B-B0336E9FE3E9}"/>
                </a:ext>
              </a:extLst>
            </p:cNvPr>
            <p:cNvSpPr/>
            <p:nvPr/>
          </p:nvSpPr>
          <p:spPr>
            <a:xfrm>
              <a:off x="1567799" y="8334682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entagon 206">
              <a:extLst>
                <a:ext uri="{FF2B5EF4-FFF2-40B4-BE49-F238E27FC236}">
                  <a16:creationId xmlns:a16="http://schemas.microsoft.com/office/drawing/2014/main" id="{6EEA1258-069A-4F5D-94F4-906A58F5EFAC}"/>
                </a:ext>
              </a:extLst>
            </p:cNvPr>
            <p:cNvSpPr/>
            <p:nvPr/>
          </p:nvSpPr>
          <p:spPr>
            <a:xfrm rot="2125229">
              <a:off x="1878437" y="8464412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entagon 207">
              <a:extLst>
                <a:ext uri="{FF2B5EF4-FFF2-40B4-BE49-F238E27FC236}">
                  <a16:creationId xmlns:a16="http://schemas.microsoft.com/office/drawing/2014/main" id="{96F5CFB4-D26E-475D-94B2-9C0E676E12FA}"/>
                </a:ext>
              </a:extLst>
            </p:cNvPr>
            <p:cNvSpPr/>
            <p:nvPr/>
          </p:nvSpPr>
          <p:spPr>
            <a:xfrm>
              <a:off x="2189074" y="833468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entagon 208">
              <a:extLst>
                <a:ext uri="{FF2B5EF4-FFF2-40B4-BE49-F238E27FC236}">
                  <a16:creationId xmlns:a16="http://schemas.microsoft.com/office/drawing/2014/main" id="{8E42D7B2-3CFA-4DA5-B20F-BDA0CFED10F3}"/>
                </a:ext>
              </a:extLst>
            </p:cNvPr>
            <p:cNvSpPr/>
            <p:nvPr/>
          </p:nvSpPr>
          <p:spPr>
            <a:xfrm rot="2125229">
              <a:off x="2499711" y="846441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entagon 209">
              <a:extLst>
                <a:ext uri="{FF2B5EF4-FFF2-40B4-BE49-F238E27FC236}">
                  <a16:creationId xmlns:a16="http://schemas.microsoft.com/office/drawing/2014/main" id="{BB53CD11-4D18-4824-A323-126BAE46EDC3}"/>
                </a:ext>
              </a:extLst>
            </p:cNvPr>
            <p:cNvSpPr/>
            <p:nvPr/>
          </p:nvSpPr>
          <p:spPr>
            <a:xfrm>
              <a:off x="2810349" y="841323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entagon 210">
              <a:extLst>
                <a:ext uri="{FF2B5EF4-FFF2-40B4-BE49-F238E27FC236}">
                  <a16:creationId xmlns:a16="http://schemas.microsoft.com/office/drawing/2014/main" id="{54A21BF4-81B9-4E6B-B8CE-B6F9E08A7428}"/>
                </a:ext>
              </a:extLst>
            </p:cNvPr>
            <p:cNvSpPr/>
            <p:nvPr/>
          </p:nvSpPr>
          <p:spPr>
            <a:xfrm rot="2125229">
              <a:off x="3120986" y="854296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entagon 211">
              <a:extLst>
                <a:ext uri="{FF2B5EF4-FFF2-40B4-BE49-F238E27FC236}">
                  <a16:creationId xmlns:a16="http://schemas.microsoft.com/office/drawing/2014/main" id="{DA9F4823-8F33-45FA-85FF-718DF6C86AA1}"/>
                </a:ext>
              </a:extLst>
            </p:cNvPr>
            <p:cNvSpPr/>
            <p:nvPr/>
          </p:nvSpPr>
          <p:spPr>
            <a:xfrm>
              <a:off x="3431623" y="843108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entagon 212">
              <a:extLst>
                <a:ext uri="{FF2B5EF4-FFF2-40B4-BE49-F238E27FC236}">
                  <a16:creationId xmlns:a16="http://schemas.microsoft.com/office/drawing/2014/main" id="{061BB160-80AA-4F98-857B-FC1F72F486BD}"/>
                </a:ext>
              </a:extLst>
            </p:cNvPr>
            <p:cNvSpPr/>
            <p:nvPr/>
          </p:nvSpPr>
          <p:spPr>
            <a:xfrm rot="2125229">
              <a:off x="3742261" y="856082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entagon 213">
              <a:extLst>
                <a:ext uri="{FF2B5EF4-FFF2-40B4-BE49-F238E27FC236}">
                  <a16:creationId xmlns:a16="http://schemas.microsoft.com/office/drawing/2014/main" id="{945D5C7F-A86D-4F9D-BBAE-C055B8B5682E}"/>
                </a:ext>
              </a:extLst>
            </p:cNvPr>
            <p:cNvSpPr/>
            <p:nvPr/>
          </p:nvSpPr>
          <p:spPr>
            <a:xfrm>
              <a:off x="4043760" y="839378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entagon 214">
              <a:extLst>
                <a:ext uri="{FF2B5EF4-FFF2-40B4-BE49-F238E27FC236}">
                  <a16:creationId xmlns:a16="http://schemas.microsoft.com/office/drawing/2014/main" id="{928CB9EA-A781-4D72-9459-E314BE0D389E}"/>
                </a:ext>
              </a:extLst>
            </p:cNvPr>
            <p:cNvSpPr/>
            <p:nvPr/>
          </p:nvSpPr>
          <p:spPr>
            <a:xfrm rot="2125229">
              <a:off x="4354398" y="852351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entagon 215">
              <a:extLst>
                <a:ext uri="{FF2B5EF4-FFF2-40B4-BE49-F238E27FC236}">
                  <a16:creationId xmlns:a16="http://schemas.microsoft.com/office/drawing/2014/main" id="{4FBE99DB-8520-4A9D-8FBF-F5EF7B99521B}"/>
                </a:ext>
              </a:extLst>
            </p:cNvPr>
            <p:cNvSpPr/>
            <p:nvPr/>
          </p:nvSpPr>
          <p:spPr>
            <a:xfrm>
              <a:off x="4608214" y="83593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entagon 216">
              <a:extLst>
                <a:ext uri="{FF2B5EF4-FFF2-40B4-BE49-F238E27FC236}">
                  <a16:creationId xmlns:a16="http://schemas.microsoft.com/office/drawing/2014/main" id="{4F122BF4-93DE-4D43-AFBB-BDF66E28291D}"/>
                </a:ext>
              </a:extLst>
            </p:cNvPr>
            <p:cNvSpPr/>
            <p:nvPr/>
          </p:nvSpPr>
          <p:spPr>
            <a:xfrm rot="2125229">
              <a:off x="4918852" y="84890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0149AA4-CCB8-47A5-A579-0686D4A9DB2F}"/>
              </a:ext>
            </a:extLst>
          </p:cNvPr>
          <p:cNvGrpSpPr/>
          <p:nvPr/>
        </p:nvGrpSpPr>
        <p:grpSpPr>
          <a:xfrm flipH="1">
            <a:off x="7720147" y="4477255"/>
            <a:ext cx="3610512" cy="4299926"/>
            <a:chOff x="1567799" y="4520354"/>
            <a:chExt cx="3610512" cy="4299926"/>
          </a:xfrm>
        </p:grpSpPr>
        <p:sp>
          <p:nvSpPr>
            <p:cNvPr id="221" name="Pentagon 220">
              <a:extLst>
                <a:ext uri="{FF2B5EF4-FFF2-40B4-BE49-F238E27FC236}">
                  <a16:creationId xmlns:a16="http://schemas.microsoft.com/office/drawing/2014/main" id="{9F5D30FA-E67C-468F-8CE7-4A5146009BFD}"/>
                </a:ext>
              </a:extLst>
            </p:cNvPr>
            <p:cNvSpPr/>
            <p:nvPr/>
          </p:nvSpPr>
          <p:spPr>
            <a:xfrm>
              <a:off x="1567803" y="723563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entagon 221">
              <a:extLst>
                <a:ext uri="{FF2B5EF4-FFF2-40B4-BE49-F238E27FC236}">
                  <a16:creationId xmlns:a16="http://schemas.microsoft.com/office/drawing/2014/main" id="{EA80118C-A9F3-47AF-8B53-B9A76A8FB952}"/>
                </a:ext>
              </a:extLst>
            </p:cNvPr>
            <p:cNvSpPr/>
            <p:nvPr/>
          </p:nvSpPr>
          <p:spPr>
            <a:xfrm>
              <a:off x="1567803" y="524004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Pentagon 222">
              <a:extLst>
                <a:ext uri="{FF2B5EF4-FFF2-40B4-BE49-F238E27FC236}">
                  <a16:creationId xmlns:a16="http://schemas.microsoft.com/office/drawing/2014/main" id="{C72DB460-D78D-49FF-8D71-7DE0AE56D963}"/>
                </a:ext>
              </a:extLst>
            </p:cNvPr>
            <p:cNvSpPr/>
            <p:nvPr/>
          </p:nvSpPr>
          <p:spPr>
            <a:xfrm>
              <a:off x="1567803" y="563915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entagon 223">
              <a:extLst>
                <a:ext uri="{FF2B5EF4-FFF2-40B4-BE49-F238E27FC236}">
                  <a16:creationId xmlns:a16="http://schemas.microsoft.com/office/drawing/2014/main" id="{708BA909-93FD-4DA9-8884-AEBE5A9B96DC}"/>
                </a:ext>
              </a:extLst>
            </p:cNvPr>
            <p:cNvSpPr/>
            <p:nvPr/>
          </p:nvSpPr>
          <p:spPr>
            <a:xfrm>
              <a:off x="1567803" y="603827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entagon 224">
              <a:extLst>
                <a:ext uri="{FF2B5EF4-FFF2-40B4-BE49-F238E27FC236}">
                  <a16:creationId xmlns:a16="http://schemas.microsoft.com/office/drawing/2014/main" id="{438DD201-8B9A-46CA-A62C-5140B9A983CC}"/>
                </a:ext>
              </a:extLst>
            </p:cNvPr>
            <p:cNvSpPr/>
            <p:nvPr/>
          </p:nvSpPr>
          <p:spPr>
            <a:xfrm>
              <a:off x="1567803" y="643739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entagon 225">
              <a:extLst>
                <a:ext uri="{FF2B5EF4-FFF2-40B4-BE49-F238E27FC236}">
                  <a16:creationId xmlns:a16="http://schemas.microsoft.com/office/drawing/2014/main" id="{79D0A80D-0688-4673-BD29-AF9B1B2F37CD}"/>
                </a:ext>
              </a:extLst>
            </p:cNvPr>
            <p:cNvSpPr/>
            <p:nvPr/>
          </p:nvSpPr>
          <p:spPr>
            <a:xfrm>
              <a:off x="1567803" y="683651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entagon 226">
              <a:extLst>
                <a:ext uri="{FF2B5EF4-FFF2-40B4-BE49-F238E27FC236}">
                  <a16:creationId xmlns:a16="http://schemas.microsoft.com/office/drawing/2014/main" id="{591E0EEE-3D16-47EC-BE09-0165A85396B8}"/>
                </a:ext>
              </a:extLst>
            </p:cNvPr>
            <p:cNvSpPr/>
            <p:nvPr/>
          </p:nvSpPr>
          <p:spPr>
            <a:xfrm>
              <a:off x="1567803" y="763475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entagon 227">
              <a:extLst>
                <a:ext uri="{FF2B5EF4-FFF2-40B4-BE49-F238E27FC236}">
                  <a16:creationId xmlns:a16="http://schemas.microsoft.com/office/drawing/2014/main" id="{B12E896B-7A72-44A9-B09E-5CF72A39FBC2}"/>
                </a:ext>
              </a:extLst>
            </p:cNvPr>
            <p:cNvSpPr/>
            <p:nvPr/>
          </p:nvSpPr>
          <p:spPr>
            <a:xfrm rot="2125229">
              <a:off x="1878441" y="736536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entagon 228">
              <a:extLst>
                <a:ext uri="{FF2B5EF4-FFF2-40B4-BE49-F238E27FC236}">
                  <a16:creationId xmlns:a16="http://schemas.microsoft.com/office/drawing/2014/main" id="{0AE52B1F-2F7E-458A-AE3A-EDED81D8FC4B}"/>
                </a:ext>
              </a:extLst>
            </p:cNvPr>
            <p:cNvSpPr/>
            <p:nvPr/>
          </p:nvSpPr>
          <p:spPr>
            <a:xfrm rot="2125229">
              <a:off x="1878441" y="536977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entagon 229">
              <a:extLst>
                <a:ext uri="{FF2B5EF4-FFF2-40B4-BE49-F238E27FC236}">
                  <a16:creationId xmlns:a16="http://schemas.microsoft.com/office/drawing/2014/main" id="{F6530BAC-32D5-4A57-A641-54A1B3AE94AA}"/>
                </a:ext>
              </a:extLst>
            </p:cNvPr>
            <p:cNvSpPr/>
            <p:nvPr/>
          </p:nvSpPr>
          <p:spPr>
            <a:xfrm rot="2125229">
              <a:off x="1878441" y="57688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entagon 230">
              <a:extLst>
                <a:ext uri="{FF2B5EF4-FFF2-40B4-BE49-F238E27FC236}">
                  <a16:creationId xmlns:a16="http://schemas.microsoft.com/office/drawing/2014/main" id="{7C816D1B-8F3C-4B66-BDC2-ECD4201E48F1}"/>
                </a:ext>
              </a:extLst>
            </p:cNvPr>
            <p:cNvSpPr/>
            <p:nvPr/>
          </p:nvSpPr>
          <p:spPr>
            <a:xfrm rot="2125229">
              <a:off x="1878441" y="616800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entagon 231">
              <a:extLst>
                <a:ext uri="{FF2B5EF4-FFF2-40B4-BE49-F238E27FC236}">
                  <a16:creationId xmlns:a16="http://schemas.microsoft.com/office/drawing/2014/main" id="{7EA09319-EF4B-49D1-8D19-9C8BF4486235}"/>
                </a:ext>
              </a:extLst>
            </p:cNvPr>
            <p:cNvSpPr/>
            <p:nvPr/>
          </p:nvSpPr>
          <p:spPr>
            <a:xfrm rot="2125229">
              <a:off x="1878441" y="656712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entagon 232">
              <a:extLst>
                <a:ext uri="{FF2B5EF4-FFF2-40B4-BE49-F238E27FC236}">
                  <a16:creationId xmlns:a16="http://schemas.microsoft.com/office/drawing/2014/main" id="{7CE80CF4-E2FA-4898-B35B-7322311CD814}"/>
                </a:ext>
              </a:extLst>
            </p:cNvPr>
            <p:cNvSpPr/>
            <p:nvPr/>
          </p:nvSpPr>
          <p:spPr>
            <a:xfrm rot="2125229">
              <a:off x="1878441" y="696624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entagon 233">
              <a:extLst>
                <a:ext uri="{FF2B5EF4-FFF2-40B4-BE49-F238E27FC236}">
                  <a16:creationId xmlns:a16="http://schemas.microsoft.com/office/drawing/2014/main" id="{F5245A47-C943-46CA-847D-F9223683BEE7}"/>
                </a:ext>
              </a:extLst>
            </p:cNvPr>
            <p:cNvSpPr/>
            <p:nvPr/>
          </p:nvSpPr>
          <p:spPr>
            <a:xfrm rot="2125229">
              <a:off x="1878441" y="776448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entagon 234">
              <a:extLst>
                <a:ext uri="{FF2B5EF4-FFF2-40B4-BE49-F238E27FC236}">
                  <a16:creationId xmlns:a16="http://schemas.microsoft.com/office/drawing/2014/main" id="{2690A661-8837-43A8-A4F0-E8910F36189B}"/>
                </a:ext>
              </a:extLst>
            </p:cNvPr>
            <p:cNvSpPr/>
            <p:nvPr/>
          </p:nvSpPr>
          <p:spPr>
            <a:xfrm>
              <a:off x="2189078" y="723563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entagon 235">
              <a:extLst>
                <a:ext uri="{FF2B5EF4-FFF2-40B4-BE49-F238E27FC236}">
                  <a16:creationId xmlns:a16="http://schemas.microsoft.com/office/drawing/2014/main" id="{D72AF298-0686-4443-BDB2-E9ECE0C67EFC}"/>
                </a:ext>
              </a:extLst>
            </p:cNvPr>
            <p:cNvSpPr/>
            <p:nvPr/>
          </p:nvSpPr>
          <p:spPr>
            <a:xfrm>
              <a:off x="2189078" y="524003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entagon 236">
              <a:extLst>
                <a:ext uri="{FF2B5EF4-FFF2-40B4-BE49-F238E27FC236}">
                  <a16:creationId xmlns:a16="http://schemas.microsoft.com/office/drawing/2014/main" id="{F4E47B74-64D4-408E-8C55-74B395BD2CF7}"/>
                </a:ext>
              </a:extLst>
            </p:cNvPr>
            <p:cNvSpPr/>
            <p:nvPr/>
          </p:nvSpPr>
          <p:spPr>
            <a:xfrm>
              <a:off x="2189078" y="563915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entagon 237">
              <a:extLst>
                <a:ext uri="{FF2B5EF4-FFF2-40B4-BE49-F238E27FC236}">
                  <a16:creationId xmlns:a16="http://schemas.microsoft.com/office/drawing/2014/main" id="{A4DFB6D7-BAB9-4146-B826-4E05B711F24E}"/>
                </a:ext>
              </a:extLst>
            </p:cNvPr>
            <p:cNvSpPr/>
            <p:nvPr/>
          </p:nvSpPr>
          <p:spPr>
            <a:xfrm>
              <a:off x="2189078" y="603827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Pentagon 238">
              <a:extLst>
                <a:ext uri="{FF2B5EF4-FFF2-40B4-BE49-F238E27FC236}">
                  <a16:creationId xmlns:a16="http://schemas.microsoft.com/office/drawing/2014/main" id="{CD001FA9-8632-4805-B75E-6C290318F127}"/>
                </a:ext>
              </a:extLst>
            </p:cNvPr>
            <p:cNvSpPr/>
            <p:nvPr/>
          </p:nvSpPr>
          <p:spPr>
            <a:xfrm>
              <a:off x="2189078" y="643739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Pentagon 239">
              <a:extLst>
                <a:ext uri="{FF2B5EF4-FFF2-40B4-BE49-F238E27FC236}">
                  <a16:creationId xmlns:a16="http://schemas.microsoft.com/office/drawing/2014/main" id="{E7082DF8-F0B7-4C2C-B8D9-67187059EB09}"/>
                </a:ext>
              </a:extLst>
            </p:cNvPr>
            <p:cNvSpPr/>
            <p:nvPr/>
          </p:nvSpPr>
          <p:spPr>
            <a:xfrm>
              <a:off x="2189078" y="683651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Pentagon 240">
              <a:extLst>
                <a:ext uri="{FF2B5EF4-FFF2-40B4-BE49-F238E27FC236}">
                  <a16:creationId xmlns:a16="http://schemas.microsoft.com/office/drawing/2014/main" id="{B3BE7C0E-FE6A-4DCF-82D0-2CCAC76DD1AB}"/>
                </a:ext>
              </a:extLst>
            </p:cNvPr>
            <p:cNvSpPr/>
            <p:nvPr/>
          </p:nvSpPr>
          <p:spPr>
            <a:xfrm>
              <a:off x="2189078" y="763475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Pentagon 241">
              <a:extLst>
                <a:ext uri="{FF2B5EF4-FFF2-40B4-BE49-F238E27FC236}">
                  <a16:creationId xmlns:a16="http://schemas.microsoft.com/office/drawing/2014/main" id="{491F0075-78E3-4DCF-8501-881F43B67210}"/>
                </a:ext>
              </a:extLst>
            </p:cNvPr>
            <p:cNvSpPr/>
            <p:nvPr/>
          </p:nvSpPr>
          <p:spPr>
            <a:xfrm rot="2125229">
              <a:off x="2499715" y="736536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Pentagon 242">
              <a:extLst>
                <a:ext uri="{FF2B5EF4-FFF2-40B4-BE49-F238E27FC236}">
                  <a16:creationId xmlns:a16="http://schemas.microsoft.com/office/drawing/2014/main" id="{D048442A-8C1D-465B-AEF3-5A00A63F5610}"/>
                </a:ext>
              </a:extLst>
            </p:cNvPr>
            <p:cNvSpPr/>
            <p:nvPr/>
          </p:nvSpPr>
          <p:spPr>
            <a:xfrm rot="2125229">
              <a:off x="2499715" y="536977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Pentagon 243">
              <a:extLst>
                <a:ext uri="{FF2B5EF4-FFF2-40B4-BE49-F238E27FC236}">
                  <a16:creationId xmlns:a16="http://schemas.microsoft.com/office/drawing/2014/main" id="{5A3E9AD4-ED24-4374-A18C-9A0BC9A177BF}"/>
                </a:ext>
              </a:extLst>
            </p:cNvPr>
            <p:cNvSpPr/>
            <p:nvPr/>
          </p:nvSpPr>
          <p:spPr>
            <a:xfrm rot="2125229">
              <a:off x="2499715" y="576888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Pentagon 244">
              <a:extLst>
                <a:ext uri="{FF2B5EF4-FFF2-40B4-BE49-F238E27FC236}">
                  <a16:creationId xmlns:a16="http://schemas.microsoft.com/office/drawing/2014/main" id="{4CD72387-2C07-41A3-A945-DD108C60F063}"/>
                </a:ext>
              </a:extLst>
            </p:cNvPr>
            <p:cNvSpPr/>
            <p:nvPr/>
          </p:nvSpPr>
          <p:spPr>
            <a:xfrm rot="2125229">
              <a:off x="2499715" y="616800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Pentagon 245">
              <a:extLst>
                <a:ext uri="{FF2B5EF4-FFF2-40B4-BE49-F238E27FC236}">
                  <a16:creationId xmlns:a16="http://schemas.microsoft.com/office/drawing/2014/main" id="{4B481173-4F2B-42DC-B6FD-F8967C8AF9B8}"/>
                </a:ext>
              </a:extLst>
            </p:cNvPr>
            <p:cNvSpPr/>
            <p:nvPr/>
          </p:nvSpPr>
          <p:spPr>
            <a:xfrm rot="2125229">
              <a:off x="2499715" y="656712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Pentagon 246">
              <a:extLst>
                <a:ext uri="{FF2B5EF4-FFF2-40B4-BE49-F238E27FC236}">
                  <a16:creationId xmlns:a16="http://schemas.microsoft.com/office/drawing/2014/main" id="{6F4363FA-5B3A-457B-A484-F30BD0D2AD05}"/>
                </a:ext>
              </a:extLst>
            </p:cNvPr>
            <p:cNvSpPr/>
            <p:nvPr/>
          </p:nvSpPr>
          <p:spPr>
            <a:xfrm rot="2125229">
              <a:off x="2499715" y="696624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Pentagon 247">
              <a:extLst>
                <a:ext uri="{FF2B5EF4-FFF2-40B4-BE49-F238E27FC236}">
                  <a16:creationId xmlns:a16="http://schemas.microsoft.com/office/drawing/2014/main" id="{6142E313-4D71-4530-BABD-3835C307049B}"/>
                </a:ext>
              </a:extLst>
            </p:cNvPr>
            <p:cNvSpPr/>
            <p:nvPr/>
          </p:nvSpPr>
          <p:spPr>
            <a:xfrm rot="2125229">
              <a:off x="2499715" y="776448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Pentagon 248">
              <a:extLst>
                <a:ext uri="{FF2B5EF4-FFF2-40B4-BE49-F238E27FC236}">
                  <a16:creationId xmlns:a16="http://schemas.microsoft.com/office/drawing/2014/main" id="{3A152525-4ADF-4718-A06A-0E65F50EE6F1}"/>
                </a:ext>
              </a:extLst>
            </p:cNvPr>
            <p:cNvSpPr/>
            <p:nvPr/>
          </p:nvSpPr>
          <p:spPr>
            <a:xfrm>
              <a:off x="1567802" y="452035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Pentagon 249">
              <a:extLst>
                <a:ext uri="{FF2B5EF4-FFF2-40B4-BE49-F238E27FC236}">
                  <a16:creationId xmlns:a16="http://schemas.microsoft.com/office/drawing/2014/main" id="{1332D309-0189-49C5-89C8-DC52804CB850}"/>
                </a:ext>
              </a:extLst>
            </p:cNvPr>
            <p:cNvSpPr/>
            <p:nvPr/>
          </p:nvSpPr>
          <p:spPr>
            <a:xfrm>
              <a:off x="1567802" y="491947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Pentagon 250">
              <a:extLst>
                <a:ext uri="{FF2B5EF4-FFF2-40B4-BE49-F238E27FC236}">
                  <a16:creationId xmlns:a16="http://schemas.microsoft.com/office/drawing/2014/main" id="{1AE8DA2A-98BF-433A-A10A-046114A2E7B4}"/>
                </a:ext>
              </a:extLst>
            </p:cNvPr>
            <p:cNvSpPr/>
            <p:nvPr/>
          </p:nvSpPr>
          <p:spPr>
            <a:xfrm rot="2125229">
              <a:off x="1878440" y="465008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Pentagon 251">
              <a:extLst>
                <a:ext uri="{FF2B5EF4-FFF2-40B4-BE49-F238E27FC236}">
                  <a16:creationId xmlns:a16="http://schemas.microsoft.com/office/drawing/2014/main" id="{FC5C250F-65FC-4256-AC4F-D1C5691D95CA}"/>
                </a:ext>
              </a:extLst>
            </p:cNvPr>
            <p:cNvSpPr/>
            <p:nvPr/>
          </p:nvSpPr>
          <p:spPr>
            <a:xfrm rot="2125229">
              <a:off x="1878440" y="504920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Pentagon 252">
              <a:extLst>
                <a:ext uri="{FF2B5EF4-FFF2-40B4-BE49-F238E27FC236}">
                  <a16:creationId xmlns:a16="http://schemas.microsoft.com/office/drawing/2014/main" id="{6B5EF755-EDD5-45CA-A2A3-59B23F508B61}"/>
                </a:ext>
              </a:extLst>
            </p:cNvPr>
            <p:cNvSpPr/>
            <p:nvPr/>
          </p:nvSpPr>
          <p:spPr>
            <a:xfrm>
              <a:off x="2810353" y="731418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Pentagon 253">
              <a:extLst>
                <a:ext uri="{FF2B5EF4-FFF2-40B4-BE49-F238E27FC236}">
                  <a16:creationId xmlns:a16="http://schemas.microsoft.com/office/drawing/2014/main" id="{BAED20B9-C46C-4203-90D0-2C3325A031EC}"/>
                </a:ext>
              </a:extLst>
            </p:cNvPr>
            <p:cNvSpPr/>
            <p:nvPr/>
          </p:nvSpPr>
          <p:spPr>
            <a:xfrm>
              <a:off x="2810353" y="611683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Pentagon 254">
              <a:extLst>
                <a:ext uri="{FF2B5EF4-FFF2-40B4-BE49-F238E27FC236}">
                  <a16:creationId xmlns:a16="http://schemas.microsoft.com/office/drawing/2014/main" id="{009B6F55-4920-4768-A7FB-03B0377E9EC3}"/>
                </a:ext>
              </a:extLst>
            </p:cNvPr>
            <p:cNvSpPr/>
            <p:nvPr/>
          </p:nvSpPr>
          <p:spPr>
            <a:xfrm>
              <a:off x="2810353" y="651594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Pentagon 255">
              <a:extLst>
                <a:ext uri="{FF2B5EF4-FFF2-40B4-BE49-F238E27FC236}">
                  <a16:creationId xmlns:a16="http://schemas.microsoft.com/office/drawing/2014/main" id="{3905FB8E-881D-461D-90E8-EAFB8CE797D9}"/>
                </a:ext>
              </a:extLst>
            </p:cNvPr>
            <p:cNvSpPr/>
            <p:nvPr/>
          </p:nvSpPr>
          <p:spPr>
            <a:xfrm>
              <a:off x="2810353" y="691506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Pentagon 256">
              <a:extLst>
                <a:ext uri="{FF2B5EF4-FFF2-40B4-BE49-F238E27FC236}">
                  <a16:creationId xmlns:a16="http://schemas.microsoft.com/office/drawing/2014/main" id="{4F4AA550-C980-4377-BE69-2922FCA3D75F}"/>
                </a:ext>
              </a:extLst>
            </p:cNvPr>
            <p:cNvSpPr/>
            <p:nvPr/>
          </p:nvSpPr>
          <p:spPr>
            <a:xfrm>
              <a:off x="2810353" y="771330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Pentagon 257">
              <a:extLst>
                <a:ext uri="{FF2B5EF4-FFF2-40B4-BE49-F238E27FC236}">
                  <a16:creationId xmlns:a16="http://schemas.microsoft.com/office/drawing/2014/main" id="{223BC903-E065-4486-B887-36AF41D2E7CF}"/>
                </a:ext>
              </a:extLst>
            </p:cNvPr>
            <p:cNvSpPr/>
            <p:nvPr/>
          </p:nvSpPr>
          <p:spPr>
            <a:xfrm rot="2125229">
              <a:off x="3120990" y="744391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Pentagon 258">
              <a:extLst>
                <a:ext uri="{FF2B5EF4-FFF2-40B4-BE49-F238E27FC236}">
                  <a16:creationId xmlns:a16="http://schemas.microsoft.com/office/drawing/2014/main" id="{818FD56E-D3DB-42AE-A1DF-B2AF092FE0EC}"/>
                </a:ext>
              </a:extLst>
            </p:cNvPr>
            <p:cNvSpPr/>
            <p:nvPr/>
          </p:nvSpPr>
          <p:spPr>
            <a:xfrm rot="2125229">
              <a:off x="3120990" y="62465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Pentagon 259">
              <a:extLst>
                <a:ext uri="{FF2B5EF4-FFF2-40B4-BE49-F238E27FC236}">
                  <a16:creationId xmlns:a16="http://schemas.microsoft.com/office/drawing/2014/main" id="{A0AA76A8-0DA2-4BAF-8B6D-ED0FAA09B883}"/>
                </a:ext>
              </a:extLst>
            </p:cNvPr>
            <p:cNvSpPr/>
            <p:nvPr/>
          </p:nvSpPr>
          <p:spPr>
            <a:xfrm rot="2125229">
              <a:off x="3120990" y="664567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Pentagon 260">
              <a:extLst>
                <a:ext uri="{FF2B5EF4-FFF2-40B4-BE49-F238E27FC236}">
                  <a16:creationId xmlns:a16="http://schemas.microsoft.com/office/drawing/2014/main" id="{DB58FA65-332B-4920-B175-AA643CB49E92}"/>
                </a:ext>
              </a:extLst>
            </p:cNvPr>
            <p:cNvSpPr/>
            <p:nvPr/>
          </p:nvSpPr>
          <p:spPr>
            <a:xfrm rot="2125229">
              <a:off x="3120990" y="704479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Pentagon 261">
              <a:extLst>
                <a:ext uri="{FF2B5EF4-FFF2-40B4-BE49-F238E27FC236}">
                  <a16:creationId xmlns:a16="http://schemas.microsoft.com/office/drawing/2014/main" id="{6B290F6C-A086-4A3B-AF7A-5054E1793436}"/>
                </a:ext>
              </a:extLst>
            </p:cNvPr>
            <p:cNvSpPr/>
            <p:nvPr/>
          </p:nvSpPr>
          <p:spPr>
            <a:xfrm rot="2125229">
              <a:off x="3120990" y="784303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Pentagon 262">
              <a:extLst>
                <a:ext uri="{FF2B5EF4-FFF2-40B4-BE49-F238E27FC236}">
                  <a16:creationId xmlns:a16="http://schemas.microsoft.com/office/drawing/2014/main" id="{BB3A85DE-57E4-4705-BCE6-5E9B2CB0844A}"/>
                </a:ext>
              </a:extLst>
            </p:cNvPr>
            <p:cNvSpPr/>
            <p:nvPr/>
          </p:nvSpPr>
          <p:spPr>
            <a:xfrm>
              <a:off x="3431627" y="733204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Pentagon 263">
              <a:extLst>
                <a:ext uri="{FF2B5EF4-FFF2-40B4-BE49-F238E27FC236}">
                  <a16:creationId xmlns:a16="http://schemas.microsoft.com/office/drawing/2014/main" id="{143213DC-DCB9-4433-A993-6A51CFDC615B}"/>
                </a:ext>
              </a:extLst>
            </p:cNvPr>
            <p:cNvSpPr/>
            <p:nvPr/>
          </p:nvSpPr>
          <p:spPr>
            <a:xfrm>
              <a:off x="3431627" y="693292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Pentagon 264">
              <a:extLst>
                <a:ext uri="{FF2B5EF4-FFF2-40B4-BE49-F238E27FC236}">
                  <a16:creationId xmlns:a16="http://schemas.microsoft.com/office/drawing/2014/main" id="{5C8239C4-1F11-4F7E-B86C-2FC78FE05226}"/>
                </a:ext>
              </a:extLst>
            </p:cNvPr>
            <p:cNvSpPr/>
            <p:nvPr/>
          </p:nvSpPr>
          <p:spPr>
            <a:xfrm>
              <a:off x="3431627" y="773116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Pentagon 265">
              <a:extLst>
                <a:ext uri="{FF2B5EF4-FFF2-40B4-BE49-F238E27FC236}">
                  <a16:creationId xmlns:a16="http://schemas.microsoft.com/office/drawing/2014/main" id="{D1F2B156-6623-48DE-A2B1-44040642C509}"/>
                </a:ext>
              </a:extLst>
            </p:cNvPr>
            <p:cNvSpPr/>
            <p:nvPr/>
          </p:nvSpPr>
          <p:spPr>
            <a:xfrm rot="2125229">
              <a:off x="3742265" y="746177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entagon 266">
              <a:extLst>
                <a:ext uri="{FF2B5EF4-FFF2-40B4-BE49-F238E27FC236}">
                  <a16:creationId xmlns:a16="http://schemas.microsoft.com/office/drawing/2014/main" id="{65435AA9-E652-441D-8599-276F28267119}"/>
                </a:ext>
              </a:extLst>
            </p:cNvPr>
            <p:cNvSpPr/>
            <p:nvPr/>
          </p:nvSpPr>
          <p:spPr>
            <a:xfrm rot="2125229">
              <a:off x="3742265" y="706265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895E5BD2-9365-4AC4-92E4-DD681D3767EB}"/>
                </a:ext>
              </a:extLst>
            </p:cNvPr>
            <p:cNvSpPr/>
            <p:nvPr/>
          </p:nvSpPr>
          <p:spPr>
            <a:xfrm rot="2125229">
              <a:off x="3742265" y="786089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Pentagon 268">
              <a:extLst>
                <a:ext uri="{FF2B5EF4-FFF2-40B4-BE49-F238E27FC236}">
                  <a16:creationId xmlns:a16="http://schemas.microsoft.com/office/drawing/2014/main" id="{B0D957AF-F03F-44C9-99E9-DF10AEDCAFCC}"/>
                </a:ext>
              </a:extLst>
            </p:cNvPr>
            <p:cNvSpPr/>
            <p:nvPr/>
          </p:nvSpPr>
          <p:spPr>
            <a:xfrm>
              <a:off x="4043764" y="76938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Pentagon 269">
              <a:extLst>
                <a:ext uri="{FF2B5EF4-FFF2-40B4-BE49-F238E27FC236}">
                  <a16:creationId xmlns:a16="http://schemas.microsoft.com/office/drawing/2014/main" id="{96A1E017-10F5-436C-8ABA-B68FA9C53D1A}"/>
                </a:ext>
              </a:extLst>
            </p:cNvPr>
            <p:cNvSpPr/>
            <p:nvPr/>
          </p:nvSpPr>
          <p:spPr>
            <a:xfrm rot="2125229">
              <a:off x="4354402" y="78235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Pentagon 270">
              <a:extLst>
                <a:ext uri="{FF2B5EF4-FFF2-40B4-BE49-F238E27FC236}">
                  <a16:creationId xmlns:a16="http://schemas.microsoft.com/office/drawing/2014/main" id="{86C31D27-B2D1-4876-94CB-557FAC93AC76}"/>
                </a:ext>
              </a:extLst>
            </p:cNvPr>
            <p:cNvSpPr/>
            <p:nvPr/>
          </p:nvSpPr>
          <p:spPr>
            <a:xfrm>
              <a:off x="1567801" y="799262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Pentagon 271">
              <a:extLst>
                <a:ext uri="{FF2B5EF4-FFF2-40B4-BE49-F238E27FC236}">
                  <a16:creationId xmlns:a16="http://schemas.microsoft.com/office/drawing/2014/main" id="{D9F12055-9D5A-4C2B-BBF9-4D2F25D68383}"/>
                </a:ext>
              </a:extLst>
            </p:cNvPr>
            <p:cNvSpPr/>
            <p:nvPr/>
          </p:nvSpPr>
          <p:spPr>
            <a:xfrm rot="2125229">
              <a:off x="1878439" y="8122357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Pentagon 272">
              <a:extLst>
                <a:ext uri="{FF2B5EF4-FFF2-40B4-BE49-F238E27FC236}">
                  <a16:creationId xmlns:a16="http://schemas.microsoft.com/office/drawing/2014/main" id="{063DC3D8-9C2F-4C0E-84EB-5C85D25B4B73}"/>
                </a:ext>
              </a:extLst>
            </p:cNvPr>
            <p:cNvSpPr/>
            <p:nvPr/>
          </p:nvSpPr>
          <p:spPr>
            <a:xfrm>
              <a:off x="2189076" y="799262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Pentagon 273">
              <a:extLst>
                <a:ext uri="{FF2B5EF4-FFF2-40B4-BE49-F238E27FC236}">
                  <a16:creationId xmlns:a16="http://schemas.microsoft.com/office/drawing/2014/main" id="{B7DF6840-C7F4-47C9-9EFC-D343C26642E4}"/>
                </a:ext>
              </a:extLst>
            </p:cNvPr>
            <p:cNvSpPr/>
            <p:nvPr/>
          </p:nvSpPr>
          <p:spPr>
            <a:xfrm rot="2125229">
              <a:off x="2499713" y="812235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Pentagon 274">
              <a:extLst>
                <a:ext uri="{FF2B5EF4-FFF2-40B4-BE49-F238E27FC236}">
                  <a16:creationId xmlns:a16="http://schemas.microsoft.com/office/drawing/2014/main" id="{0343CC4B-D396-4C6B-81FA-9EBF932F0B9A}"/>
                </a:ext>
              </a:extLst>
            </p:cNvPr>
            <p:cNvSpPr/>
            <p:nvPr/>
          </p:nvSpPr>
          <p:spPr>
            <a:xfrm>
              <a:off x="2810351" y="807117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Pentagon 275">
              <a:extLst>
                <a:ext uri="{FF2B5EF4-FFF2-40B4-BE49-F238E27FC236}">
                  <a16:creationId xmlns:a16="http://schemas.microsoft.com/office/drawing/2014/main" id="{A5006918-25D3-4B61-9007-A56A126FCA83}"/>
                </a:ext>
              </a:extLst>
            </p:cNvPr>
            <p:cNvSpPr/>
            <p:nvPr/>
          </p:nvSpPr>
          <p:spPr>
            <a:xfrm rot="2125229">
              <a:off x="3120988" y="8200908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Pentagon 276">
              <a:extLst>
                <a:ext uri="{FF2B5EF4-FFF2-40B4-BE49-F238E27FC236}">
                  <a16:creationId xmlns:a16="http://schemas.microsoft.com/office/drawing/2014/main" id="{1C3323FF-2654-4494-B909-61C50F88E063}"/>
                </a:ext>
              </a:extLst>
            </p:cNvPr>
            <p:cNvSpPr/>
            <p:nvPr/>
          </p:nvSpPr>
          <p:spPr>
            <a:xfrm>
              <a:off x="3431625" y="8089034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Pentagon 277">
              <a:extLst>
                <a:ext uri="{FF2B5EF4-FFF2-40B4-BE49-F238E27FC236}">
                  <a16:creationId xmlns:a16="http://schemas.microsoft.com/office/drawing/2014/main" id="{0FA24199-9569-4E90-8C08-72CD816850C8}"/>
                </a:ext>
              </a:extLst>
            </p:cNvPr>
            <p:cNvSpPr/>
            <p:nvPr/>
          </p:nvSpPr>
          <p:spPr>
            <a:xfrm rot="2125229">
              <a:off x="3742263" y="8218765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Pentagon 278">
              <a:extLst>
                <a:ext uri="{FF2B5EF4-FFF2-40B4-BE49-F238E27FC236}">
                  <a16:creationId xmlns:a16="http://schemas.microsoft.com/office/drawing/2014/main" id="{27D37444-5AA0-4D35-B0CA-B37305DC42EE}"/>
                </a:ext>
              </a:extLst>
            </p:cNvPr>
            <p:cNvSpPr/>
            <p:nvPr/>
          </p:nvSpPr>
          <p:spPr>
            <a:xfrm>
              <a:off x="4043762" y="805173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Pentagon 279">
              <a:extLst>
                <a:ext uri="{FF2B5EF4-FFF2-40B4-BE49-F238E27FC236}">
                  <a16:creationId xmlns:a16="http://schemas.microsoft.com/office/drawing/2014/main" id="{F1B18149-934D-498F-B88D-01B9FACCC914}"/>
                </a:ext>
              </a:extLst>
            </p:cNvPr>
            <p:cNvSpPr/>
            <p:nvPr/>
          </p:nvSpPr>
          <p:spPr>
            <a:xfrm rot="2125229">
              <a:off x="4354400" y="818146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Pentagon 280">
              <a:extLst>
                <a:ext uri="{FF2B5EF4-FFF2-40B4-BE49-F238E27FC236}">
                  <a16:creationId xmlns:a16="http://schemas.microsoft.com/office/drawing/2014/main" id="{70C1AC9C-0928-4C66-8D4C-7B40FB246538}"/>
                </a:ext>
              </a:extLst>
            </p:cNvPr>
            <p:cNvSpPr/>
            <p:nvPr/>
          </p:nvSpPr>
          <p:spPr>
            <a:xfrm>
              <a:off x="1567799" y="8334682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64594F82-BB4B-44DA-9566-70EE224D164E}"/>
                </a:ext>
              </a:extLst>
            </p:cNvPr>
            <p:cNvSpPr/>
            <p:nvPr/>
          </p:nvSpPr>
          <p:spPr>
            <a:xfrm rot="2125229">
              <a:off x="1878437" y="8464412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Pentagon 282">
              <a:extLst>
                <a:ext uri="{FF2B5EF4-FFF2-40B4-BE49-F238E27FC236}">
                  <a16:creationId xmlns:a16="http://schemas.microsoft.com/office/drawing/2014/main" id="{BCEFFDD7-65BF-458E-A979-6C1DF55BCB0E}"/>
                </a:ext>
              </a:extLst>
            </p:cNvPr>
            <p:cNvSpPr/>
            <p:nvPr/>
          </p:nvSpPr>
          <p:spPr>
            <a:xfrm>
              <a:off x="2189074" y="833468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Pentagon 283">
              <a:extLst>
                <a:ext uri="{FF2B5EF4-FFF2-40B4-BE49-F238E27FC236}">
                  <a16:creationId xmlns:a16="http://schemas.microsoft.com/office/drawing/2014/main" id="{F81A5313-63CF-4EA4-8E2A-DCCF91DEF996}"/>
                </a:ext>
              </a:extLst>
            </p:cNvPr>
            <p:cNvSpPr/>
            <p:nvPr/>
          </p:nvSpPr>
          <p:spPr>
            <a:xfrm rot="2125229">
              <a:off x="2499711" y="8464411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Pentagon 284">
              <a:extLst>
                <a:ext uri="{FF2B5EF4-FFF2-40B4-BE49-F238E27FC236}">
                  <a16:creationId xmlns:a16="http://schemas.microsoft.com/office/drawing/2014/main" id="{29B0A0C7-A5D4-4AE4-A8CE-02D1027820BC}"/>
                </a:ext>
              </a:extLst>
            </p:cNvPr>
            <p:cNvSpPr/>
            <p:nvPr/>
          </p:nvSpPr>
          <p:spPr>
            <a:xfrm>
              <a:off x="2810349" y="841323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Pentagon 285">
              <a:extLst>
                <a:ext uri="{FF2B5EF4-FFF2-40B4-BE49-F238E27FC236}">
                  <a16:creationId xmlns:a16="http://schemas.microsoft.com/office/drawing/2014/main" id="{D9BA3CBA-245C-42AB-9C6A-3F5AC955EBB2}"/>
                </a:ext>
              </a:extLst>
            </p:cNvPr>
            <p:cNvSpPr/>
            <p:nvPr/>
          </p:nvSpPr>
          <p:spPr>
            <a:xfrm rot="2125229">
              <a:off x="3120986" y="8542963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Pentagon 286">
              <a:extLst>
                <a:ext uri="{FF2B5EF4-FFF2-40B4-BE49-F238E27FC236}">
                  <a16:creationId xmlns:a16="http://schemas.microsoft.com/office/drawing/2014/main" id="{9AAF6580-2575-432A-99C4-BCBAFD13B87D}"/>
                </a:ext>
              </a:extLst>
            </p:cNvPr>
            <p:cNvSpPr/>
            <p:nvPr/>
          </p:nvSpPr>
          <p:spPr>
            <a:xfrm>
              <a:off x="3431623" y="8431089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Pentagon 287">
              <a:extLst>
                <a:ext uri="{FF2B5EF4-FFF2-40B4-BE49-F238E27FC236}">
                  <a16:creationId xmlns:a16="http://schemas.microsoft.com/office/drawing/2014/main" id="{706613F3-AE6C-4134-AC9B-965AF95BF804}"/>
                </a:ext>
              </a:extLst>
            </p:cNvPr>
            <p:cNvSpPr/>
            <p:nvPr/>
          </p:nvSpPr>
          <p:spPr>
            <a:xfrm rot="2125229">
              <a:off x="3742261" y="856082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Pentagon 288">
              <a:extLst>
                <a:ext uri="{FF2B5EF4-FFF2-40B4-BE49-F238E27FC236}">
                  <a16:creationId xmlns:a16="http://schemas.microsoft.com/office/drawing/2014/main" id="{21A4DCE5-6742-4455-BC22-E00615C32213}"/>
                </a:ext>
              </a:extLst>
            </p:cNvPr>
            <p:cNvSpPr/>
            <p:nvPr/>
          </p:nvSpPr>
          <p:spPr>
            <a:xfrm>
              <a:off x="4043760" y="839378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Pentagon 289">
              <a:extLst>
                <a:ext uri="{FF2B5EF4-FFF2-40B4-BE49-F238E27FC236}">
                  <a16:creationId xmlns:a16="http://schemas.microsoft.com/office/drawing/2014/main" id="{A8CC4640-5C38-4722-979E-C6AC41F645B4}"/>
                </a:ext>
              </a:extLst>
            </p:cNvPr>
            <p:cNvSpPr/>
            <p:nvPr/>
          </p:nvSpPr>
          <p:spPr>
            <a:xfrm rot="2125229">
              <a:off x="4354398" y="8523516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Pentagon 290">
              <a:extLst>
                <a:ext uri="{FF2B5EF4-FFF2-40B4-BE49-F238E27FC236}">
                  <a16:creationId xmlns:a16="http://schemas.microsoft.com/office/drawing/2014/main" id="{0C4464CB-4B2D-4B85-B1D1-682EEF350DDF}"/>
                </a:ext>
              </a:extLst>
            </p:cNvPr>
            <p:cNvSpPr/>
            <p:nvPr/>
          </p:nvSpPr>
          <p:spPr>
            <a:xfrm>
              <a:off x="4608214" y="835936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Pentagon 291">
              <a:extLst>
                <a:ext uri="{FF2B5EF4-FFF2-40B4-BE49-F238E27FC236}">
                  <a16:creationId xmlns:a16="http://schemas.microsoft.com/office/drawing/2014/main" id="{5BFB0832-C2DE-4CE6-94BF-568A4A203ACC}"/>
                </a:ext>
              </a:extLst>
            </p:cNvPr>
            <p:cNvSpPr/>
            <p:nvPr/>
          </p:nvSpPr>
          <p:spPr>
            <a:xfrm rot="2125229">
              <a:off x="4918852" y="8489090"/>
              <a:ext cx="259459" cy="259460"/>
            </a:xfrm>
            <a:prstGeom prst="pentagon">
              <a:avLst/>
            </a:prstGeom>
            <a:solidFill>
              <a:srgbClr val="60C495"/>
            </a:solidFill>
            <a:ln>
              <a:solidFill>
                <a:srgbClr val="60C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21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Scholz</dc:creator>
  <cp:lastModifiedBy>Jonas Scholz</cp:lastModifiedBy>
  <cp:revision>8</cp:revision>
  <dcterms:created xsi:type="dcterms:W3CDTF">2018-12-13T18:31:02Z</dcterms:created>
  <dcterms:modified xsi:type="dcterms:W3CDTF">2018-12-13T23:43:10Z</dcterms:modified>
</cp:coreProperties>
</file>