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1" r:id="rId2"/>
    <p:sldId id="257" r:id="rId3"/>
    <p:sldId id="267" r:id="rId4"/>
    <p:sldId id="266" r:id="rId5"/>
    <p:sldId id="265" r:id="rId6"/>
    <p:sldId id="270" r:id="rId7"/>
    <p:sldId id="269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C"/>
    <a:srgbClr val="33333E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2" autoAdjust="0"/>
    <p:restoredTop sz="75604" autoAdjust="0"/>
  </p:normalViewPr>
  <p:slideViewPr>
    <p:cSldViewPr snapToGrid="0">
      <p:cViewPr>
        <p:scale>
          <a:sx n="125" d="100"/>
          <a:sy n="125" d="100"/>
        </p:scale>
        <p:origin x="-678" y="-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939A7-A6B4-48BA-93BC-D1297926576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96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</a:t>
            </a:r>
            <a:r>
              <a:rPr lang="en-US" dirty="0" smtClean="0"/>
              <a:t>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</a:t>
            </a:r>
            <a:r>
              <a:rPr lang="en-US" dirty="0" smtClean="0"/>
              <a:t>add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1356"/>
            <a:ext cx="12192000" cy="876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3840" y="6419678"/>
            <a:ext cx="49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FC5A612A-538F-400F-9846-A3C02CFBCD75}" type="datetimeFigureOut">
              <a:rPr lang="en-CA" smtClean="0"/>
              <a:pPr/>
              <a:t>2019-09-09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Title page with solid logo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First option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0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Title page with outline logo</a:t>
            </a:r>
            <a:endParaRPr lang="en-CA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Second </a:t>
            </a:r>
            <a:r>
              <a:rPr lang="en-CA" dirty="0" smtClean="0"/>
              <a:t>option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24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Plain title page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Third </a:t>
            </a:r>
            <a:r>
              <a:rPr lang="en-CA" dirty="0" smtClean="0"/>
              <a:t>option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27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Title page with large checkmark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Fourth option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4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400" y="326222"/>
            <a:ext cx="11336400" cy="437951"/>
          </a:xfrm>
        </p:spPr>
        <p:txBody>
          <a:bodyPr/>
          <a:lstStyle/>
          <a:p>
            <a:r>
              <a:rPr lang="en-CA" dirty="0" smtClean="0"/>
              <a:t>Plain slide with title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Basic page template. </a:t>
            </a:r>
          </a:p>
          <a:p>
            <a:r>
              <a:rPr lang="en-CA" dirty="0" smtClean="0"/>
              <a:t>Works well when you want focus on the slide content.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11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Emphasized page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template highlights the current page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 also provides a visual anchor at the bottom.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6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34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Can be used to emphasize point again in the footer.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Provides a strong visual anchor at the bottom.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Key point 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24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76af1b43314338a0ed40b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566</TotalTime>
  <Words>95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Title page with solid logo</vt:lpstr>
      <vt:lpstr>Title page with outline logo</vt:lpstr>
      <vt:lpstr>Plain title page</vt:lpstr>
      <vt:lpstr>Title page with large checkmark</vt:lpstr>
      <vt:lpstr>Plain slide with title</vt:lpstr>
      <vt:lpstr>Emphasized page numbers</vt:lpstr>
      <vt:lpstr>Footer subtitle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26</cp:revision>
  <dcterms:created xsi:type="dcterms:W3CDTF">2018-07-20T14:42:10Z</dcterms:created>
  <dcterms:modified xsi:type="dcterms:W3CDTF">2019-09-09T19:59:23Z</dcterms:modified>
</cp:coreProperties>
</file>