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505A"/>
    <a:srgbClr val="631E75"/>
    <a:srgbClr val="33333E"/>
    <a:srgbClr val="6E2283"/>
    <a:srgbClr val="33333C"/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42" autoAdjust="0"/>
    <p:restoredTop sz="75604" autoAdjust="0"/>
  </p:normalViewPr>
  <p:slideViewPr>
    <p:cSldViewPr snapToGrid="0">
      <p:cViewPr varScale="1">
        <p:scale>
          <a:sx n="112" d="100"/>
          <a:sy n="112" d="100"/>
        </p:scale>
        <p:origin x="11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2A8CA-5653-4CB8-AEEB-44430BC38506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E4B66-A162-432C-BD1F-78DCA1BB18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9985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FB522-10CE-4B3C-92A1-9B8FCA0AFF13}" type="datetimeFigureOut">
              <a:rPr lang="en-CA" smtClean="0"/>
              <a:t>2019-10-21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939A7-A6B4-48BA-93BC-D129792657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050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2720"/>
            <a:ext cx="8747390" cy="458194"/>
          </a:xfrm>
        </p:spPr>
        <p:txBody>
          <a:bodyPr anchor="ctr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5173"/>
            <a:ext cx="8747390" cy="392346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6" name="Picture 5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16" y="2390265"/>
            <a:ext cx="1020206" cy="1020206"/>
          </a:xfrm>
          <a:prstGeom prst="rect">
            <a:avLst/>
          </a:prstGeom>
        </p:spPr>
      </p:pic>
      <p:pic>
        <p:nvPicPr>
          <p:cNvPr id="11" name="Picture 10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15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 userDrawn="1">
          <p15:clr>
            <a:srgbClr val="FBAE40"/>
          </p15:clr>
        </p15:guide>
        <p15:guide id="2" pos="37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title="Digital Task Forc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" y="2390400"/>
            <a:ext cx="1018800" cy="1018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868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868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7" name="Picture 6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0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4">
          <p15:clr>
            <a:srgbClr val="FBAE40"/>
          </p15:clr>
        </p15:guide>
        <p15:guide id="2" pos="3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8747390" cy="457200"/>
          </a:xfrm>
        </p:spPr>
        <p:txBody>
          <a:bodyPr anchor="ctr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8747390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  │ 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souse-</a:t>
            </a:r>
            <a:r>
              <a:rPr lang="en-US" dirty="0" err="1" smtClean="0"/>
              <a:t>titre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0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title="Digital Task For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220" y="1180612"/>
            <a:ext cx="6000000" cy="417142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87375" y="2484000"/>
            <a:ext cx="6069457" cy="457200"/>
          </a:xfrm>
        </p:spPr>
        <p:txBody>
          <a:bodyPr anchor="ctr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</a:t>
            </a:r>
            <a:endParaRPr lang="en-CA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7375" y="2984400"/>
            <a:ext cx="6069457" cy="392400"/>
          </a:xfrm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 smtClean="0"/>
              <a:t>Click to add subtitle</a:t>
            </a:r>
            <a:endParaRPr lang="en-US" dirty="0"/>
          </a:p>
        </p:txBody>
      </p:sp>
      <p:pic>
        <p:nvPicPr>
          <p:cNvPr id="5" name="Picture 4" title="Shared Services Canada, Governmnet of Canada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18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37951"/>
          </a:xfrm>
        </p:spPr>
        <p:txBody>
          <a:bodyPr anchor="t">
            <a:noAutofit/>
          </a:bodyPr>
          <a:lstStyle>
            <a:lvl1pPr>
              <a:defRPr sz="28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120641"/>
          </a:xfr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9"/>
            <a:ext cx="582168" cy="348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3333C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29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(page num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71046"/>
            <a:ext cx="12192000" cy="786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8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5001199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0350" y="6465890"/>
            <a:ext cx="439738" cy="323850"/>
          </a:xfrm>
          <a:prstGeom prst="rect">
            <a:avLst/>
          </a:prstGeom>
          <a:solidFill>
            <a:srgbClr val="631E75"/>
          </a:solidFill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554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footer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400" y="326222"/>
            <a:ext cx="11336400" cy="459066"/>
          </a:xfrm>
        </p:spPr>
        <p:txBody>
          <a:bodyPr anchor="t">
            <a:noAutofit/>
          </a:bodyPr>
          <a:lstStyle>
            <a:lvl1pPr>
              <a:defRPr sz="2800" b="1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add title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8400" y="1069847"/>
            <a:ext cx="11336400" cy="4553713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text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 </a:t>
            </a:r>
            <a:r>
              <a:rPr lang="en-US" dirty="0" err="1" smtClean="0"/>
              <a:t>texte</a:t>
            </a:r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0" hasCustomPrompt="1"/>
          </p:nvPr>
        </p:nvSpPr>
        <p:spPr>
          <a:xfrm>
            <a:off x="412148" y="6261100"/>
            <a:ext cx="10681335" cy="365125"/>
          </a:xfrm>
          <a:solidFill>
            <a:srgbClr val="33333E"/>
          </a:solidFill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600" b="1" cap="all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 smtClean="0"/>
              <a:t>Footer subtitle</a:t>
            </a:r>
            <a:endParaRPr lang="en-CA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7044" y="6261668"/>
            <a:ext cx="582168" cy="365125"/>
          </a:xfrm>
          <a:prstGeom prst="rect">
            <a:avLst/>
          </a:prstGeom>
          <a:solidFill>
            <a:srgbClr val="33333E"/>
          </a:solidFill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" y="6062366"/>
            <a:ext cx="12192000" cy="7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2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aseline="0"/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081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dark)">
    <p:bg>
      <p:bgPr>
        <a:solidFill>
          <a:srgbClr val="3333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9900" y="6235700"/>
            <a:ext cx="11201400" cy="482600"/>
          </a:xfrm>
          <a:solidFill>
            <a:srgbClr val="33333E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 |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texte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2348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 │ </a:t>
            </a:r>
            <a:r>
              <a:rPr lang="en-US" dirty="0" err="1" smtClean="0"/>
              <a:t>Cliquez</a:t>
            </a:r>
            <a:r>
              <a:rPr lang="en-US" dirty="0" smtClean="0"/>
              <a:t> pour </a:t>
            </a:r>
            <a:r>
              <a:rPr lang="en-US" dirty="0" err="1" smtClean="0"/>
              <a:t>ajouter</a:t>
            </a:r>
            <a:r>
              <a:rPr lang="en-US" dirty="0" smtClean="0"/>
              <a:t> le </a:t>
            </a:r>
            <a:r>
              <a:rPr lang="en-US" dirty="0" err="1" smtClean="0"/>
              <a:t>titre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edit Master text styles │ </a:t>
            </a:r>
            <a:r>
              <a:rPr lang="en-US" dirty="0" err="1" smtClean="0"/>
              <a:t>Cliquez</a:t>
            </a:r>
            <a:r>
              <a:rPr lang="en-US" dirty="0" smtClean="0"/>
              <a:t> pour modifier les styles</a:t>
            </a:r>
          </a:p>
          <a:p>
            <a:pPr lvl="0"/>
            <a:endParaRPr lang="en-US" dirty="0" smtClean="0"/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Second </a:t>
            </a:r>
            <a:r>
              <a:rPr lang="en-US" dirty="0" err="1" smtClean="0"/>
              <a:t>level│Deuxième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Third </a:t>
            </a:r>
            <a:r>
              <a:rPr lang="en-US" dirty="0" err="1" smtClean="0"/>
              <a:t>level│Troisième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Fourth </a:t>
            </a:r>
            <a:r>
              <a:rPr lang="en-US" dirty="0" err="1" smtClean="0"/>
              <a:t>level│Quatrième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Fifth level │</a:t>
            </a:r>
            <a:r>
              <a:rPr lang="en-US" dirty="0" err="1" smtClean="0"/>
              <a:t>Cinquième</a:t>
            </a:r>
            <a:r>
              <a:rPr lang="en-US" dirty="0" smtClean="0"/>
              <a:t> </a:t>
            </a:r>
            <a:r>
              <a:rPr lang="en-US" dirty="0" err="1" smtClean="0"/>
              <a:t>niveau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9505A"/>
                </a:solidFill>
                <a:latin typeface="Century Gothic" panose="020B0502020202020204" pitchFamily="34" charset="0"/>
              </a:defRPr>
            </a:lvl1pPr>
          </a:lstStyle>
          <a:p>
            <a:fld id="{105822BA-B7AE-4DDB-BAFC-C8E55FB5C986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987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68" r:id="rId4"/>
    <p:sldLayoutId id="2147483650" r:id="rId5"/>
    <p:sldLayoutId id="2147483667" r:id="rId6"/>
    <p:sldLayoutId id="2147483669" r:id="rId7"/>
    <p:sldLayoutId id="2147483655" r:id="rId8"/>
    <p:sldLayoutId id="2147483666" r:id="rId9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917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a slide layout</a:t>
            </a:r>
            <a:endParaRPr lang="en-CA" dirty="0"/>
          </a:p>
        </p:txBody>
      </p:sp>
      <p:pic>
        <p:nvPicPr>
          <p:cNvPr id="8" name="__EngageSlideDescription__" descr="slide description : Instructions for selecting a slide layout.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0" y="785288"/>
            <a:ext cx="12700" cy="12700"/>
          </a:xfrm>
          <a:prstGeom prst="rect">
            <a:avLst/>
          </a:prstGeom>
          <a:ln/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Right click a slide.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“Layout” and pick a layout.</a:t>
            </a:r>
            <a:endParaRPr lang="en-CA" dirty="0"/>
          </a:p>
        </p:txBody>
      </p:sp>
      <p:pic>
        <p:nvPicPr>
          <p:cNvPr id="7" name="Picture 6" descr="Screenshot showing how to select a slide layout using the slide properties menu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38" y="1172094"/>
            <a:ext cx="4911172" cy="4176315"/>
          </a:xfrm>
          <a:prstGeom prst="rect">
            <a:avLst/>
          </a:prstGeom>
          <a:ln w="50800">
            <a:solidFill>
              <a:schemeClr val="bg1">
                <a:lumMod val="75000"/>
              </a:schemeClr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solidFill>
            <a:srgbClr val="631E75"/>
          </a:solidFill>
        </p:spPr>
        <p:txBody>
          <a:bodyPr/>
          <a:lstStyle/>
          <a:p>
            <a:fld id="{105822BA-B7AE-4DDB-BAFC-C8E55FB5C986}" type="slidenum">
              <a:rPr lang="en-CA" smtClean="0">
                <a:solidFill>
                  <a:srgbClr val="FFFFFF"/>
                </a:solidFill>
              </a:rPr>
              <a:pPr/>
              <a:t>2</a:t>
            </a:fld>
            <a:r>
              <a:rPr lang="en-CA" smtClean="0">
                <a:solidFill>
                  <a:srgbClr val="FFFFFF"/>
                </a:solidFill>
              </a:rPr>
              <a:t> </a:t>
            </a:r>
            <a:endParaRPr lang="en-CA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2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7630|-1615358|-5828210|-11231456|-12763591|Shared Services Canada&quot;,&quot;Id&quot;:&quot;5dada49343314322844e8e2a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SSC colors">
      <a:dk1>
        <a:srgbClr val="33333C"/>
      </a:dk1>
      <a:lt1>
        <a:srgbClr val="FFFFFF"/>
      </a:lt1>
      <a:dk2>
        <a:srgbClr val="52596A"/>
      </a:dk2>
      <a:lt2>
        <a:srgbClr val="D2DAE8"/>
      </a:lt2>
      <a:accent1>
        <a:srgbClr val="2866CD"/>
      </a:accent1>
      <a:accent2>
        <a:srgbClr val="00BCD7"/>
      </a:accent2>
      <a:accent3>
        <a:srgbClr val="009788"/>
      </a:accent3>
      <a:accent4>
        <a:srgbClr val="3D3186"/>
      </a:accent4>
      <a:accent5>
        <a:srgbClr val="6733BB"/>
      </a:accent5>
      <a:accent6>
        <a:srgbClr val="A02AB3"/>
      </a:accent6>
      <a:hlink>
        <a:srgbClr val="2866CD"/>
      </a:hlink>
      <a:folHlink>
        <a:srgbClr val="A02AB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fr" id="{7B5449CF-F3D6-43FF-91A4-881539F229F1}" vid="{7A9D6EEA-7FDC-4675-8CC0-65D8AC8667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ecran_large-fr</Template>
  <TotalTime>628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Office Theme</vt:lpstr>
      <vt:lpstr>PowerPoint Presentation</vt:lpstr>
      <vt:lpstr>Select a slide layout</vt:lpstr>
    </vt:vector>
  </TitlesOfParts>
  <Company>Government of Canada\Gouvernement du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wide screen</dc:title>
  <dc:creator>Services partagés Canada</dc:creator>
  <cp:lastModifiedBy>Patrick Heard</cp:lastModifiedBy>
  <cp:revision>35</cp:revision>
  <dcterms:created xsi:type="dcterms:W3CDTF">2018-07-20T14:42:10Z</dcterms:created>
  <dcterms:modified xsi:type="dcterms:W3CDTF">2019-10-21T12:29:08Z</dcterms:modified>
</cp:coreProperties>
</file>