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05A"/>
    <a:srgbClr val="631E75"/>
    <a:srgbClr val="33333E"/>
    <a:srgbClr val="6E2283"/>
    <a:srgbClr val="33333C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2" autoAdjust="0"/>
    <p:restoredTop sz="75604" autoAdjust="0"/>
  </p:normalViewPr>
  <p:slideViewPr>
    <p:cSldViewPr snapToGrid="0">
      <p:cViewPr>
        <p:scale>
          <a:sx n="75" d="100"/>
          <a:sy n="75" d="100"/>
        </p:scale>
        <p:origin x="930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</a:t>
            </a:r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</a:t>
            </a:r>
            <a:r>
              <a:rPr lang="en-US" dirty="0" smtClean="0"/>
              <a:t>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slide layout</a:t>
            </a:r>
            <a:endParaRPr lang="en-CA" dirty="0"/>
          </a:p>
        </p:txBody>
      </p:sp>
      <p:pic>
        <p:nvPicPr>
          <p:cNvPr id="8" name="__EngageSlideDescription__" descr="slide description : Instructions for selecting a slide layout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a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“Layout” and pick a layout.</a:t>
            </a:r>
            <a:endParaRPr lang="en-CA" dirty="0"/>
          </a:p>
        </p:txBody>
      </p:sp>
      <p:pic>
        <p:nvPicPr>
          <p:cNvPr id="7" name="Picture 6" descr="Screenshot showing how to select a slide layout using the slide properties menu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38" y="1172094"/>
            <a:ext cx="4911172" cy="4176315"/>
          </a:xfrm>
          <a:prstGeom prst="rect">
            <a:avLst/>
          </a:prstGeom>
          <a:ln w="508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solidFill>
            <a:srgbClr val="631E75"/>
          </a:solidFill>
        </p:spPr>
        <p:txBody>
          <a:bodyPr/>
          <a:lstStyle/>
          <a:p>
            <a:fld id="{105822BA-B7AE-4DDB-BAFC-C8E55FB5C986}" type="slidenum">
              <a:rPr lang="en-CA" smtClean="0">
                <a:solidFill>
                  <a:srgbClr val="FFFFFF"/>
                </a:solidFill>
              </a:rPr>
              <a:pPr/>
              <a:t>2</a:t>
            </a:fld>
            <a:r>
              <a:rPr lang="en-CA" smtClean="0">
                <a:solidFill>
                  <a:srgbClr val="FFFFFF"/>
                </a:solidFill>
              </a:rPr>
              <a:t> 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77a61d43314327a4d5194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625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Select a slide layout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34</cp:revision>
  <dcterms:created xsi:type="dcterms:W3CDTF">2018-07-20T14:42:10Z</dcterms:created>
  <dcterms:modified xsi:type="dcterms:W3CDTF">2019-09-10T13:33:17Z</dcterms:modified>
</cp:coreProperties>
</file>