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2" r:id="rId11"/>
    <p:sldId id="256" r:id="rId12"/>
  </p:sldIdLst>
  <p:sldSz cx="12192000" cy="6858000"/>
  <p:notesSz cx="7010400" cy="92233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brittany.hurley@Canada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company/freeagents-agentslibr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5"/>
            <a:ext cx="12192000" cy="10885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9849" y="2769662"/>
            <a:ext cx="759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CIO Digital Task Force</a:t>
            </a:r>
            <a:endParaRPr lang="en-CA" sz="4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843" y="3879669"/>
            <a:ext cx="57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Who are we and what are we trying to do?</a:t>
            </a:r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171" y="348343"/>
            <a:ext cx="45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[DRAFT]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6018" y="3091153"/>
            <a:ext cx="9325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latin typeface="Consolas" panose="020B0609020204030204" pitchFamily="49" charset="0"/>
              </a:rPr>
              <a:t>Appendix</a:t>
            </a:r>
            <a:endParaRPr lang="en-US" sz="4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373408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99185" y="103765"/>
            <a:ext cx="887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anose="020B0609020204030204" pitchFamily="49" charset="0"/>
              </a:rPr>
              <a:t>CIO Digital Task Force</a:t>
            </a:r>
            <a:endParaRPr lang="en-CA" sz="36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185" y="802346"/>
            <a:ext cx="114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mission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upskill our workforce, and help change the way we work.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185" y="5556522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[OUR VALUES]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Work in the open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Focus on the user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Learn from failure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778" y="557276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Constant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40847" y="1861657"/>
            <a:ext cx="10510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FREE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AGENTS]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Uniquely skilled public servants that can move freely around the organization as needed.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0847" y="2540289"/>
            <a:ext cx="10370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[MISSIONS]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39006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37480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555644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37481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41909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846412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576150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8467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431" y="48467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3748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8020" y="5572762"/>
            <a:ext cx="386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[JOIN IN]</a:t>
            </a:r>
            <a:endParaRPr lang="en-CA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CA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github.com/dtf-</a:t>
            </a:r>
            <a:r>
              <a:rPr lang="en-CA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ein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Twitter: @SSC-CIO-</a:t>
            </a:r>
            <a:r>
              <a:rPr lang="en-CA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Email: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Slack: #CIO-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653767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662645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196457" y="3693408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744854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407193" y="2526192"/>
            <a:ext cx="897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Embed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Free Agents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within the CIO organization to collaborate on a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mission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upskill our workforce, and explore ways to change the way we work.</a:t>
            </a:r>
            <a:endParaRPr lang="en-CA" sz="2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152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[OBJECTIVE]</a:t>
            </a:r>
          </a:p>
        </p:txBody>
      </p:sp>
    </p:spTree>
    <p:extLst>
      <p:ext uri="{BB962C8B-B14F-4D97-AF65-F5344CB8AC3E}">
        <p14:creationId xmlns:p14="http://schemas.microsoft.com/office/powerpoint/2010/main" val="34454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433030" y="2856674"/>
            <a:ext cx="9325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Uniquely skilled public servants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that can move freely around the organization as needed, both as a team, or individually.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37730" y="5778313"/>
            <a:ext cx="5210337" cy="884953"/>
            <a:chOff x="3795044" y="3619334"/>
            <a:chExt cx="6914606" cy="884953"/>
          </a:xfrm>
        </p:grpSpPr>
        <p:sp>
          <p:nvSpPr>
            <p:cNvPr id="2" name="Rectangle 1"/>
            <p:cNvSpPr/>
            <p:nvPr/>
          </p:nvSpPr>
          <p:spPr>
            <a:xfrm>
              <a:off x="3795044" y="4227288"/>
              <a:ext cx="6914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dirty="0">
                  <a:latin typeface="Consolas" panose="020B0609020204030204" pitchFamily="49" charset="0"/>
                  <a:hlinkClick r:id="rId2"/>
                </a:rPr>
                <a:t>https://</a:t>
              </a:r>
              <a:r>
                <a:rPr lang="en-CA" sz="1200" dirty="0" smtClean="0">
                  <a:latin typeface="Consolas" panose="020B0609020204030204" pitchFamily="49" charset="0"/>
                  <a:hlinkClick r:id="rId2"/>
                </a:rPr>
                <a:t>www.linkedin.com/company/freeagents-agentslibres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5044" y="3619334"/>
              <a:ext cx="67011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nsolas" panose="020B0609020204030204" pitchFamily="49" charset="0"/>
                </a:rPr>
                <a:t>[CANADA’S FREE AGENTS]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We are not the Free Agents out of TBS, but we like them so much we’re stealing their idea for SSC: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862983"/>
            <a:ext cx="769620" cy="769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53894"/>
            <a:ext cx="2055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FREE AGENTS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241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62096" y="3043820"/>
            <a:ext cx="932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Specific and well scoped challenges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tackled in a set time period, in partnership with existing teams.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152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[MISSIONS]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7730" y="5905611"/>
            <a:ext cx="5049469" cy="50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[Digital != </a:t>
            </a:r>
            <a:r>
              <a:rPr lang="en-US" sz="1400" b="1" dirty="0" smtClean="0">
                <a:latin typeface="Consolas" panose="020B0609020204030204" pitchFamily="49" charset="0"/>
              </a:rPr>
              <a:t>Technical]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Missions </a:t>
            </a:r>
            <a:r>
              <a:rPr lang="en-US" sz="1200" dirty="0">
                <a:latin typeface="Consolas" panose="020B0609020204030204" pitchFamily="49" charset="0"/>
              </a:rPr>
              <a:t>will focus on improving our ability to deliver digital services, across all disciplines.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862983"/>
            <a:ext cx="76962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2011"/>
            <a:ext cx="12192000" cy="2995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9185" y="3984935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a list of challenges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04" y="2487655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62646" y="3993866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67621" y="2373920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5349" y="3994756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66366" y="4001557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5598" y="4006461"/>
            <a:ext cx="192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4236" y="3984935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922" y="142733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[OUR VISION]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00821" y="2778109"/>
            <a:ext cx="586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Work in the open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Focus on the user</a:t>
            </a:r>
            <a:endParaRPr lang="en-CA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Learn from failure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6848" y="2778109"/>
            <a:ext cx="512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Trust and collaboration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47" y="1832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[OUR VALUES]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0473" y="1832002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[KEYS TO SUCCESS]</a:t>
            </a:r>
          </a:p>
        </p:txBody>
      </p:sp>
    </p:spTree>
    <p:extLst>
      <p:ext uri="{BB962C8B-B14F-4D97-AF65-F5344CB8AC3E}">
        <p14:creationId xmlns:p14="http://schemas.microsoft.com/office/powerpoint/2010/main" val="3436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89364"/>
            <a:ext cx="12192000" cy="2532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46797" y="2409437"/>
            <a:ext cx="969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Settle in, onboard, learn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more about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SSC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the CIO organization</a:t>
            </a:r>
            <a:endParaRPr lang="en-US" sz="2000" i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Meet the Team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sessions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Set up our public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presence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Form our backlog of challenges, do initial discovery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Select our first mission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2769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[NEXT 4 WEEKS]</a:t>
            </a:r>
          </a:p>
        </p:txBody>
      </p:sp>
    </p:spTree>
    <p:extLst>
      <p:ext uri="{BB962C8B-B14F-4D97-AF65-F5344CB8AC3E}">
        <p14:creationId xmlns:p14="http://schemas.microsoft.com/office/powerpoint/2010/main" val="19211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22484"/>
            <a:ext cx="12192000" cy="3000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74371" y="2299348"/>
            <a:ext cx="8443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you.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cannot be successful on our own. </a:t>
            </a:r>
          </a:p>
          <a:p>
            <a:pPr algn="just"/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your problems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your ideas, and your help to turn those ideas into missions.</a:t>
            </a:r>
          </a:p>
          <a:p>
            <a:pPr algn="just"/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promise to be transparent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and we ask that you come talk to us if we can improve.</a:t>
            </a:r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81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[WHAT WE NEED]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44783"/>
            <a:ext cx="12192000" cy="2605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[GET IN TOUCH]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2456" y="2492565"/>
            <a:ext cx="10089544" cy="1990288"/>
            <a:chOff x="2011721" y="2344783"/>
            <a:chExt cx="10089544" cy="1990288"/>
          </a:xfrm>
        </p:grpSpPr>
        <p:sp>
          <p:nvSpPr>
            <p:cNvPr id="5" name="TextBox 4"/>
            <p:cNvSpPr txBox="1"/>
            <p:nvPr/>
          </p:nvSpPr>
          <p:spPr>
            <a:xfrm>
              <a:off x="2402860" y="2344783"/>
              <a:ext cx="9698405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	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github.com/dtf-</a:t>
              </a:r>
              <a:r>
                <a:rPr lang="en-CA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ein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Twitter: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	@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SSC-CIO-</a:t>
              </a:r>
              <a:r>
                <a:rPr lang="en-CA" sz="2000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Email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brittany.hurley@canada.ca</a:t>
              </a:r>
              <a:endParaRPr lang="en-US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Slack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#CIO-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US" sz="2000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In Person:	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360 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Lisgar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, 8</a:t>
              </a:r>
              <a:r>
                <a:rPr lang="en-US" sz="2000" baseline="30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th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Floor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336" y="2698874"/>
              <a:ext cx="282978" cy="2764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50" y="2975371"/>
              <a:ext cx="376910" cy="3769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613" y="3336544"/>
              <a:ext cx="285702" cy="2857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527" y="3635308"/>
              <a:ext cx="307318" cy="3073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721" y="3942626"/>
              <a:ext cx="384930" cy="38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7bd6ac4331434bc0c5002d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472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Patrick Heard</cp:lastModifiedBy>
  <cp:revision>36</cp:revision>
  <cp:lastPrinted>2019-08-27T19:59:34Z</cp:lastPrinted>
  <dcterms:created xsi:type="dcterms:W3CDTF">2019-08-24T15:44:02Z</dcterms:created>
  <dcterms:modified xsi:type="dcterms:W3CDTF">2019-09-13T17:49:32Z</dcterms:modified>
</cp:coreProperties>
</file>