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6850-9171-E4F1-E7A9-4932D064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7D22-E1EB-EB7F-3B0F-8FF10E6CA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DB60-428F-6CC3-DB7F-C93ED315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E8A7-0A8C-12A6-759C-3D77DFB0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894E-B1A4-5189-8E2B-9B911E80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C87-786A-02D0-AD03-02BFD0D4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CDBE8-FE19-48BE-9E10-D09AC226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2355-2843-6293-DA1E-6C5A3451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B402-EB9C-9F64-0047-AFBCAF2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9C66-4EFB-1B11-4787-6F629541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72321-18E6-D165-590B-3473484E0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619F-D132-3777-F929-678B33064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CA0A-3BD6-3CC2-976C-8E1DE64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4065-3B87-5005-0D9C-02081144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EA60-523E-1882-3B60-02C5BABE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3715-474C-BFBB-0141-513E742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C8C5-A526-AFC8-0B26-71C1DA93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AB18-4283-0A24-74FD-F9A6DF17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A879-7BE0-28DC-1EDE-86758961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41A3-1FA1-3A94-880D-EFB67B50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F555-C6CE-C8FD-0598-2D41DCB1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4D41-3ACF-B4E8-238D-E0DA531A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8FF5-89AF-CBF9-59D1-D124BEFA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9800-2EB5-F5ED-C45E-775EA43B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08FF-D916-807C-76A8-C9A91904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80BE-998C-E1BB-CB09-12106A64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5E48-4C8E-F291-3D9D-E837B859D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4F5C8-33B3-F06C-5F04-5CB426A6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DEB2-E03B-1D7B-41E1-6B8CCC64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6B3A-255B-D950-5179-EA05F241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54176-FD72-E4E0-4C24-AACEF4AA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1EDF-C764-7815-DC71-997D7FB3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AAF1-56AE-B7EF-84FB-0926E993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3C21-3E91-A25A-B23C-3517CAB6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3C604-C26B-6485-EA91-DF3D4323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32A0-F6D8-2C69-6A93-2E81C7702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F3AFE-7A6D-4A33-64FC-4A91E6A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A4356-B399-D68F-3AAB-D9EDD9D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0F75F-A4FF-B371-51E1-90A59A0F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2D1A-B50B-08D2-7B90-8409B4D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0BA34-E3E7-44FA-6D5E-8A4243A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091F-9A6E-E903-B443-8C87582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F6C6C-231C-CDCA-4BFF-975DEB2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40726-EA39-67ED-C94A-2D99C9D7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02D2-7BA1-FFD6-F50A-FD9F49F3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68ADF-DE9A-ACE6-B8DF-2D37F73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083F-36D7-0D4E-B43C-BDB3F4CF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200D-DCF2-34A2-63DD-2F0F52D0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88735-9B99-AAE3-13B9-12CEBE73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8C20-7A12-6ACB-1561-7915CDF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D0D21-EE33-8103-75A1-2A0FF79C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4732-12EA-80A1-300E-9F7EF6C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0EB7-958A-5A41-9C03-CB436F68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C5C6B-A31A-43D5-A6CB-2E52AB0F7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1250-A990-436D-F488-79C25AF6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0D63-C262-14F3-D446-90571CC4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52AE4-ABA7-1052-1271-61776D2A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765E-48AE-BF82-D428-E9CDB3EC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EC9CC-1EE2-AA41-FCB8-062DFE65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35CD-9216-6D49-1BCA-FDC503F7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FE4F-9E4D-416E-7AA4-BB3F00D9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2905-C852-4694-A98F-6E777B1DC385}" type="datetimeFigureOut">
              <a:rPr lang="en-US" smtClean="0"/>
              <a:t>2022-06-04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6090-2B65-EC87-4EA7-2E853B6A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948A-6F5E-2540-9D66-984A7F48C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BADE-33C5-4CB0-90BD-26AF860D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632-8CB3-67D9-5CEE-4E3985268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4DA6-E994-DF3C-CF37-BE4782E67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Wijegunarathna K. P. S. G. G. it20244170</dc:creator>
  <cp:lastModifiedBy>Wijegunarathna K. P. S. G. G. it20244170</cp:lastModifiedBy>
  <cp:revision>1</cp:revision>
  <dcterms:created xsi:type="dcterms:W3CDTF">2022-06-04T04:31:53Z</dcterms:created>
  <dcterms:modified xsi:type="dcterms:W3CDTF">2022-06-04T04:31:59Z</dcterms:modified>
</cp:coreProperties>
</file>