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21"/>
  </p:notesMasterIdLst>
  <p:sldIdLst>
    <p:sldId id="256" r:id="rId2"/>
    <p:sldId id="260" r:id="rId3"/>
    <p:sldId id="258" r:id="rId4"/>
    <p:sldId id="298" r:id="rId5"/>
    <p:sldId id="295" r:id="rId6"/>
    <p:sldId id="262" r:id="rId7"/>
    <p:sldId id="261" r:id="rId8"/>
    <p:sldId id="300" r:id="rId9"/>
    <p:sldId id="301" r:id="rId10"/>
    <p:sldId id="302" r:id="rId11"/>
    <p:sldId id="303" r:id="rId12"/>
    <p:sldId id="304" r:id="rId13"/>
    <p:sldId id="305" r:id="rId14"/>
    <p:sldId id="306" r:id="rId15"/>
    <p:sldId id="294" r:id="rId16"/>
    <p:sldId id="297" r:id="rId17"/>
    <p:sldId id="263" r:id="rId18"/>
    <p:sldId id="307" r:id="rId19"/>
    <p:sldId id="26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DEDA9A-D86C-4D42-ABCA-8A5E3693C027}">
  <a:tblStyle styleId="{8DDEDA9A-D86C-4D42-ABCA-8A5E3693C0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770" y="8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2e337a88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2e337a88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129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07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759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99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13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3"/>
        <p:cNvGrpSpPr/>
        <p:nvPr/>
      </p:nvGrpSpPr>
      <p:grpSpPr>
        <a:xfrm>
          <a:off x="0" y="0"/>
          <a:ext cx="0" cy="0"/>
          <a:chOff x="0" y="0"/>
          <a:chExt cx="0" cy="0"/>
        </a:xfrm>
      </p:grpSpPr>
      <p:sp>
        <p:nvSpPr>
          <p:cNvPr id="4924" name="Google Shape;4924;g1439907ddac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5" name="Google Shape;4925;g1439907dda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de9823f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de9823f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15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de9823f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de9823f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de9823f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de9823f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290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1439907dd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1439907dd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fde78b080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fde78b080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de78b08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de78b08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8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84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fde9823f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fde9823f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439907d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439907dd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42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31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06400"/>
            <a:ext cx="4177800" cy="3344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4150700"/>
            <a:ext cx="4177800" cy="45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715100" y="4034500"/>
            <a:ext cx="3683400" cy="57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26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715100" y="1099450"/>
            <a:ext cx="3683400" cy="293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7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2"/>
        </a:solidFill>
        <a:effectLst/>
      </p:bgPr>
    </p:bg>
    <p:spTree>
      <p:nvGrpSpPr>
        <p:cNvPr id="1" name="Shape 226"/>
        <p:cNvGrpSpPr/>
        <p:nvPr/>
      </p:nvGrpSpPr>
      <p:grpSpPr>
        <a:xfrm>
          <a:off x="0" y="0"/>
          <a:ext cx="0" cy="0"/>
          <a:chOff x="0" y="0"/>
          <a:chExt cx="0" cy="0"/>
        </a:xfrm>
      </p:grpSpPr>
      <p:sp>
        <p:nvSpPr>
          <p:cNvPr id="227" name="Google Shape;227;p32"/>
          <p:cNvSpPr/>
          <p:nvPr/>
        </p:nvSpPr>
        <p:spPr>
          <a:xfrm rot="10800000" flipH="1">
            <a:off x="6698894" y="425791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rot="10800000" flipH="1">
            <a:off x="7797249" y="3925895"/>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rot="7722878" flipH="1">
            <a:off x="6150963" y="290204"/>
            <a:ext cx="474693" cy="6631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rot="10800000" flipH="1">
            <a:off x="1964052" y="411822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rot="10800000" flipH="1">
            <a:off x="905694" y="425788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rot="10800000" flipH="1">
            <a:off x="2714581" y="357530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rot="7723110" flipH="1">
            <a:off x="2343113" y="603177"/>
            <a:ext cx="314379" cy="439266"/>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rot="10800000" flipH="1">
            <a:off x="5704044" y="390731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rot="10800000" flipH="1">
            <a:off x="4252769" y="89146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236"/>
        <p:cNvGrpSpPr/>
        <p:nvPr/>
      </p:nvGrpSpPr>
      <p:grpSpPr>
        <a:xfrm>
          <a:off x="0" y="0"/>
          <a:ext cx="0" cy="0"/>
          <a:chOff x="0" y="0"/>
          <a:chExt cx="0" cy="0"/>
        </a:xfrm>
      </p:grpSpPr>
      <p:sp>
        <p:nvSpPr>
          <p:cNvPr id="237" name="Google Shape;237;p33"/>
          <p:cNvSpPr/>
          <p:nvPr/>
        </p:nvSpPr>
        <p:spPr>
          <a:xfrm>
            <a:off x="7762594" y="17846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rot="-3077122" flipH="1">
            <a:off x="884938" y="516235"/>
            <a:ext cx="474693" cy="6631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4326965" y="105551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3728694" y="6725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6581106" y="34489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113069" y="11253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7004873" y="3799541"/>
            <a:ext cx="490066" cy="49022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6792990" y="6026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021144" y="43533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371619" y="36940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527336" y="2026800"/>
            <a:ext cx="2788200" cy="19281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132711" y="1022400"/>
            <a:ext cx="1584300" cy="10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530755" y="3954800"/>
            <a:ext cx="2788200" cy="65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8" name="Google Shape;18;p4"/>
          <p:cNvSpPr/>
          <p:nvPr/>
        </p:nvSpPr>
        <p:spPr>
          <a:xfrm rot="-2036805" flipH="1">
            <a:off x="7905250" y="331071"/>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428889" y="115248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600689" y="16834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7121341" y="196207"/>
            <a:ext cx="533289" cy="533497"/>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6"/>
          <p:cNvSpPr/>
          <p:nvPr/>
        </p:nvSpPr>
        <p:spPr>
          <a:xfrm>
            <a:off x="7316144" y="2641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2036805">
            <a:off x="8306293" y="99814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032372" y="277881"/>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body" idx="1"/>
          </p:nvPr>
        </p:nvSpPr>
        <p:spPr>
          <a:xfrm>
            <a:off x="720000" y="1250550"/>
            <a:ext cx="3279300" cy="272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latin typeface="Roboto Slab"/>
                <a:ea typeface="Roboto Slab"/>
                <a:cs typeface="Roboto Slab"/>
                <a:sym typeface="Roboto Slab"/>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715100" y="535000"/>
            <a:ext cx="4266000" cy="2658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95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361550" y="432361"/>
            <a:ext cx="4067400" cy="813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4361550" y="1196350"/>
            <a:ext cx="4067400" cy="162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3"/>
        <p:cNvGrpSpPr/>
        <p:nvPr/>
      </p:nvGrpSpPr>
      <p:grpSpPr>
        <a:xfrm>
          <a:off x="0" y="0"/>
          <a:ext cx="0" cy="0"/>
          <a:chOff x="0" y="0"/>
          <a:chExt cx="0" cy="0"/>
        </a:xfrm>
      </p:grpSpPr>
      <p:sp>
        <p:nvSpPr>
          <p:cNvPr id="54" name="Google Shape;54;p13"/>
          <p:cNvSpPr txBox="1">
            <a:spLocks noGrp="1"/>
          </p:cNvSpPr>
          <p:nvPr>
            <p:ph type="title" hasCustomPrompt="1"/>
          </p:nvPr>
        </p:nvSpPr>
        <p:spPr>
          <a:xfrm>
            <a:off x="1504263" y="1327200"/>
            <a:ext cx="836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18863" y="2306098"/>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2" hasCustomPrompt="1"/>
          </p:nvPr>
        </p:nvSpPr>
        <p:spPr>
          <a:xfrm>
            <a:off x="4158264" y="1327200"/>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3"/>
          </p:nvPr>
        </p:nvSpPr>
        <p:spPr>
          <a:xfrm>
            <a:off x="3372114" y="2306099"/>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4" hasCustomPrompt="1"/>
          </p:nvPr>
        </p:nvSpPr>
        <p:spPr>
          <a:xfrm>
            <a:off x="6810775" y="1327200"/>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5"/>
          </p:nvPr>
        </p:nvSpPr>
        <p:spPr>
          <a:xfrm>
            <a:off x="6017836" y="2306099"/>
            <a:ext cx="2402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6" hasCustomPrompt="1"/>
          </p:nvPr>
        </p:nvSpPr>
        <p:spPr>
          <a:xfrm>
            <a:off x="1504263" y="3052375"/>
            <a:ext cx="836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7"/>
          </p:nvPr>
        </p:nvSpPr>
        <p:spPr>
          <a:xfrm>
            <a:off x="718863" y="4035800"/>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8" hasCustomPrompt="1"/>
          </p:nvPr>
        </p:nvSpPr>
        <p:spPr>
          <a:xfrm>
            <a:off x="4158264" y="3052375"/>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9"/>
          </p:nvPr>
        </p:nvSpPr>
        <p:spPr>
          <a:xfrm>
            <a:off x="3372114" y="4035801"/>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13" hasCustomPrompt="1"/>
          </p:nvPr>
        </p:nvSpPr>
        <p:spPr>
          <a:xfrm>
            <a:off x="6801425" y="3047600"/>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4"/>
          </p:nvPr>
        </p:nvSpPr>
        <p:spPr>
          <a:xfrm>
            <a:off x="6017836" y="4035801"/>
            <a:ext cx="2402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6"/>
          </p:nvPr>
        </p:nvSpPr>
        <p:spPr>
          <a:xfrm>
            <a:off x="718863" y="181205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8" name="Google Shape;68;p13"/>
          <p:cNvSpPr txBox="1">
            <a:spLocks noGrp="1"/>
          </p:cNvSpPr>
          <p:nvPr>
            <p:ph type="subTitle" idx="17"/>
          </p:nvPr>
        </p:nvSpPr>
        <p:spPr>
          <a:xfrm>
            <a:off x="3372114" y="181205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 name="Google Shape;69;p13"/>
          <p:cNvSpPr txBox="1">
            <a:spLocks noGrp="1"/>
          </p:cNvSpPr>
          <p:nvPr>
            <p:ph type="subTitle" idx="18"/>
          </p:nvPr>
        </p:nvSpPr>
        <p:spPr>
          <a:xfrm>
            <a:off x="6017836" y="1812050"/>
            <a:ext cx="2402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13"/>
          <p:cNvSpPr txBox="1">
            <a:spLocks noGrp="1"/>
          </p:cNvSpPr>
          <p:nvPr>
            <p:ph type="subTitle" idx="19"/>
          </p:nvPr>
        </p:nvSpPr>
        <p:spPr>
          <a:xfrm>
            <a:off x="718863" y="353720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 name="Google Shape;71;p13"/>
          <p:cNvSpPr txBox="1">
            <a:spLocks noGrp="1"/>
          </p:cNvSpPr>
          <p:nvPr>
            <p:ph type="subTitle" idx="20"/>
          </p:nvPr>
        </p:nvSpPr>
        <p:spPr>
          <a:xfrm>
            <a:off x="3372114" y="353720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 name="Google Shape;72;p13"/>
          <p:cNvSpPr txBox="1">
            <a:spLocks noGrp="1"/>
          </p:cNvSpPr>
          <p:nvPr>
            <p:ph type="subTitle" idx="21"/>
          </p:nvPr>
        </p:nvSpPr>
        <p:spPr>
          <a:xfrm>
            <a:off x="6017836" y="3537200"/>
            <a:ext cx="2402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Big Shoulders Display"/>
              <a:buNone/>
              <a:defRPr sz="4000" b="1">
                <a:solidFill>
                  <a:schemeClr val="dk1"/>
                </a:solidFill>
                <a:latin typeface="Big Shoulders Display"/>
                <a:ea typeface="Big Shoulders Display"/>
                <a:cs typeface="Big Shoulders Display"/>
                <a:sym typeface="Big Shoulders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1pPr>
            <a:lvl2pPr marL="914400" lvl="1"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marL="1371600" lvl="2"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marL="1828800" lvl="3"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marL="2286000" lvl="4"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marL="2743200" lvl="5"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marL="3200400" lvl="6"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marL="3657600" lvl="7"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marL="4114800" lvl="8" indent="-317500">
              <a:lnSpc>
                <a:spcPct val="100000"/>
              </a:lnSpc>
              <a:spcBef>
                <a:spcPts val="1600"/>
              </a:spcBef>
              <a:spcAft>
                <a:spcPts val="160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78" r:id="rId11"/>
    <p:sldLayoutId id="214748367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2011.13828" TargetMode="External"/><Relationship Id="rId7" Type="http://schemas.openxmlformats.org/officeDocument/2006/relationships/hyperlink" Target="https://doi.org/10.1007/s11042-022-14127-w"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doi.org/10.1007/s41095-017-0084-6" TargetMode="External"/><Relationship Id="rId5" Type="http://schemas.openxmlformats.org/officeDocument/2006/relationships/hyperlink" Target="https://doi.org/10.1145/3447239" TargetMode="External"/><Relationship Id="rId4" Type="http://schemas.openxmlformats.org/officeDocument/2006/relationships/hyperlink" Target="https://dx.doi.org/10.2139/ssrn.4157643"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6"/>
        <p:cNvGrpSpPr/>
        <p:nvPr/>
      </p:nvGrpSpPr>
      <p:grpSpPr>
        <a:xfrm>
          <a:off x="0" y="0"/>
          <a:ext cx="0" cy="0"/>
          <a:chOff x="0" y="0"/>
          <a:chExt cx="0" cy="0"/>
        </a:xfrm>
      </p:grpSpPr>
      <p:sp>
        <p:nvSpPr>
          <p:cNvPr id="257" name="Google Shape;257;p37"/>
          <p:cNvSpPr txBox="1">
            <a:spLocks noGrp="1"/>
          </p:cNvSpPr>
          <p:nvPr>
            <p:ph type="ctrTitle"/>
          </p:nvPr>
        </p:nvSpPr>
        <p:spPr>
          <a:xfrm>
            <a:off x="275992" y="730940"/>
            <a:ext cx="5620921" cy="30326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b="1" dirty="0">
                <a:solidFill>
                  <a:schemeClr val="lt1"/>
                </a:solidFill>
                <a:sym typeface="Big Shoulders Display"/>
              </a:rPr>
              <a:t>Wardrobe Detection and Virtual Try Out using AI and Cognition</a:t>
            </a:r>
            <a:endParaRPr sz="4500" b="0" dirty="0">
              <a:solidFill>
                <a:schemeClr val="lt1"/>
              </a:solidFill>
            </a:endParaRPr>
          </a:p>
        </p:txBody>
      </p:sp>
      <p:grpSp>
        <p:nvGrpSpPr>
          <p:cNvPr id="259" name="Google Shape;259;p37"/>
          <p:cNvGrpSpPr/>
          <p:nvPr/>
        </p:nvGrpSpPr>
        <p:grpSpPr>
          <a:xfrm>
            <a:off x="5791988" y="1899684"/>
            <a:ext cx="2970054" cy="2565098"/>
            <a:chOff x="1533675" y="461400"/>
            <a:chExt cx="4891373" cy="4224452"/>
          </a:xfrm>
        </p:grpSpPr>
        <p:sp>
          <p:nvSpPr>
            <p:cNvPr id="260" name="Google Shape;260;p37"/>
            <p:cNvSpPr/>
            <p:nvPr/>
          </p:nvSpPr>
          <p:spPr>
            <a:xfrm>
              <a:off x="1533675" y="3070025"/>
              <a:ext cx="4891373" cy="1615827"/>
            </a:xfrm>
            <a:custGeom>
              <a:avLst/>
              <a:gdLst/>
              <a:ahLst/>
              <a:cxnLst/>
              <a:rect l="l" t="t" r="r" b="b"/>
              <a:pathLst>
                <a:path w="182565" h="88965" extrusionOk="0">
                  <a:moveTo>
                    <a:pt x="91265" y="1"/>
                  </a:moveTo>
                  <a:cubicBezTo>
                    <a:pt x="40863" y="1"/>
                    <a:pt x="0" y="19915"/>
                    <a:pt x="0" y="44466"/>
                  </a:cubicBezTo>
                  <a:cubicBezTo>
                    <a:pt x="0" y="69050"/>
                    <a:pt x="40863" y="88964"/>
                    <a:pt x="91265" y="88964"/>
                  </a:cubicBezTo>
                  <a:cubicBezTo>
                    <a:pt x="141701" y="88964"/>
                    <a:pt x="182564" y="69050"/>
                    <a:pt x="182564" y="44466"/>
                  </a:cubicBezTo>
                  <a:cubicBezTo>
                    <a:pt x="182564" y="19915"/>
                    <a:pt x="141701" y="1"/>
                    <a:pt x="91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009200" y="3372325"/>
              <a:ext cx="1714575" cy="989900"/>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4323350" y="3372325"/>
              <a:ext cx="1715400" cy="989900"/>
            </a:xfrm>
            <a:custGeom>
              <a:avLst/>
              <a:gdLst/>
              <a:ahLst/>
              <a:cxnLst/>
              <a:rect l="l" t="t" r="r" b="b"/>
              <a:pathLst>
                <a:path w="68616" h="39596" extrusionOk="0">
                  <a:moveTo>
                    <a:pt x="34291" y="1"/>
                  </a:moveTo>
                  <a:cubicBezTo>
                    <a:pt x="15344" y="1"/>
                    <a:pt x="0" y="8874"/>
                    <a:pt x="0" y="19781"/>
                  </a:cubicBezTo>
                  <a:cubicBezTo>
                    <a:pt x="0" y="30723"/>
                    <a:pt x="15344" y="39596"/>
                    <a:pt x="34291" y="39596"/>
                  </a:cubicBezTo>
                  <a:cubicBezTo>
                    <a:pt x="53238" y="39596"/>
                    <a:pt x="68616" y="30723"/>
                    <a:pt x="68616" y="19781"/>
                  </a:cubicBezTo>
                  <a:cubicBezTo>
                    <a:pt x="68616"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5600925" y="3135425"/>
              <a:ext cx="399200" cy="633050"/>
            </a:xfrm>
            <a:custGeom>
              <a:avLst/>
              <a:gdLst/>
              <a:ahLst/>
              <a:cxnLst/>
              <a:rect l="l" t="t" r="r" b="b"/>
              <a:pathLst>
                <a:path w="15968" h="25322" extrusionOk="0">
                  <a:moveTo>
                    <a:pt x="15637" y="1"/>
                  </a:moveTo>
                  <a:cubicBezTo>
                    <a:pt x="15598" y="1"/>
                    <a:pt x="15556" y="12"/>
                    <a:pt x="15511" y="36"/>
                  </a:cubicBezTo>
                  <a:cubicBezTo>
                    <a:pt x="9974" y="2638"/>
                    <a:pt x="1268" y="13046"/>
                    <a:pt x="0" y="25054"/>
                  </a:cubicBezTo>
                  <a:cubicBezTo>
                    <a:pt x="0" y="25188"/>
                    <a:pt x="100" y="25288"/>
                    <a:pt x="234" y="25321"/>
                  </a:cubicBezTo>
                  <a:lnTo>
                    <a:pt x="301" y="25288"/>
                  </a:lnTo>
                  <a:cubicBezTo>
                    <a:pt x="401" y="25288"/>
                    <a:pt x="467" y="25188"/>
                    <a:pt x="501" y="25088"/>
                  </a:cubicBezTo>
                  <a:cubicBezTo>
                    <a:pt x="1735" y="13279"/>
                    <a:pt x="10308" y="3039"/>
                    <a:pt x="15712" y="470"/>
                  </a:cubicBezTo>
                  <a:cubicBezTo>
                    <a:pt x="15967" y="356"/>
                    <a:pt x="15860" y="1"/>
                    <a:pt x="15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5620100" y="3415300"/>
              <a:ext cx="473250" cy="519125"/>
            </a:xfrm>
            <a:custGeom>
              <a:avLst/>
              <a:gdLst/>
              <a:ahLst/>
              <a:cxnLst/>
              <a:rect l="l" t="t" r="r" b="b"/>
              <a:pathLst>
                <a:path w="18930" h="20765" extrusionOk="0">
                  <a:moveTo>
                    <a:pt x="14731" y="0"/>
                  </a:moveTo>
                  <a:cubicBezTo>
                    <a:pt x="14104" y="0"/>
                    <a:pt x="13405" y="90"/>
                    <a:pt x="12643" y="283"/>
                  </a:cubicBezTo>
                  <a:cubicBezTo>
                    <a:pt x="7006" y="1717"/>
                    <a:pt x="434" y="8289"/>
                    <a:pt x="1" y="17195"/>
                  </a:cubicBezTo>
                  <a:lnTo>
                    <a:pt x="1135" y="20764"/>
                  </a:lnTo>
                  <a:cubicBezTo>
                    <a:pt x="1502" y="18796"/>
                    <a:pt x="3069" y="15461"/>
                    <a:pt x="6372" y="12292"/>
                  </a:cubicBezTo>
                  <a:cubicBezTo>
                    <a:pt x="10441" y="8389"/>
                    <a:pt x="16913" y="6487"/>
                    <a:pt x="17947" y="4119"/>
                  </a:cubicBezTo>
                  <a:cubicBezTo>
                    <a:pt x="18930" y="1825"/>
                    <a:pt x="17565" y="0"/>
                    <a:pt x="1473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5615100" y="3466350"/>
              <a:ext cx="388625" cy="419700"/>
            </a:xfrm>
            <a:custGeom>
              <a:avLst/>
              <a:gdLst/>
              <a:ahLst/>
              <a:cxnLst/>
              <a:rect l="l" t="t" r="r" b="b"/>
              <a:pathLst>
                <a:path w="15545" h="16788" extrusionOk="0">
                  <a:moveTo>
                    <a:pt x="15313" y="0"/>
                  </a:moveTo>
                  <a:cubicBezTo>
                    <a:pt x="15290" y="0"/>
                    <a:pt x="15268" y="3"/>
                    <a:pt x="15245" y="9"/>
                  </a:cubicBezTo>
                  <a:cubicBezTo>
                    <a:pt x="11409" y="843"/>
                    <a:pt x="2769" y="6013"/>
                    <a:pt x="34" y="16454"/>
                  </a:cubicBezTo>
                  <a:cubicBezTo>
                    <a:pt x="0" y="16587"/>
                    <a:pt x="67" y="16721"/>
                    <a:pt x="201" y="16754"/>
                  </a:cubicBezTo>
                  <a:cubicBezTo>
                    <a:pt x="234" y="16788"/>
                    <a:pt x="267" y="16788"/>
                    <a:pt x="301" y="16788"/>
                  </a:cubicBezTo>
                  <a:cubicBezTo>
                    <a:pt x="401" y="16754"/>
                    <a:pt x="501" y="16688"/>
                    <a:pt x="501" y="16587"/>
                  </a:cubicBezTo>
                  <a:cubicBezTo>
                    <a:pt x="3203" y="6347"/>
                    <a:pt x="11876" y="1243"/>
                    <a:pt x="15345" y="476"/>
                  </a:cubicBezTo>
                  <a:cubicBezTo>
                    <a:pt x="15478" y="443"/>
                    <a:pt x="15545" y="309"/>
                    <a:pt x="15545" y="176"/>
                  </a:cubicBezTo>
                  <a:cubicBezTo>
                    <a:pt x="15517" y="65"/>
                    <a:pt x="15421" y="0"/>
                    <a:pt x="15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1956650" y="3001450"/>
              <a:ext cx="514550" cy="822900"/>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065900" y="3073950"/>
              <a:ext cx="397800" cy="632800"/>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1970700" y="3354050"/>
              <a:ext cx="473825" cy="518650"/>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060050" y="3405150"/>
              <a:ext cx="389475" cy="419200"/>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271875" y="731050"/>
              <a:ext cx="221850" cy="287950"/>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1971675" y="483075"/>
              <a:ext cx="336075" cy="43185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2858975" y="2101425"/>
              <a:ext cx="314400" cy="995225"/>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2904825" y="3760100"/>
              <a:ext cx="533750" cy="189850"/>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906500" y="3645350"/>
              <a:ext cx="542900" cy="275050"/>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3283425" y="3815150"/>
              <a:ext cx="163475" cy="104825"/>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2914825" y="3014300"/>
              <a:ext cx="304425" cy="770725"/>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2924850" y="3156350"/>
              <a:ext cx="148450" cy="496200"/>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2540400" y="1909600"/>
              <a:ext cx="622150" cy="514900"/>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2597100" y="1917950"/>
              <a:ext cx="543750" cy="224350"/>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2931650" y="1196875"/>
              <a:ext cx="940550" cy="621100"/>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3875525" y="1321275"/>
              <a:ext cx="122350" cy="16890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3900550" y="1408300"/>
              <a:ext cx="157625" cy="136075"/>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3739600" y="1455950"/>
              <a:ext cx="231025" cy="231025"/>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3725425" y="1435400"/>
              <a:ext cx="86750" cy="123975"/>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3809650" y="1309900"/>
              <a:ext cx="74300" cy="181950"/>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2538725" y="2149875"/>
              <a:ext cx="360300" cy="956700"/>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2411975" y="3918550"/>
              <a:ext cx="411150" cy="274875"/>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2409475" y="3727175"/>
              <a:ext cx="420325" cy="43965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2562075" y="4061150"/>
              <a:ext cx="251050" cy="105650"/>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2406150" y="3033750"/>
              <a:ext cx="325250" cy="915500"/>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673825" y="3251400"/>
              <a:ext cx="54225" cy="562100"/>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415325" y="3213875"/>
              <a:ext cx="155125" cy="577950"/>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639650" y="1538100"/>
              <a:ext cx="456175" cy="555000"/>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2454500" y="1160875"/>
              <a:ext cx="735550" cy="726250"/>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482850" y="1275875"/>
              <a:ext cx="216850" cy="307175"/>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597950" y="1243300"/>
              <a:ext cx="579600" cy="64300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1935150" y="1275975"/>
              <a:ext cx="703675" cy="716275"/>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1923300" y="1364775"/>
              <a:ext cx="73400" cy="182100"/>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026700" y="1447175"/>
              <a:ext cx="65900" cy="131400"/>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847400" y="1515500"/>
              <a:ext cx="263550" cy="230925"/>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827400" y="1399600"/>
              <a:ext cx="111775" cy="166450"/>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765575" y="1509475"/>
              <a:ext cx="159425" cy="132475"/>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643800" y="830500"/>
              <a:ext cx="384475" cy="447350"/>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627975" y="598300"/>
              <a:ext cx="493700" cy="539450"/>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2794700" y="813825"/>
              <a:ext cx="317800" cy="166975"/>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2682175" y="598675"/>
              <a:ext cx="420325" cy="539575"/>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922550" y="877925"/>
              <a:ext cx="90450" cy="46850"/>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3067450" y="861050"/>
              <a:ext cx="78850" cy="43700"/>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389350" y="631200"/>
              <a:ext cx="816425" cy="1456075"/>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389350" y="631200"/>
              <a:ext cx="816425" cy="1456075"/>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648925" y="824675"/>
              <a:ext cx="1915575" cy="1282350"/>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1648925" y="824675"/>
              <a:ext cx="1915575" cy="1311800"/>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4541000" y="1184100"/>
              <a:ext cx="630475" cy="645475"/>
            </a:xfrm>
            <a:custGeom>
              <a:avLst/>
              <a:gdLst/>
              <a:ahLst/>
              <a:cxnLst/>
              <a:rect l="l" t="t" r="r" b="b"/>
              <a:pathLst>
                <a:path w="25219" h="25819" extrusionOk="0">
                  <a:moveTo>
                    <a:pt x="25218" y="0"/>
                  </a:moveTo>
                  <a:cubicBezTo>
                    <a:pt x="20548" y="0"/>
                    <a:pt x="19114" y="1635"/>
                    <a:pt x="17246" y="4303"/>
                  </a:cubicBezTo>
                  <a:cubicBezTo>
                    <a:pt x="15378" y="6972"/>
                    <a:pt x="9007" y="17112"/>
                    <a:pt x="9007" y="17112"/>
                  </a:cubicBezTo>
                  <a:lnTo>
                    <a:pt x="0" y="20582"/>
                  </a:lnTo>
                  <a:lnTo>
                    <a:pt x="1201" y="25819"/>
                  </a:lnTo>
                  <a:cubicBezTo>
                    <a:pt x="1201" y="25819"/>
                    <a:pt x="8807" y="24318"/>
                    <a:pt x="12709" y="23517"/>
                  </a:cubicBezTo>
                  <a:cubicBezTo>
                    <a:pt x="13744" y="23350"/>
                    <a:pt x="14644" y="22750"/>
                    <a:pt x="15178" y="21849"/>
                  </a:cubicBezTo>
                  <a:cubicBezTo>
                    <a:pt x="15678" y="21082"/>
                    <a:pt x="20682" y="13176"/>
                    <a:pt x="20682" y="13176"/>
                  </a:cubicBezTo>
                  <a:lnTo>
                    <a:pt x="25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4395050" y="1491825"/>
              <a:ext cx="547100" cy="661325"/>
            </a:xfrm>
            <a:custGeom>
              <a:avLst/>
              <a:gdLst/>
              <a:ahLst/>
              <a:cxnLst/>
              <a:rect l="l" t="t" r="r" b="b"/>
              <a:pathLst>
                <a:path w="21884" h="26453" extrusionOk="0">
                  <a:moveTo>
                    <a:pt x="368" y="0"/>
                  </a:moveTo>
                  <a:lnTo>
                    <a:pt x="1" y="400"/>
                  </a:lnTo>
                  <a:lnTo>
                    <a:pt x="5471" y="20448"/>
                  </a:lnTo>
                  <a:lnTo>
                    <a:pt x="21516" y="26452"/>
                  </a:lnTo>
                  <a:lnTo>
                    <a:pt x="21883" y="26052"/>
                  </a:lnTo>
                  <a:lnTo>
                    <a:pt x="17247" y="5971"/>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4817025" y="1641075"/>
              <a:ext cx="125125" cy="512075"/>
            </a:xfrm>
            <a:custGeom>
              <a:avLst/>
              <a:gdLst/>
              <a:ahLst/>
              <a:cxnLst/>
              <a:rect l="l" t="t" r="r" b="b"/>
              <a:pathLst>
                <a:path w="5005" h="20483" extrusionOk="0">
                  <a:moveTo>
                    <a:pt x="368" y="1"/>
                  </a:moveTo>
                  <a:lnTo>
                    <a:pt x="1" y="401"/>
                  </a:lnTo>
                  <a:lnTo>
                    <a:pt x="4637" y="20482"/>
                  </a:lnTo>
                  <a:lnTo>
                    <a:pt x="5004" y="20082"/>
                  </a:lnTo>
                  <a:lnTo>
                    <a:pt x="3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395050" y="1501825"/>
              <a:ext cx="537925" cy="651325"/>
            </a:xfrm>
            <a:custGeom>
              <a:avLst/>
              <a:gdLst/>
              <a:ahLst/>
              <a:cxnLst/>
              <a:rect l="l" t="t" r="r" b="b"/>
              <a:pathLst>
                <a:path w="21517" h="26053" extrusionOk="0">
                  <a:moveTo>
                    <a:pt x="1" y="0"/>
                  </a:moveTo>
                  <a:lnTo>
                    <a:pt x="5471" y="20048"/>
                  </a:lnTo>
                  <a:lnTo>
                    <a:pt x="21516" y="26052"/>
                  </a:lnTo>
                  <a:lnTo>
                    <a:pt x="16880" y="5971"/>
                  </a:lnTo>
                  <a:lnTo>
                    <a:pt x="1"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4503475" y="1899600"/>
              <a:ext cx="90925" cy="29575"/>
            </a:xfrm>
            <a:custGeom>
              <a:avLst/>
              <a:gdLst/>
              <a:ahLst/>
              <a:cxnLst/>
              <a:rect l="l" t="t" r="r" b="b"/>
              <a:pathLst>
                <a:path w="3637" h="1183" extrusionOk="0">
                  <a:moveTo>
                    <a:pt x="0" y="1"/>
                  </a:moveTo>
                  <a:lnTo>
                    <a:pt x="301" y="1168"/>
                  </a:lnTo>
                  <a:cubicBezTo>
                    <a:pt x="439" y="1178"/>
                    <a:pt x="574" y="1183"/>
                    <a:pt x="706" y="1183"/>
                  </a:cubicBezTo>
                  <a:cubicBezTo>
                    <a:pt x="2385" y="1183"/>
                    <a:pt x="3513" y="439"/>
                    <a:pt x="3636" y="67"/>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4517900" y="1583350"/>
              <a:ext cx="200750" cy="91125"/>
            </a:xfrm>
            <a:custGeom>
              <a:avLst/>
              <a:gdLst/>
              <a:ahLst/>
              <a:cxnLst/>
              <a:rect l="l" t="t" r="r" b="b"/>
              <a:pathLst>
                <a:path w="8030" h="3645" extrusionOk="0">
                  <a:moveTo>
                    <a:pt x="311" y="0"/>
                  </a:moveTo>
                  <a:cubicBezTo>
                    <a:pt x="106" y="0"/>
                    <a:pt x="0" y="67"/>
                    <a:pt x="24" y="208"/>
                  </a:cubicBezTo>
                  <a:cubicBezTo>
                    <a:pt x="90" y="575"/>
                    <a:pt x="157" y="876"/>
                    <a:pt x="157" y="876"/>
                  </a:cubicBezTo>
                  <a:lnTo>
                    <a:pt x="8029" y="3644"/>
                  </a:lnTo>
                  <a:lnTo>
                    <a:pt x="7896" y="2977"/>
                  </a:lnTo>
                  <a:cubicBezTo>
                    <a:pt x="7796" y="2610"/>
                    <a:pt x="6595" y="2143"/>
                    <a:pt x="5294" y="1543"/>
                  </a:cubicBezTo>
                  <a:lnTo>
                    <a:pt x="2225" y="609"/>
                  </a:lnTo>
                  <a:cubicBezTo>
                    <a:pt x="1385" y="221"/>
                    <a:pt x="684" y="0"/>
                    <a:pt x="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4496400" y="1522300"/>
              <a:ext cx="217250" cy="92125"/>
            </a:xfrm>
            <a:custGeom>
              <a:avLst/>
              <a:gdLst/>
              <a:ahLst/>
              <a:cxnLst/>
              <a:rect l="l" t="t" r="r" b="b"/>
              <a:pathLst>
                <a:path w="8690" h="3685" extrusionOk="0">
                  <a:moveTo>
                    <a:pt x="2529" y="0"/>
                  </a:moveTo>
                  <a:cubicBezTo>
                    <a:pt x="1657" y="0"/>
                    <a:pt x="1884" y="549"/>
                    <a:pt x="1884" y="549"/>
                  </a:cubicBezTo>
                  <a:lnTo>
                    <a:pt x="884" y="215"/>
                  </a:lnTo>
                  <a:cubicBezTo>
                    <a:pt x="605" y="146"/>
                    <a:pt x="372" y="94"/>
                    <a:pt x="217" y="94"/>
                  </a:cubicBezTo>
                  <a:cubicBezTo>
                    <a:pt x="76" y="94"/>
                    <a:pt x="1" y="137"/>
                    <a:pt x="16" y="249"/>
                  </a:cubicBezTo>
                  <a:cubicBezTo>
                    <a:pt x="83" y="482"/>
                    <a:pt x="83" y="649"/>
                    <a:pt x="83" y="649"/>
                  </a:cubicBezTo>
                  <a:lnTo>
                    <a:pt x="8689" y="3685"/>
                  </a:lnTo>
                  <a:lnTo>
                    <a:pt x="8589" y="3251"/>
                  </a:lnTo>
                  <a:cubicBezTo>
                    <a:pt x="8489" y="3017"/>
                    <a:pt x="8389" y="2851"/>
                    <a:pt x="7555" y="2584"/>
                  </a:cubicBezTo>
                  <a:cubicBezTo>
                    <a:pt x="7155" y="2450"/>
                    <a:pt x="6755" y="2317"/>
                    <a:pt x="6354" y="2150"/>
                  </a:cubicBezTo>
                  <a:cubicBezTo>
                    <a:pt x="6354" y="2150"/>
                    <a:pt x="6288" y="883"/>
                    <a:pt x="3786" y="215"/>
                  </a:cubicBezTo>
                  <a:cubicBezTo>
                    <a:pt x="3218" y="59"/>
                    <a:pt x="2814" y="0"/>
                    <a:pt x="252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4513475" y="1540175"/>
              <a:ext cx="178500" cy="115950"/>
            </a:xfrm>
            <a:custGeom>
              <a:avLst/>
              <a:gdLst/>
              <a:ahLst/>
              <a:cxnLst/>
              <a:rect l="l" t="t" r="r" b="b"/>
              <a:pathLst>
                <a:path w="7140" h="4638" extrusionOk="0">
                  <a:moveTo>
                    <a:pt x="1" y="1"/>
                  </a:moveTo>
                  <a:lnTo>
                    <a:pt x="234" y="835"/>
                  </a:lnTo>
                  <a:cubicBezTo>
                    <a:pt x="1035" y="1202"/>
                    <a:pt x="1368" y="1368"/>
                    <a:pt x="1502" y="1935"/>
                  </a:cubicBezTo>
                  <a:cubicBezTo>
                    <a:pt x="1635" y="2603"/>
                    <a:pt x="1668" y="2869"/>
                    <a:pt x="1668" y="2869"/>
                  </a:cubicBezTo>
                  <a:lnTo>
                    <a:pt x="6138" y="4637"/>
                  </a:lnTo>
                  <a:cubicBezTo>
                    <a:pt x="6138" y="4637"/>
                    <a:pt x="5905" y="3670"/>
                    <a:pt x="5838" y="3370"/>
                  </a:cubicBezTo>
                  <a:cubicBezTo>
                    <a:pt x="5806" y="3207"/>
                    <a:pt x="5932" y="3124"/>
                    <a:pt x="6159" y="3124"/>
                  </a:cubicBezTo>
                  <a:cubicBezTo>
                    <a:pt x="6397" y="3124"/>
                    <a:pt x="6746" y="3215"/>
                    <a:pt x="7139" y="3403"/>
                  </a:cubicBezTo>
                  <a:lnTo>
                    <a:pt x="6972" y="260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4512050" y="1583725"/>
              <a:ext cx="200750" cy="90750"/>
            </a:xfrm>
            <a:custGeom>
              <a:avLst/>
              <a:gdLst/>
              <a:ahLst/>
              <a:cxnLst/>
              <a:rect l="l" t="t" r="r" b="b"/>
              <a:pathLst>
                <a:path w="8030" h="3630" extrusionOk="0">
                  <a:moveTo>
                    <a:pt x="322" y="0"/>
                  </a:moveTo>
                  <a:cubicBezTo>
                    <a:pt x="112" y="0"/>
                    <a:pt x="1" y="63"/>
                    <a:pt x="24" y="193"/>
                  </a:cubicBezTo>
                  <a:cubicBezTo>
                    <a:pt x="91" y="560"/>
                    <a:pt x="158" y="861"/>
                    <a:pt x="158" y="861"/>
                  </a:cubicBezTo>
                  <a:lnTo>
                    <a:pt x="8030" y="3629"/>
                  </a:lnTo>
                  <a:lnTo>
                    <a:pt x="7897" y="2962"/>
                  </a:lnTo>
                  <a:cubicBezTo>
                    <a:pt x="7796" y="2595"/>
                    <a:pt x="6596" y="2128"/>
                    <a:pt x="5295" y="1528"/>
                  </a:cubicBezTo>
                  <a:lnTo>
                    <a:pt x="2226" y="594"/>
                  </a:lnTo>
                  <a:cubicBezTo>
                    <a:pt x="1409" y="207"/>
                    <a:pt x="703" y="0"/>
                    <a:pt x="32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4405150" y="1664250"/>
              <a:ext cx="236775" cy="252125"/>
            </a:xfrm>
            <a:custGeom>
              <a:avLst/>
              <a:gdLst/>
              <a:ahLst/>
              <a:cxnLst/>
              <a:rect l="l" t="t" r="r" b="b"/>
              <a:pathLst>
                <a:path w="9471" h="10085" extrusionOk="0">
                  <a:moveTo>
                    <a:pt x="752" y="0"/>
                  </a:moveTo>
                  <a:cubicBezTo>
                    <a:pt x="320" y="0"/>
                    <a:pt x="0" y="444"/>
                    <a:pt x="197" y="1276"/>
                  </a:cubicBezTo>
                  <a:cubicBezTo>
                    <a:pt x="498" y="2577"/>
                    <a:pt x="97" y="4945"/>
                    <a:pt x="864" y="7146"/>
                  </a:cubicBezTo>
                  <a:cubicBezTo>
                    <a:pt x="1365" y="8614"/>
                    <a:pt x="2599" y="9715"/>
                    <a:pt x="4133" y="10015"/>
                  </a:cubicBezTo>
                  <a:cubicBezTo>
                    <a:pt x="4504" y="10062"/>
                    <a:pt x="4858" y="10085"/>
                    <a:pt x="5194" y="10085"/>
                  </a:cubicBezTo>
                  <a:cubicBezTo>
                    <a:pt x="7034" y="10085"/>
                    <a:pt x="8329" y="9386"/>
                    <a:pt x="8837" y="7947"/>
                  </a:cubicBezTo>
                  <a:cubicBezTo>
                    <a:pt x="9471" y="6046"/>
                    <a:pt x="9170" y="5479"/>
                    <a:pt x="6535" y="5145"/>
                  </a:cubicBezTo>
                  <a:cubicBezTo>
                    <a:pt x="5134" y="4978"/>
                    <a:pt x="2366" y="3711"/>
                    <a:pt x="2232" y="3144"/>
                  </a:cubicBezTo>
                  <a:cubicBezTo>
                    <a:pt x="2065" y="2577"/>
                    <a:pt x="1465" y="375"/>
                    <a:pt x="1465" y="375"/>
                  </a:cubicBezTo>
                  <a:cubicBezTo>
                    <a:pt x="1235" y="122"/>
                    <a:pt x="978" y="0"/>
                    <a:pt x="75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467500" y="3689225"/>
              <a:ext cx="151800" cy="224350"/>
            </a:xfrm>
            <a:custGeom>
              <a:avLst/>
              <a:gdLst/>
              <a:ahLst/>
              <a:cxnLst/>
              <a:rect l="l" t="t" r="r" b="b"/>
              <a:pathLst>
                <a:path w="6072" h="8974" extrusionOk="0">
                  <a:moveTo>
                    <a:pt x="0" y="0"/>
                  </a:moveTo>
                  <a:lnTo>
                    <a:pt x="1001" y="8973"/>
                  </a:lnTo>
                  <a:lnTo>
                    <a:pt x="6071" y="8973"/>
                  </a:lnTo>
                  <a:lnTo>
                    <a:pt x="60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058875" y="3465725"/>
              <a:ext cx="154300" cy="236025"/>
            </a:xfrm>
            <a:custGeom>
              <a:avLst/>
              <a:gdLst/>
              <a:ahLst/>
              <a:cxnLst/>
              <a:rect l="l" t="t" r="r" b="b"/>
              <a:pathLst>
                <a:path w="6172" h="9441" extrusionOk="0">
                  <a:moveTo>
                    <a:pt x="6171" y="1"/>
                  </a:moveTo>
                  <a:lnTo>
                    <a:pt x="67" y="167"/>
                  </a:lnTo>
                  <a:lnTo>
                    <a:pt x="0" y="9441"/>
                  </a:lnTo>
                  <a:lnTo>
                    <a:pt x="5404" y="9241"/>
                  </a:lnTo>
                  <a:lnTo>
                    <a:pt x="6171"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005500" y="2089750"/>
              <a:ext cx="655500" cy="1728875"/>
            </a:xfrm>
            <a:custGeom>
              <a:avLst/>
              <a:gdLst/>
              <a:ahLst/>
              <a:cxnLst/>
              <a:rect l="l" t="t" r="r" b="b"/>
              <a:pathLst>
                <a:path w="26220" h="69155" extrusionOk="0">
                  <a:moveTo>
                    <a:pt x="434" y="0"/>
                  </a:moveTo>
                  <a:cubicBezTo>
                    <a:pt x="434" y="0"/>
                    <a:pt x="0" y="29455"/>
                    <a:pt x="67" y="32557"/>
                  </a:cubicBezTo>
                  <a:cubicBezTo>
                    <a:pt x="134" y="35292"/>
                    <a:pt x="1835" y="60910"/>
                    <a:pt x="1835" y="60910"/>
                  </a:cubicBezTo>
                  <a:cubicBezTo>
                    <a:pt x="2200" y="61549"/>
                    <a:pt x="3251" y="61795"/>
                    <a:pt x="4399" y="61795"/>
                  </a:cubicBezTo>
                  <a:cubicBezTo>
                    <a:pt x="6191" y="61795"/>
                    <a:pt x="8219" y="61194"/>
                    <a:pt x="8240" y="60544"/>
                  </a:cubicBezTo>
                  <a:cubicBezTo>
                    <a:pt x="8240" y="60544"/>
                    <a:pt x="9741" y="42964"/>
                    <a:pt x="9941" y="39995"/>
                  </a:cubicBezTo>
                  <a:cubicBezTo>
                    <a:pt x="10108" y="37894"/>
                    <a:pt x="10141" y="35792"/>
                    <a:pt x="10074" y="33691"/>
                  </a:cubicBezTo>
                  <a:lnTo>
                    <a:pt x="11909" y="15645"/>
                  </a:lnTo>
                  <a:cubicBezTo>
                    <a:pt x="11909" y="15645"/>
                    <a:pt x="14244" y="34025"/>
                    <a:pt x="14944" y="39629"/>
                  </a:cubicBezTo>
                  <a:cubicBezTo>
                    <a:pt x="15745" y="46066"/>
                    <a:pt x="18614" y="68449"/>
                    <a:pt x="18614" y="68449"/>
                  </a:cubicBezTo>
                  <a:cubicBezTo>
                    <a:pt x="18884" y="68939"/>
                    <a:pt x="19831" y="69155"/>
                    <a:pt x="20909" y="69155"/>
                  </a:cubicBezTo>
                  <a:cubicBezTo>
                    <a:pt x="22622" y="69155"/>
                    <a:pt x="24667" y="68609"/>
                    <a:pt x="24851" y="67749"/>
                  </a:cubicBezTo>
                  <a:cubicBezTo>
                    <a:pt x="24851" y="67749"/>
                    <a:pt x="26219" y="52304"/>
                    <a:pt x="26086" y="45800"/>
                  </a:cubicBezTo>
                  <a:cubicBezTo>
                    <a:pt x="26019" y="43131"/>
                    <a:pt x="25819" y="40429"/>
                    <a:pt x="25452" y="37794"/>
                  </a:cubicBezTo>
                  <a:cubicBezTo>
                    <a:pt x="25452" y="37794"/>
                    <a:pt x="24418" y="5237"/>
                    <a:pt x="24318" y="334"/>
                  </a:cubicBezTo>
                  <a:lnTo>
                    <a:pt x="4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309050" y="3829325"/>
              <a:ext cx="346100" cy="381700"/>
            </a:xfrm>
            <a:custGeom>
              <a:avLst/>
              <a:gdLst/>
              <a:ahLst/>
              <a:cxnLst/>
              <a:rect l="l" t="t" r="r" b="b"/>
              <a:pathLst>
                <a:path w="13844" h="15268" extrusionOk="0">
                  <a:moveTo>
                    <a:pt x="6972" y="0"/>
                  </a:moveTo>
                  <a:cubicBezTo>
                    <a:pt x="6672" y="0"/>
                    <a:pt x="6538" y="334"/>
                    <a:pt x="6438" y="1001"/>
                  </a:cubicBezTo>
                  <a:cubicBezTo>
                    <a:pt x="6205" y="2435"/>
                    <a:pt x="5738" y="3836"/>
                    <a:pt x="5104" y="5137"/>
                  </a:cubicBezTo>
                  <a:cubicBezTo>
                    <a:pt x="4237" y="6905"/>
                    <a:pt x="3736" y="7639"/>
                    <a:pt x="2035" y="9774"/>
                  </a:cubicBezTo>
                  <a:cubicBezTo>
                    <a:pt x="1635" y="10274"/>
                    <a:pt x="734" y="11075"/>
                    <a:pt x="434" y="11642"/>
                  </a:cubicBezTo>
                  <a:cubicBezTo>
                    <a:pt x="100" y="12209"/>
                    <a:pt x="0" y="13777"/>
                    <a:pt x="534" y="14144"/>
                  </a:cubicBezTo>
                  <a:cubicBezTo>
                    <a:pt x="1728" y="14933"/>
                    <a:pt x="3302" y="15268"/>
                    <a:pt x="4825" y="15268"/>
                  </a:cubicBezTo>
                  <a:cubicBezTo>
                    <a:pt x="5813" y="15268"/>
                    <a:pt x="6779" y="15127"/>
                    <a:pt x="7606" y="14878"/>
                  </a:cubicBezTo>
                  <a:cubicBezTo>
                    <a:pt x="9274" y="14477"/>
                    <a:pt x="10508" y="13076"/>
                    <a:pt x="10708" y="11408"/>
                  </a:cubicBezTo>
                  <a:cubicBezTo>
                    <a:pt x="11042" y="9474"/>
                    <a:pt x="11242" y="8273"/>
                    <a:pt x="12209" y="6805"/>
                  </a:cubicBezTo>
                  <a:cubicBezTo>
                    <a:pt x="12576" y="6271"/>
                    <a:pt x="13143" y="5838"/>
                    <a:pt x="13410" y="5237"/>
                  </a:cubicBezTo>
                  <a:cubicBezTo>
                    <a:pt x="13844" y="4170"/>
                    <a:pt x="13477" y="2969"/>
                    <a:pt x="13210" y="1902"/>
                  </a:cubicBezTo>
                  <a:cubicBezTo>
                    <a:pt x="12987" y="1042"/>
                    <a:pt x="12734" y="60"/>
                    <a:pt x="12421" y="60"/>
                  </a:cubicBezTo>
                  <a:cubicBezTo>
                    <a:pt x="12406" y="60"/>
                    <a:pt x="12391" y="63"/>
                    <a:pt x="12376" y="67"/>
                  </a:cubicBezTo>
                  <a:lnTo>
                    <a:pt x="12376" y="601"/>
                  </a:lnTo>
                  <a:cubicBezTo>
                    <a:pt x="12009" y="1001"/>
                    <a:pt x="10675" y="1435"/>
                    <a:pt x="9474" y="1468"/>
                  </a:cubicBezTo>
                  <a:cubicBezTo>
                    <a:pt x="9406" y="1471"/>
                    <a:pt x="9330" y="1473"/>
                    <a:pt x="9248" y="1473"/>
                  </a:cubicBezTo>
                  <a:cubicBezTo>
                    <a:pt x="8440" y="1473"/>
                    <a:pt x="7039" y="1313"/>
                    <a:pt x="7039" y="768"/>
                  </a:cubicBezTo>
                  <a:lnTo>
                    <a:pt x="6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4748650" y="3653325"/>
              <a:ext cx="494550" cy="288150"/>
            </a:xfrm>
            <a:custGeom>
              <a:avLst/>
              <a:gdLst/>
              <a:ahLst/>
              <a:cxnLst/>
              <a:rect l="l" t="t" r="r" b="b"/>
              <a:pathLst>
                <a:path w="19782" h="11526" extrusionOk="0">
                  <a:moveTo>
                    <a:pt x="18009" y="0"/>
                  </a:moveTo>
                  <a:cubicBezTo>
                    <a:pt x="18000" y="0"/>
                    <a:pt x="17990" y="1"/>
                    <a:pt x="17980" y="2"/>
                  </a:cubicBezTo>
                  <a:lnTo>
                    <a:pt x="17946" y="569"/>
                  </a:lnTo>
                  <a:cubicBezTo>
                    <a:pt x="17880" y="1169"/>
                    <a:pt x="16379" y="1470"/>
                    <a:pt x="15211" y="1470"/>
                  </a:cubicBezTo>
                  <a:cubicBezTo>
                    <a:pt x="14277" y="1470"/>
                    <a:pt x="12443" y="1236"/>
                    <a:pt x="12443" y="803"/>
                  </a:cubicBezTo>
                  <a:cubicBezTo>
                    <a:pt x="12409" y="803"/>
                    <a:pt x="12443" y="469"/>
                    <a:pt x="12443" y="469"/>
                  </a:cubicBezTo>
                  <a:lnTo>
                    <a:pt x="12443" y="469"/>
                  </a:lnTo>
                  <a:cubicBezTo>
                    <a:pt x="12309" y="569"/>
                    <a:pt x="12009" y="903"/>
                    <a:pt x="11442" y="1403"/>
                  </a:cubicBezTo>
                  <a:cubicBezTo>
                    <a:pt x="10908" y="1903"/>
                    <a:pt x="10308" y="2370"/>
                    <a:pt x="9707" y="2771"/>
                  </a:cubicBezTo>
                  <a:cubicBezTo>
                    <a:pt x="8473" y="3705"/>
                    <a:pt x="7172" y="4505"/>
                    <a:pt x="5838" y="5239"/>
                  </a:cubicBezTo>
                  <a:cubicBezTo>
                    <a:pt x="4237" y="6140"/>
                    <a:pt x="2802" y="6673"/>
                    <a:pt x="901" y="7574"/>
                  </a:cubicBezTo>
                  <a:cubicBezTo>
                    <a:pt x="667" y="7641"/>
                    <a:pt x="501" y="7774"/>
                    <a:pt x="334" y="7908"/>
                  </a:cubicBezTo>
                  <a:cubicBezTo>
                    <a:pt x="234" y="8074"/>
                    <a:pt x="167" y="8208"/>
                    <a:pt x="134" y="8408"/>
                  </a:cubicBezTo>
                  <a:cubicBezTo>
                    <a:pt x="0" y="9142"/>
                    <a:pt x="334" y="9876"/>
                    <a:pt x="968" y="10309"/>
                  </a:cubicBezTo>
                  <a:cubicBezTo>
                    <a:pt x="1568" y="10743"/>
                    <a:pt x="2235" y="11010"/>
                    <a:pt x="2969" y="11143"/>
                  </a:cubicBezTo>
                  <a:cubicBezTo>
                    <a:pt x="3868" y="11400"/>
                    <a:pt x="4788" y="11526"/>
                    <a:pt x="5710" y="11526"/>
                  </a:cubicBezTo>
                  <a:cubicBezTo>
                    <a:pt x="6465" y="11526"/>
                    <a:pt x="7222" y="11442"/>
                    <a:pt x="7973" y="11277"/>
                  </a:cubicBezTo>
                  <a:cubicBezTo>
                    <a:pt x="9407" y="10843"/>
                    <a:pt x="10741" y="10209"/>
                    <a:pt x="11976" y="9375"/>
                  </a:cubicBezTo>
                  <a:cubicBezTo>
                    <a:pt x="13010" y="8641"/>
                    <a:pt x="14177" y="8141"/>
                    <a:pt x="15411" y="7874"/>
                  </a:cubicBezTo>
                  <a:cubicBezTo>
                    <a:pt x="16479" y="7741"/>
                    <a:pt x="17813" y="7774"/>
                    <a:pt x="18747" y="7107"/>
                  </a:cubicBezTo>
                  <a:cubicBezTo>
                    <a:pt x="19781" y="6407"/>
                    <a:pt x="19347" y="4872"/>
                    <a:pt x="19047" y="3571"/>
                  </a:cubicBezTo>
                  <a:cubicBezTo>
                    <a:pt x="18719" y="2158"/>
                    <a:pt x="18649" y="0"/>
                    <a:pt x="180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5151425" y="2219825"/>
              <a:ext cx="151800" cy="678850"/>
            </a:xfrm>
            <a:custGeom>
              <a:avLst/>
              <a:gdLst/>
              <a:ahLst/>
              <a:cxnLst/>
              <a:rect l="l" t="t" r="r" b="b"/>
              <a:pathLst>
                <a:path w="6072" h="27154" extrusionOk="0">
                  <a:moveTo>
                    <a:pt x="1" y="1"/>
                  </a:moveTo>
                  <a:cubicBezTo>
                    <a:pt x="1" y="1"/>
                    <a:pt x="868" y="2603"/>
                    <a:pt x="4504" y="4704"/>
                  </a:cubicBezTo>
                  <a:lnTo>
                    <a:pt x="4237" y="27154"/>
                  </a:lnTo>
                  <a:lnTo>
                    <a:pt x="6072" y="10442"/>
                  </a:lnTo>
                  <a:lnTo>
                    <a:pt x="5505" y="3570"/>
                  </a:lnTo>
                  <a:cubicBezTo>
                    <a:pt x="3437" y="2770"/>
                    <a:pt x="1569" y="1569"/>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012175" y="1174075"/>
              <a:ext cx="669650" cy="995550"/>
            </a:xfrm>
            <a:custGeom>
              <a:avLst/>
              <a:gdLst/>
              <a:ahLst/>
              <a:cxnLst/>
              <a:rect l="l" t="t" r="r" b="b"/>
              <a:pathLst>
                <a:path w="26786" h="39822" extrusionOk="0">
                  <a:moveTo>
                    <a:pt x="8673" y="1"/>
                  </a:moveTo>
                  <a:cubicBezTo>
                    <a:pt x="5104" y="401"/>
                    <a:pt x="2002" y="5638"/>
                    <a:pt x="1068" y="11943"/>
                  </a:cubicBezTo>
                  <a:cubicBezTo>
                    <a:pt x="334" y="16913"/>
                    <a:pt x="0" y="36694"/>
                    <a:pt x="0" y="36694"/>
                  </a:cubicBezTo>
                  <a:cubicBezTo>
                    <a:pt x="3156" y="38984"/>
                    <a:pt x="8149" y="39821"/>
                    <a:pt x="12835" y="39821"/>
                  </a:cubicBezTo>
                  <a:cubicBezTo>
                    <a:pt x="17908" y="39821"/>
                    <a:pt x="22621" y="38840"/>
                    <a:pt x="24251" y="37661"/>
                  </a:cubicBezTo>
                  <a:cubicBezTo>
                    <a:pt x="24251" y="37661"/>
                    <a:pt x="24051" y="29222"/>
                    <a:pt x="23951" y="22450"/>
                  </a:cubicBezTo>
                  <a:cubicBezTo>
                    <a:pt x="25218" y="11943"/>
                    <a:pt x="26786" y="6339"/>
                    <a:pt x="25051" y="3837"/>
                  </a:cubicBezTo>
                  <a:cubicBezTo>
                    <a:pt x="24284" y="2803"/>
                    <a:pt x="23250" y="2002"/>
                    <a:pt x="22083" y="1569"/>
                  </a:cubicBezTo>
                  <a:cubicBezTo>
                    <a:pt x="19714" y="735"/>
                    <a:pt x="16846" y="335"/>
                    <a:pt x="15945" y="134"/>
                  </a:cubicBezTo>
                  <a:lnTo>
                    <a:pt x="867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4983925" y="631975"/>
              <a:ext cx="389350" cy="331775"/>
            </a:xfrm>
            <a:custGeom>
              <a:avLst/>
              <a:gdLst/>
              <a:ahLst/>
              <a:cxnLst/>
              <a:rect l="l" t="t" r="r" b="b"/>
              <a:pathLst>
                <a:path w="15574" h="13271" extrusionOk="0">
                  <a:moveTo>
                    <a:pt x="8837" y="1"/>
                  </a:moveTo>
                  <a:cubicBezTo>
                    <a:pt x="3040" y="1"/>
                    <a:pt x="1" y="6948"/>
                    <a:pt x="4032" y="11211"/>
                  </a:cubicBezTo>
                  <a:cubicBezTo>
                    <a:pt x="5387" y="12633"/>
                    <a:pt x="7094" y="13270"/>
                    <a:pt x="8773" y="13270"/>
                  </a:cubicBezTo>
                  <a:cubicBezTo>
                    <a:pt x="12135" y="13270"/>
                    <a:pt x="15385" y="10712"/>
                    <a:pt x="15474" y="6774"/>
                  </a:cubicBezTo>
                  <a:cubicBezTo>
                    <a:pt x="15574" y="3105"/>
                    <a:pt x="12672" y="69"/>
                    <a:pt x="9002" y="3"/>
                  </a:cubicBezTo>
                  <a:cubicBezTo>
                    <a:pt x="8947" y="2"/>
                    <a:pt x="8892" y="1"/>
                    <a:pt x="88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414125" y="922250"/>
              <a:ext cx="74250" cy="171800"/>
            </a:xfrm>
            <a:custGeom>
              <a:avLst/>
              <a:gdLst/>
              <a:ahLst/>
              <a:cxnLst/>
              <a:rect l="l" t="t" r="r" b="b"/>
              <a:pathLst>
                <a:path w="2970" h="6872" extrusionOk="0">
                  <a:moveTo>
                    <a:pt x="2969" y="0"/>
                  </a:moveTo>
                  <a:lnTo>
                    <a:pt x="134" y="3336"/>
                  </a:lnTo>
                  <a:lnTo>
                    <a:pt x="0" y="6872"/>
                  </a:lnTo>
                  <a:cubicBezTo>
                    <a:pt x="567" y="6705"/>
                    <a:pt x="1034" y="6338"/>
                    <a:pt x="1335" y="5838"/>
                  </a:cubicBezTo>
                  <a:cubicBezTo>
                    <a:pt x="1802" y="5004"/>
                    <a:pt x="2969" y="1"/>
                    <a:pt x="29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438300" y="740225"/>
              <a:ext cx="93425" cy="187050"/>
            </a:xfrm>
            <a:custGeom>
              <a:avLst/>
              <a:gdLst/>
              <a:ahLst/>
              <a:cxnLst/>
              <a:rect l="l" t="t" r="r" b="b"/>
              <a:pathLst>
                <a:path w="3737" h="7482" extrusionOk="0">
                  <a:moveTo>
                    <a:pt x="1046" y="0"/>
                  </a:moveTo>
                  <a:cubicBezTo>
                    <a:pt x="976" y="0"/>
                    <a:pt x="906" y="3"/>
                    <a:pt x="835" y="9"/>
                  </a:cubicBezTo>
                  <a:lnTo>
                    <a:pt x="1" y="7481"/>
                  </a:lnTo>
                  <a:lnTo>
                    <a:pt x="2002" y="7281"/>
                  </a:lnTo>
                  <a:cubicBezTo>
                    <a:pt x="3170" y="4546"/>
                    <a:pt x="3737" y="1710"/>
                    <a:pt x="2869" y="776"/>
                  </a:cubicBezTo>
                  <a:cubicBezTo>
                    <a:pt x="2385" y="292"/>
                    <a:pt x="1736" y="0"/>
                    <a:pt x="10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58025" y="657700"/>
              <a:ext cx="496225" cy="619850"/>
            </a:xfrm>
            <a:custGeom>
              <a:avLst/>
              <a:gdLst/>
              <a:ahLst/>
              <a:cxnLst/>
              <a:rect l="l" t="t" r="r" b="b"/>
              <a:pathLst>
                <a:path w="19849" h="24794" extrusionOk="0">
                  <a:moveTo>
                    <a:pt x="6953" y="1"/>
                  </a:moveTo>
                  <a:cubicBezTo>
                    <a:pt x="3977" y="1"/>
                    <a:pt x="1171" y="1418"/>
                    <a:pt x="668" y="5078"/>
                  </a:cubicBezTo>
                  <a:cubicBezTo>
                    <a:pt x="1" y="10048"/>
                    <a:pt x="168" y="13084"/>
                    <a:pt x="835" y="15786"/>
                  </a:cubicBezTo>
                  <a:cubicBezTo>
                    <a:pt x="1302" y="17587"/>
                    <a:pt x="2302" y="18888"/>
                    <a:pt x="3904" y="19188"/>
                  </a:cubicBezTo>
                  <a:cubicBezTo>
                    <a:pt x="4237" y="19210"/>
                    <a:pt x="4571" y="19222"/>
                    <a:pt x="4904" y="19222"/>
                  </a:cubicBezTo>
                  <a:cubicBezTo>
                    <a:pt x="5571" y="19222"/>
                    <a:pt x="6239" y="19177"/>
                    <a:pt x="6906" y="19088"/>
                  </a:cubicBezTo>
                  <a:lnTo>
                    <a:pt x="6906" y="19088"/>
                  </a:lnTo>
                  <a:lnTo>
                    <a:pt x="6839" y="21690"/>
                  </a:lnTo>
                  <a:cubicBezTo>
                    <a:pt x="5371" y="23291"/>
                    <a:pt x="5405" y="24325"/>
                    <a:pt x="6872" y="24625"/>
                  </a:cubicBezTo>
                  <a:cubicBezTo>
                    <a:pt x="7393" y="24728"/>
                    <a:pt x="8057" y="24794"/>
                    <a:pt x="8778" y="24794"/>
                  </a:cubicBezTo>
                  <a:cubicBezTo>
                    <a:pt x="10640" y="24794"/>
                    <a:pt x="12880" y="24353"/>
                    <a:pt x="14011" y="22958"/>
                  </a:cubicBezTo>
                  <a:lnTo>
                    <a:pt x="14411" y="13918"/>
                  </a:lnTo>
                  <a:cubicBezTo>
                    <a:pt x="14411" y="13918"/>
                    <a:pt x="14613" y="14880"/>
                    <a:pt x="15913" y="14880"/>
                  </a:cubicBezTo>
                  <a:cubicBezTo>
                    <a:pt x="16201" y="14880"/>
                    <a:pt x="16542" y="14833"/>
                    <a:pt x="16946" y="14718"/>
                  </a:cubicBezTo>
                  <a:cubicBezTo>
                    <a:pt x="18214" y="14318"/>
                    <a:pt x="19848" y="12016"/>
                    <a:pt x="19048" y="10282"/>
                  </a:cubicBezTo>
                  <a:cubicBezTo>
                    <a:pt x="18656" y="9434"/>
                    <a:pt x="18066" y="9160"/>
                    <a:pt x="17505" y="9160"/>
                  </a:cubicBezTo>
                  <a:cubicBezTo>
                    <a:pt x="16920" y="9160"/>
                    <a:pt x="16368" y="9459"/>
                    <a:pt x="16112" y="9715"/>
                  </a:cubicBezTo>
                  <a:cubicBezTo>
                    <a:pt x="15654" y="10173"/>
                    <a:pt x="15171" y="10804"/>
                    <a:pt x="14769" y="10804"/>
                  </a:cubicBezTo>
                  <a:cubicBezTo>
                    <a:pt x="14703" y="10804"/>
                    <a:pt x="14639" y="10787"/>
                    <a:pt x="14578" y="10749"/>
                  </a:cubicBezTo>
                  <a:cubicBezTo>
                    <a:pt x="14578" y="10749"/>
                    <a:pt x="16212" y="4111"/>
                    <a:pt x="12443" y="1609"/>
                  </a:cubicBezTo>
                  <a:cubicBezTo>
                    <a:pt x="10946" y="616"/>
                    <a:pt x="8913" y="1"/>
                    <a:pt x="6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39675" y="607025"/>
              <a:ext cx="438675" cy="336925"/>
            </a:xfrm>
            <a:custGeom>
              <a:avLst/>
              <a:gdLst/>
              <a:ahLst/>
              <a:cxnLst/>
              <a:rect l="l" t="t" r="r" b="b"/>
              <a:pathLst>
                <a:path w="17547" h="13477" extrusionOk="0">
                  <a:moveTo>
                    <a:pt x="568" y="0"/>
                  </a:moveTo>
                  <a:cubicBezTo>
                    <a:pt x="1" y="1801"/>
                    <a:pt x="601" y="3769"/>
                    <a:pt x="2069" y="4970"/>
                  </a:cubicBezTo>
                  <a:cubicBezTo>
                    <a:pt x="2069" y="4970"/>
                    <a:pt x="3036" y="5637"/>
                    <a:pt x="5605" y="6004"/>
                  </a:cubicBezTo>
                  <a:cubicBezTo>
                    <a:pt x="6604" y="6158"/>
                    <a:pt x="7815" y="6208"/>
                    <a:pt x="8960" y="6208"/>
                  </a:cubicBezTo>
                  <a:cubicBezTo>
                    <a:pt x="10795" y="6208"/>
                    <a:pt x="12461" y="6079"/>
                    <a:pt x="12810" y="6038"/>
                  </a:cubicBezTo>
                  <a:cubicBezTo>
                    <a:pt x="12842" y="6035"/>
                    <a:pt x="12872" y="6034"/>
                    <a:pt x="12902" y="6034"/>
                  </a:cubicBezTo>
                  <a:cubicBezTo>
                    <a:pt x="13589" y="6034"/>
                    <a:pt x="13726" y="6787"/>
                    <a:pt x="14078" y="8706"/>
                  </a:cubicBezTo>
                  <a:cubicBezTo>
                    <a:pt x="14411" y="10474"/>
                    <a:pt x="14611" y="13443"/>
                    <a:pt x="15312" y="13476"/>
                  </a:cubicBezTo>
                  <a:cubicBezTo>
                    <a:pt x="15512" y="13476"/>
                    <a:pt x="16313" y="12209"/>
                    <a:pt x="16846" y="11742"/>
                  </a:cubicBezTo>
                  <a:cubicBezTo>
                    <a:pt x="17547" y="11141"/>
                    <a:pt x="16780" y="5337"/>
                    <a:pt x="16780" y="5337"/>
                  </a:cubicBezTo>
                  <a:cubicBezTo>
                    <a:pt x="17280" y="4303"/>
                    <a:pt x="17147" y="3069"/>
                    <a:pt x="16379" y="2235"/>
                  </a:cubicBezTo>
                  <a:cubicBezTo>
                    <a:pt x="15564" y="1274"/>
                    <a:pt x="14442" y="159"/>
                    <a:pt x="11283" y="159"/>
                  </a:cubicBezTo>
                  <a:cubicBezTo>
                    <a:pt x="10825" y="159"/>
                    <a:pt x="10324" y="183"/>
                    <a:pt x="9775" y="234"/>
                  </a:cubicBezTo>
                  <a:cubicBezTo>
                    <a:pt x="7950" y="408"/>
                    <a:pt x="6046" y="775"/>
                    <a:pt x="4241" y="775"/>
                  </a:cubicBezTo>
                  <a:cubicBezTo>
                    <a:pt x="2944" y="775"/>
                    <a:pt x="1698" y="586"/>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450825" y="700650"/>
              <a:ext cx="70900" cy="51500"/>
            </a:xfrm>
            <a:custGeom>
              <a:avLst/>
              <a:gdLst/>
              <a:ahLst/>
              <a:cxnLst/>
              <a:rect l="l" t="t" r="r" b="b"/>
              <a:pathLst>
                <a:path w="2836" h="2060" extrusionOk="0">
                  <a:moveTo>
                    <a:pt x="1600" y="0"/>
                  </a:moveTo>
                  <a:cubicBezTo>
                    <a:pt x="1388" y="0"/>
                    <a:pt x="1172" y="51"/>
                    <a:pt x="967" y="158"/>
                  </a:cubicBezTo>
                  <a:cubicBezTo>
                    <a:pt x="300" y="491"/>
                    <a:pt x="0" y="1325"/>
                    <a:pt x="334" y="2059"/>
                  </a:cubicBezTo>
                  <a:lnTo>
                    <a:pt x="2835" y="792"/>
                  </a:lnTo>
                  <a:cubicBezTo>
                    <a:pt x="2599" y="296"/>
                    <a:pt x="2112" y="0"/>
                    <a:pt x="1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229825" y="1059850"/>
              <a:ext cx="169300" cy="100925"/>
            </a:xfrm>
            <a:custGeom>
              <a:avLst/>
              <a:gdLst/>
              <a:ahLst/>
              <a:cxnLst/>
              <a:rect l="l" t="t" r="r" b="b"/>
              <a:pathLst>
                <a:path w="6772" h="4037" extrusionOk="0">
                  <a:moveTo>
                    <a:pt x="6772" y="0"/>
                  </a:moveTo>
                  <a:lnTo>
                    <a:pt x="6772" y="0"/>
                  </a:lnTo>
                  <a:cubicBezTo>
                    <a:pt x="6338" y="734"/>
                    <a:pt x="5704" y="1334"/>
                    <a:pt x="4971" y="1701"/>
                  </a:cubicBezTo>
                  <a:cubicBezTo>
                    <a:pt x="3670" y="2335"/>
                    <a:pt x="34" y="3002"/>
                    <a:pt x="34" y="3002"/>
                  </a:cubicBezTo>
                  <a:lnTo>
                    <a:pt x="0" y="4036"/>
                  </a:lnTo>
                  <a:cubicBezTo>
                    <a:pt x="0" y="4036"/>
                    <a:pt x="4770" y="3202"/>
                    <a:pt x="5704" y="2035"/>
                  </a:cubicBezTo>
                  <a:cubicBezTo>
                    <a:pt x="6205" y="1434"/>
                    <a:pt x="6538" y="734"/>
                    <a:pt x="677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259850" y="884675"/>
              <a:ext cx="43175" cy="36225"/>
            </a:xfrm>
            <a:custGeom>
              <a:avLst/>
              <a:gdLst/>
              <a:ahLst/>
              <a:cxnLst/>
              <a:rect l="l" t="t" r="r" b="b"/>
              <a:pathLst>
                <a:path w="1727" h="1449" extrusionOk="0">
                  <a:moveTo>
                    <a:pt x="776" y="1"/>
                  </a:moveTo>
                  <a:cubicBezTo>
                    <a:pt x="762" y="1"/>
                    <a:pt x="748" y="1"/>
                    <a:pt x="734" y="2"/>
                  </a:cubicBezTo>
                  <a:cubicBezTo>
                    <a:pt x="334" y="2"/>
                    <a:pt x="0" y="369"/>
                    <a:pt x="34" y="803"/>
                  </a:cubicBezTo>
                  <a:cubicBezTo>
                    <a:pt x="76" y="1207"/>
                    <a:pt x="418" y="1449"/>
                    <a:pt x="773" y="1449"/>
                  </a:cubicBezTo>
                  <a:cubicBezTo>
                    <a:pt x="973" y="1449"/>
                    <a:pt x="1178" y="1372"/>
                    <a:pt x="1335" y="1203"/>
                  </a:cubicBezTo>
                  <a:cubicBezTo>
                    <a:pt x="1726" y="714"/>
                    <a:pt x="1384" y="1"/>
                    <a:pt x="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5272350" y="822225"/>
              <a:ext cx="45900" cy="33325"/>
            </a:xfrm>
            <a:custGeom>
              <a:avLst/>
              <a:gdLst/>
              <a:ahLst/>
              <a:cxnLst/>
              <a:rect l="l" t="t" r="r" b="b"/>
              <a:pathLst>
                <a:path w="1836" h="1333" extrusionOk="0">
                  <a:moveTo>
                    <a:pt x="795" y="0"/>
                  </a:moveTo>
                  <a:cubicBezTo>
                    <a:pt x="458" y="0"/>
                    <a:pt x="144" y="198"/>
                    <a:pt x="1" y="532"/>
                  </a:cubicBezTo>
                  <a:lnTo>
                    <a:pt x="1602" y="1333"/>
                  </a:lnTo>
                  <a:cubicBezTo>
                    <a:pt x="1835" y="866"/>
                    <a:pt x="1635" y="332"/>
                    <a:pt x="1201" y="98"/>
                  </a:cubicBezTo>
                  <a:cubicBezTo>
                    <a:pt x="1068" y="32"/>
                    <a:pt x="930" y="0"/>
                    <a:pt x="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5193975" y="1020650"/>
              <a:ext cx="70075" cy="44550"/>
            </a:xfrm>
            <a:custGeom>
              <a:avLst/>
              <a:gdLst/>
              <a:ahLst/>
              <a:cxnLst/>
              <a:rect l="l" t="t" r="r" b="b"/>
              <a:pathLst>
                <a:path w="2803" h="1782" extrusionOk="0">
                  <a:moveTo>
                    <a:pt x="2635" y="0"/>
                  </a:moveTo>
                  <a:lnTo>
                    <a:pt x="0" y="734"/>
                  </a:lnTo>
                  <a:cubicBezTo>
                    <a:pt x="141" y="1352"/>
                    <a:pt x="684" y="1781"/>
                    <a:pt x="1310" y="1781"/>
                  </a:cubicBezTo>
                  <a:cubicBezTo>
                    <a:pt x="1427" y="1781"/>
                    <a:pt x="1547" y="1766"/>
                    <a:pt x="1668" y="1735"/>
                  </a:cubicBezTo>
                  <a:cubicBezTo>
                    <a:pt x="2402" y="1501"/>
                    <a:pt x="2802" y="734"/>
                    <a:pt x="263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5221475" y="1033800"/>
              <a:ext cx="38400" cy="31400"/>
            </a:xfrm>
            <a:custGeom>
              <a:avLst/>
              <a:gdLst/>
              <a:ahLst/>
              <a:cxnLst/>
              <a:rect l="l" t="t" r="r" b="b"/>
              <a:pathLst>
                <a:path w="1536" h="1256" extrusionOk="0">
                  <a:moveTo>
                    <a:pt x="1018" y="0"/>
                  </a:moveTo>
                  <a:cubicBezTo>
                    <a:pt x="480" y="0"/>
                    <a:pt x="1" y="435"/>
                    <a:pt x="1" y="1042"/>
                  </a:cubicBezTo>
                  <a:cubicBezTo>
                    <a:pt x="1" y="1109"/>
                    <a:pt x="1" y="1175"/>
                    <a:pt x="34" y="1242"/>
                  </a:cubicBezTo>
                  <a:cubicBezTo>
                    <a:pt x="83" y="1252"/>
                    <a:pt x="132" y="1256"/>
                    <a:pt x="181" y="1256"/>
                  </a:cubicBezTo>
                  <a:cubicBezTo>
                    <a:pt x="299" y="1256"/>
                    <a:pt x="417" y="1232"/>
                    <a:pt x="535" y="1209"/>
                  </a:cubicBezTo>
                  <a:cubicBezTo>
                    <a:pt x="1035" y="1075"/>
                    <a:pt x="1435" y="675"/>
                    <a:pt x="1535" y="141"/>
                  </a:cubicBezTo>
                  <a:cubicBezTo>
                    <a:pt x="1366" y="45"/>
                    <a:pt x="1189" y="0"/>
                    <a:pt x="101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5080550" y="821750"/>
              <a:ext cx="45900" cy="30475"/>
            </a:xfrm>
            <a:custGeom>
              <a:avLst/>
              <a:gdLst/>
              <a:ahLst/>
              <a:cxnLst/>
              <a:rect l="l" t="t" r="r" b="b"/>
              <a:pathLst>
                <a:path w="1836" h="1219" extrusionOk="0">
                  <a:moveTo>
                    <a:pt x="1018" y="1"/>
                  </a:moveTo>
                  <a:cubicBezTo>
                    <a:pt x="924" y="1"/>
                    <a:pt x="829" y="17"/>
                    <a:pt x="734" y="51"/>
                  </a:cubicBezTo>
                  <a:cubicBezTo>
                    <a:pt x="267" y="217"/>
                    <a:pt x="0" y="751"/>
                    <a:pt x="134" y="1218"/>
                  </a:cubicBezTo>
                  <a:lnTo>
                    <a:pt x="1835" y="651"/>
                  </a:lnTo>
                  <a:cubicBezTo>
                    <a:pt x="1729" y="252"/>
                    <a:pt x="1388" y="1"/>
                    <a:pt x="1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5099975" y="879650"/>
              <a:ext cx="42300" cy="36475"/>
            </a:xfrm>
            <a:custGeom>
              <a:avLst/>
              <a:gdLst/>
              <a:ahLst/>
              <a:cxnLst/>
              <a:rect l="l" t="t" r="r" b="b"/>
              <a:pathLst>
                <a:path w="1692" h="1459" extrusionOk="0">
                  <a:moveTo>
                    <a:pt x="759" y="0"/>
                  </a:moveTo>
                  <a:cubicBezTo>
                    <a:pt x="358" y="0"/>
                    <a:pt x="56" y="292"/>
                    <a:pt x="24" y="703"/>
                  </a:cubicBezTo>
                  <a:cubicBezTo>
                    <a:pt x="1" y="1146"/>
                    <a:pt x="352" y="1459"/>
                    <a:pt x="737" y="1459"/>
                  </a:cubicBezTo>
                  <a:cubicBezTo>
                    <a:pt x="902" y="1459"/>
                    <a:pt x="1074" y="1401"/>
                    <a:pt x="1225" y="1270"/>
                  </a:cubicBezTo>
                  <a:cubicBezTo>
                    <a:pt x="1692" y="870"/>
                    <a:pt x="1458" y="70"/>
                    <a:pt x="825" y="3"/>
                  </a:cubicBezTo>
                  <a:cubicBezTo>
                    <a:pt x="803" y="1"/>
                    <a:pt x="781" y="0"/>
                    <a:pt x="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139750" y="888875"/>
              <a:ext cx="63400" cy="109275"/>
            </a:xfrm>
            <a:custGeom>
              <a:avLst/>
              <a:gdLst/>
              <a:ahLst/>
              <a:cxnLst/>
              <a:rect l="l" t="t" r="r" b="b"/>
              <a:pathLst>
                <a:path w="2536" h="4371" extrusionOk="0">
                  <a:moveTo>
                    <a:pt x="2536" y="1"/>
                  </a:moveTo>
                  <a:lnTo>
                    <a:pt x="1" y="3603"/>
                  </a:lnTo>
                  <a:lnTo>
                    <a:pt x="2302" y="4371"/>
                  </a:lnTo>
                  <a:lnTo>
                    <a:pt x="253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339075" y="1169925"/>
              <a:ext cx="337750" cy="1539025"/>
            </a:xfrm>
            <a:custGeom>
              <a:avLst/>
              <a:gdLst/>
              <a:ahLst/>
              <a:cxnLst/>
              <a:rect l="l" t="t" r="r" b="b"/>
              <a:pathLst>
                <a:path w="13510" h="61561" extrusionOk="0">
                  <a:moveTo>
                    <a:pt x="2869" y="0"/>
                  </a:moveTo>
                  <a:lnTo>
                    <a:pt x="2802" y="1701"/>
                  </a:lnTo>
                  <a:cubicBezTo>
                    <a:pt x="2802" y="1701"/>
                    <a:pt x="1168" y="8840"/>
                    <a:pt x="667" y="12609"/>
                  </a:cubicBezTo>
                  <a:cubicBezTo>
                    <a:pt x="0" y="17846"/>
                    <a:pt x="134" y="32624"/>
                    <a:pt x="501" y="41997"/>
                  </a:cubicBezTo>
                  <a:cubicBezTo>
                    <a:pt x="767" y="48835"/>
                    <a:pt x="1768" y="61478"/>
                    <a:pt x="1768" y="61478"/>
                  </a:cubicBezTo>
                  <a:cubicBezTo>
                    <a:pt x="1768" y="61478"/>
                    <a:pt x="2185" y="61561"/>
                    <a:pt x="3115" y="61561"/>
                  </a:cubicBezTo>
                  <a:cubicBezTo>
                    <a:pt x="4045" y="61561"/>
                    <a:pt x="5487" y="61478"/>
                    <a:pt x="7539" y="61144"/>
                  </a:cubicBezTo>
                  <a:cubicBezTo>
                    <a:pt x="11008" y="60544"/>
                    <a:pt x="12743" y="59543"/>
                    <a:pt x="13510" y="59076"/>
                  </a:cubicBezTo>
                  <a:cubicBezTo>
                    <a:pt x="13510" y="59076"/>
                    <a:pt x="12843" y="39895"/>
                    <a:pt x="12376" y="33191"/>
                  </a:cubicBezTo>
                  <a:cubicBezTo>
                    <a:pt x="11909" y="26986"/>
                    <a:pt x="11942" y="23584"/>
                    <a:pt x="11942" y="23584"/>
                  </a:cubicBezTo>
                  <a:lnTo>
                    <a:pt x="13410" y="9474"/>
                  </a:lnTo>
                  <a:cubicBezTo>
                    <a:pt x="13410" y="9474"/>
                    <a:pt x="13243" y="1835"/>
                    <a:pt x="9774" y="1068"/>
                  </a:cubicBezTo>
                  <a:cubicBezTo>
                    <a:pt x="7506" y="534"/>
                    <a:pt x="5204" y="167"/>
                    <a:pt x="28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597575" y="2143950"/>
              <a:ext cx="261050" cy="377350"/>
            </a:xfrm>
            <a:custGeom>
              <a:avLst/>
              <a:gdLst/>
              <a:ahLst/>
              <a:cxnLst/>
              <a:rect l="l" t="t" r="r" b="b"/>
              <a:pathLst>
                <a:path w="10442" h="15094" extrusionOk="0">
                  <a:moveTo>
                    <a:pt x="4271" y="0"/>
                  </a:moveTo>
                  <a:cubicBezTo>
                    <a:pt x="4204" y="1034"/>
                    <a:pt x="4237" y="2035"/>
                    <a:pt x="3904" y="3003"/>
                  </a:cubicBezTo>
                  <a:cubicBezTo>
                    <a:pt x="3737" y="3603"/>
                    <a:pt x="3403" y="4170"/>
                    <a:pt x="2936" y="4604"/>
                  </a:cubicBezTo>
                  <a:cubicBezTo>
                    <a:pt x="1869" y="5671"/>
                    <a:pt x="1836" y="6572"/>
                    <a:pt x="1135" y="7739"/>
                  </a:cubicBezTo>
                  <a:cubicBezTo>
                    <a:pt x="601" y="8707"/>
                    <a:pt x="1" y="9040"/>
                    <a:pt x="168" y="9240"/>
                  </a:cubicBezTo>
                  <a:cubicBezTo>
                    <a:pt x="418" y="9529"/>
                    <a:pt x="757" y="9673"/>
                    <a:pt x="1101" y="9673"/>
                  </a:cubicBezTo>
                  <a:cubicBezTo>
                    <a:pt x="1354" y="9673"/>
                    <a:pt x="1610" y="9596"/>
                    <a:pt x="1836" y="9440"/>
                  </a:cubicBezTo>
                  <a:cubicBezTo>
                    <a:pt x="2336" y="9107"/>
                    <a:pt x="2770" y="8707"/>
                    <a:pt x="3136" y="8273"/>
                  </a:cubicBezTo>
                  <a:lnTo>
                    <a:pt x="3136" y="8273"/>
                  </a:lnTo>
                  <a:cubicBezTo>
                    <a:pt x="2936" y="9440"/>
                    <a:pt x="2536" y="10541"/>
                    <a:pt x="2002" y="11609"/>
                  </a:cubicBezTo>
                  <a:cubicBezTo>
                    <a:pt x="994" y="13707"/>
                    <a:pt x="1388" y="15094"/>
                    <a:pt x="3496" y="15094"/>
                  </a:cubicBezTo>
                  <a:cubicBezTo>
                    <a:pt x="3967" y="15094"/>
                    <a:pt x="4525" y="15024"/>
                    <a:pt x="5171" y="14878"/>
                  </a:cubicBezTo>
                  <a:cubicBezTo>
                    <a:pt x="7373" y="14377"/>
                    <a:pt x="8507" y="12209"/>
                    <a:pt x="9674" y="7072"/>
                  </a:cubicBezTo>
                  <a:cubicBezTo>
                    <a:pt x="10141" y="4837"/>
                    <a:pt x="10375" y="2569"/>
                    <a:pt x="10442" y="267"/>
                  </a:cubicBezTo>
                  <a:lnTo>
                    <a:pt x="42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551725" y="1196600"/>
              <a:ext cx="331100" cy="1011275"/>
            </a:xfrm>
            <a:custGeom>
              <a:avLst/>
              <a:gdLst/>
              <a:ahLst/>
              <a:cxnLst/>
              <a:rect l="l" t="t" r="r" b="b"/>
              <a:pathLst>
                <a:path w="13244" h="40451" extrusionOk="0">
                  <a:moveTo>
                    <a:pt x="1268" y="1"/>
                  </a:moveTo>
                  <a:cubicBezTo>
                    <a:pt x="134" y="2969"/>
                    <a:pt x="0" y="6238"/>
                    <a:pt x="901" y="9307"/>
                  </a:cubicBezTo>
                  <a:lnTo>
                    <a:pt x="5638" y="24418"/>
                  </a:lnTo>
                  <a:lnTo>
                    <a:pt x="5771" y="39462"/>
                  </a:lnTo>
                  <a:cubicBezTo>
                    <a:pt x="7221" y="40255"/>
                    <a:pt x="8901" y="40450"/>
                    <a:pt x="10208" y="40450"/>
                  </a:cubicBezTo>
                  <a:cubicBezTo>
                    <a:pt x="11487" y="40450"/>
                    <a:pt x="12409" y="40263"/>
                    <a:pt x="12409" y="40263"/>
                  </a:cubicBezTo>
                  <a:cubicBezTo>
                    <a:pt x="12409" y="40263"/>
                    <a:pt x="13243" y="26720"/>
                    <a:pt x="13010" y="24118"/>
                  </a:cubicBezTo>
                  <a:cubicBezTo>
                    <a:pt x="12676" y="21049"/>
                    <a:pt x="11642" y="16746"/>
                    <a:pt x="10441" y="12309"/>
                  </a:cubicBezTo>
                  <a:cubicBezTo>
                    <a:pt x="9240" y="7873"/>
                    <a:pt x="8273" y="3436"/>
                    <a:pt x="6438" y="1802"/>
                  </a:cubicBezTo>
                  <a:cubicBezTo>
                    <a:pt x="4604" y="134"/>
                    <a:pt x="1268" y="1"/>
                    <a:pt x="126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4982975" y="1169925"/>
              <a:ext cx="246875" cy="1500325"/>
            </a:xfrm>
            <a:custGeom>
              <a:avLst/>
              <a:gdLst/>
              <a:ahLst/>
              <a:cxnLst/>
              <a:rect l="l" t="t" r="r" b="b"/>
              <a:pathLst>
                <a:path w="9875" h="60013" extrusionOk="0">
                  <a:moveTo>
                    <a:pt x="9874" y="0"/>
                  </a:moveTo>
                  <a:cubicBezTo>
                    <a:pt x="8707" y="100"/>
                    <a:pt x="7573" y="300"/>
                    <a:pt x="6472" y="601"/>
                  </a:cubicBezTo>
                  <a:cubicBezTo>
                    <a:pt x="5271" y="968"/>
                    <a:pt x="4604" y="1968"/>
                    <a:pt x="3803" y="3636"/>
                  </a:cubicBezTo>
                  <a:cubicBezTo>
                    <a:pt x="2669" y="6071"/>
                    <a:pt x="1602" y="8573"/>
                    <a:pt x="968" y="19981"/>
                  </a:cubicBezTo>
                  <a:cubicBezTo>
                    <a:pt x="401" y="30922"/>
                    <a:pt x="1" y="59276"/>
                    <a:pt x="1" y="59276"/>
                  </a:cubicBezTo>
                  <a:cubicBezTo>
                    <a:pt x="1103" y="59748"/>
                    <a:pt x="2294" y="60013"/>
                    <a:pt x="3491" y="60013"/>
                  </a:cubicBezTo>
                  <a:cubicBezTo>
                    <a:pt x="3562" y="60013"/>
                    <a:pt x="3632" y="60012"/>
                    <a:pt x="3703" y="60010"/>
                  </a:cubicBezTo>
                  <a:cubicBezTo>
                    <a:pt x="3703" y="60010"/>
                    <a:pt x="3970" y="25985"/>
                    <a:pt x="4404" y="18247"/>
                  </a:cubicBezTo>
                  <a:cubicBezTo>
                    <a:pt x="4871" y="9407"/>
                    <a:pt x="6339" y="5004"/>
                    <a:pt x="8006" y="2435"/>
                  </a:cubicBezTo>
                  <a:cubicBezTo>
                    <a:pt x="8807" y="1101"/>
                    <a:pt x="9541" y="601"/>
                    <a:pt x="9874" y="467"/>
                  </a:cubicBezTo>
                  <a:lnTo>
                    <a:pt x="987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021350" y="784650"/>
              <a:ext cx="352775" cy="199325"/>
            </a:xfrm>
            <a:custGeom>
              <a:avLst/>
              <a:gdLst/>
              <a:ahLst/>
              <a:cxnLst/>
              <a:rect l="l" t="t" r="r" b="b"/>
              <a:pathLst>
                <a:path w="14111" h="7973" extrusionOk="0">
                  <a:moveTo>
                    <a:pt x="6138" y="834"/>
                  </a:moveTo>
                  <a:cubicBezTo>
                    <a:pt x="11041" y="834"/>
                    <a:pt x="12609" y="1401"/>
                    <a:pt x="12876" y="2735"/>
                  </a:cubicBezTo>
                  <a:cubicBezTo>
                    <a:pt x="12976" y="3269"/>
                    <a:pt x="13076" y="4337"/>
                    <a:pt x="13143" y="5104"/>
                  </a:cubicBezTo>
                  <a:cubicBezTo>
                    <a:pt x="13243" y="6205"/>
                    <a:pt x="12409" y="7139"/>
                    <a:pt x="11308" y="7139"/>
                  </a:cubicBezTo>
                  <a:lnTo>
                    <a:pt x="9707" y="7139"/>
                  </a:lnTo>
                  <a:cubicBezTo>
                    <a:pt x="8806" y="7105"/>
                    <a:pt x="8039" y="6572"/>
                    <a:pt x="7672" y="5771"/>
                  </a:cubicBezTo>
                  <a:cubicBezTo>
                    <a:pt x="7372" y="5104"/>
                    <a:pt x="6905" y="4403"/>
                    <a:pt x="6138" y="4403"/>
                  </a:cubicBezTo>
                  <a:cubicBezTo>
                    <a:pt x="5371" y="4403"/>
                    <a:pt x="4870" y="5104"/>
                    <a:pt x="4570" y="5771"/>
                  </a:cubicBezTo>
                  <a:cubicBezTo>
                    <a:pt x="4236" y="6605"/>
                    <a:pt x="3970" y="7139"/>
                    <a:pt x="3069" y="7139"/>
                  </a:cubicBezTo>
                  <a:lnTo>
                    <a:pt x="2802" y="7139"/>
                  </a:lnTo>
                  <a:cubicBezTo>
                    <a:pt x="1668" y="7139"/>
                    <a:pt x="801" y="6171"/>
                    <a:pt x="901" y="5070"/>
                  </a:cubicBezTo>
                  <a:cubicBezTo>
                    <a:pt x="967" y="4303"/>
                    <a:pt x="1034" y="3303"/>
                    <a:pt x="1134" y="2735"/>
                  </a:cubicBezTo>
                  <a:cubicBezTo>
                    <a:pt x="1401" y="1401"/>
                    <a:pt x="1201" y="834"/>
                    <a:pt x="6138" y="834"/>
                  </a:cubicBezTo>
                  <a:close/>
                  <a:moveTo>
                    <a:pt x="6138" y="0"/>
                  </a:moveTo>
                  <a:cubicBezTo>
                    <a:pt x="1535" y="0"/>
                    <a:pt x="767" y="434"/>
                    <a:pt x="334" y="2569"/>
                  </a:cubicBezTo>
                  <a:cubicBezTo>
                    <a:pt x="234" y="3136"/>
                    <a:pt x="134" y="4136"/>
                    <a:pt x="67" y="4937"/>
                  </a:cubicBezTo>
                  <a:lnTo>
                    <a:pt x="67" y="4970"/>
                  </a:lnTo>
                  <a:cubicBezTo>
                    <a:pt x="0" y="5738"/>
                    <a:pt x="267" y="6505"/>
                    <a:pt x="801" y="7072"/>
                  </a:cubicBezTo>
                  <a:cubicBezTo>
                    <a:pt x="1301" y="7639"/>
                    <a:pt x="2035" y="7939"/>
                    <a:pt x="2802" y="7973"/>
                  </a:cubicBezTo>
                  <a:lnTo>
                    <a:pt x="3069" y="7973"/>
                  </a:lnTo>
                  <a:cubicBezTo>
                    <a:pt x="4270" y="7973"/>
                    <a:pt x="4837" y="7239"/>
                    <a:pt x="5337" y="6105"/>
                  </a:cubicBezTo>
                  <a:cubicBezTo>
                    <a:pt x="5471" y="5771"/>
                    <a:pt x="5771" y="5237"/>
                    <a:pt x="6138" y="5237"/>
                  </a:cubicBezTo>
                  <a:cubicBezTo>
                    <a:pt x="6505" y="5237"/>
                    <a:pt x="6772" y="5771"/>
                    <a:pt x="6938" y="6105"/>
                  </a:cubicBezTo>
                  <a:cubicBezTo>
                    <a:pt x="7405" y="7205"/>
                    <a:pt x="8506" y="7939"/>
                    <a:pt x="9707" y="7939"/>
                  </a:cubicBezTo>
                  <a:lnTo>
                    <a:pt x="11308" y="7939"/>
                  </a:lnTo>
                  <a:cubicBezTo>
                    <a:pt x="12876" y="7939"/>
                    <a:pt x="14110" y="6605"/>
                    <a:pt x="13977" y="5037"/>
                  </a:cubicBezTo>
                  <a:lnTo>
                    <a:pt x="13977" y="5004"/>
                  </a:lnTo>
                  <a:cubicBezTo>
                    <a:pt x="13877" y="4170"/>
                    <a:pt x="13810" y="3136"/>
                    <a:pt x="13677" y="2569"/>
                  </a:cubicBezTo>
                  <a:cubicBezTo>
                    <a:pt x="13276" y="400"/>
                    <a:pt x="10708" y="0"/>
                    <a:pt x="613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040525" y="806325"/>
              <a:ext cx="311900" cy="157625"/>
            </a:xfrm>
            <a:custGeom>
              <a:avLst/>
              <a:gdLst/>
              <a:ahLst/>
              <a:cxnLst/>
              <a:rect l="l" t="t" r="r" b="b"/>
              <a:pathLst>
                <a:path w="12476" h="6305" extrusionOk="0">
                  <a:moveTo>
                    <a:pt x="5371" y="0"/>
                  </a:moveTo>
                  <a:cubicBezTo>
                    <a:pt x="434" y="0"/>
                    <a:pt x="634" y="567"/>
                    <a:pt x="367" y="1902"/>
                  </a:cubicBezTo>
                  <a:cubicBezTo>
                    <a:pt x="267" y="2436"/>
                    <a:pt x="200" y="3436"/>
                    <a:pt x="134" y="4203"/>
                  </a:cubicBezTo>
                  <a:cubicBezTo>
                    <a:pt x="0" y="5338"/>
                    <a:pt x="901" y="6305"/>
                    <a:pt x="2035" y="6305"/>
                  </a:cubicBezTo>
                  <a:lnTo>
                    <a:pt x="2302" y="6305"/>
                  </a:lnTo>
                  <a:cubicBezTo>
                    <a:pt x="3203" y="6305"/>
                    <a:pt x="3469" y="5738"/>
                    <a:pt x="3803" y="4937"/>
                  </a:cubicBezTo>
                  <a:cubicBezTo>
                    <a:pt x="4103" y="4237"/>
                    <a:pt x="4604" y="3570"/>
                    <a:pt x="5371" y="3570"/>
                  </a:cubicBezTo>
                  <a:cubicBezTo>
                    <a:pt x="6138" y="3570"/>
                    <a:pt x="6605" y="4237"/>
                    <a:pt x="6905" y="4937"/>
                  </a:cubicBezTo>
                  <a:cubicBezTo>
                    <a:pt x="7272" y="5738"/>
                    <a:pt x="8039" y="6272"/>
                    <a:pt x="8940" y="6272"/>
                  </a:cubicBezTo>
                  <a:lnTo>
                    <a:pt x="10541" y="6272"/>
                  </a:lnTo>
                  <a:cubicBezTo>
                    <a:pt x="11642" y="6272"/>
                    <a:pt x="12476" y="5338"/>
                    <a:pt x="12376" y="4270"/>
                  </a:cubicBezTo>
                  <a:cubicBezTo>
                    <a:pt x="12309" y="3470"/>
                    <a:pt x="12209" y="2436"/>
                    <a:pt x="12109" y="1868"/>
                  </a:cubicBezTo>
                  <a:cubicBezTo>
                    <a:pt x="11842" y="534"/>
                    <a:pt x="10274"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644525" y="797925"/>
              <a:ext cx="134875" cy="136850"/>
            </a:xfrm>
            <a:custGeom>
              <a:avLst/>
              <a:gdLst/>
              <a:ahLst/>
              <a:cxnLst/>
              <a:rect l="l" t="t" r="r" b="b"/>
              <a:pathLst>
                <a:path w="5395" h="5474" extrusionOk="0">
                  <a:moveTo>
                    <a:pt x="486" y="1"/>
                  </a:moveTo>
                  <a:cubicBezTo>
                    <a:pt x="176" y="1"/>
                    <a:pt x="0" y="379"/>
                    <a:pt x="224" y="603"/>
                  </a:cubicBezTo>
                  <a:lnTo>
                    <a:pt x="5395" y="5473"/>
                  </a:lnTo>
                  <a:lnTo>
                    <a:pt x="5395" y="436"/>
                  </a:lnTo>
                  <a:lnTo>
                    <a:pt x="525" y="3"/>
                  </a:lnTo>
                  <a:cubicBezTo>
                    <a:pt x="511" y="2"/>
                    <a:pt x="498" y="1"/>
                    <a:pt x="48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5777725" y="541350"/>
              <a:ext cx="473675" cy="762425"/>
            </a:xfrm>
            <a:custGeom>
              <a:avLst/>
              <a:gdLst/>
              <a:ahLst/>
              <a:cxnLst/>
              <a:rect l="l" t="t" r="r" b="b"/>
              <a:pathLst>
                <a:path w="18947" h="30497" extrusionOk="0">
                  <a:moveTo>
                    <a:pt x="3252" y="0"/>
                  </a:moveTo>
                  <a:cubicBezTo>
                    <a:pt x="3052" y="0"/>
                    <a:pt x="2852" y="42"/>
                    <a:pt x="2669" y="125"/>
                  </a:cubicBezTo>
                  <a:lnTo>
                    <a:pt x="600" y="1293"/>
                  </a:lnTo>
                  <a:cubicBezTo>
                    <a:pt x="234" y="1526"/>
                    <a:pt x="33" y="1893"/>
                    <a:pt x="0" y="2293"/>
                  </a:cubicBezTo>
                  <a:lnTo>
                    <a:pt x="0" y="20974"/>
                  </a:lnTo>
                  <a:cubicBezTo>
                    <a:pt x="33" y="21374"/>
                    <a:pt x="234" y="21741"/>
                    <a:pt x="600" y="21974"/>
                  </a:cubicBezTo>
                  <a:lnTo>
                    <a:pt x="15111" y="30347"/>
                  </a:lnTo>
                  <a:cubicBezTo>
                    <a:pt x="15294" y="30447"/>
                    <a:pt x="15494" y="30497"/>
                    <a:pt x="15695" y="30497"/>
                  </a:cubicBezTo>
                  <a:cubicBezTo>
                    <a:pt x="15895" y="30497"/>
                    <a:pt x="16095" y="30447"/>
                    <a:pt x="16278" y="30347"/>
                  </a:cubicBezTo>
                  <a:lnTo>
                    <a:pt x="18380" y="29179"/>
                  </a:lnTo>
                  <a:cubicBezTo>
                    <a:pt x="18713" y="28979"/>
                    <a:pt x="18947" y="28612"/>
                    <a:pt x="18947" y="28179"/>
                  </a:cubicBezTo>
                  <a:lnTo>
                    <a:pt x="18947" y="9532"/>
                  </a:lnTo>
                  <a:cubicBezTo>
                    <a:pt x="18947" y="9098"/>
                    <a:pt x="18713" y="8731"/>
                    <a:pt x="18380" y="8498"/>
                  </a:cubicBezTo>
                  <a:lnTo>
                    <a:pt x="3836" y="125"/>
                  </a:lnTo>
                  <a:cubicBezTo>
                    <a:pt x="3653" y="42"/>
                    <a:pt x="3453" y="0"/>
                    <a:pt x="325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5777725" y="588200"/>
              <a:ext cx="392800" cy="714300"/>
            </a:xfrm>
            <a:custGeom>
              <a:avLst/>
              <a:gdLst/>
              <a:ahLst/>
              <a:cxnLst/>
              <a:rect l="l" t="t" r="r" b="b"/>
              <a:pathLst>
                <a:path w="15712" h="28572" extrusionOk="0">
                  <a:moveTo>
                    <a:pt x="330" y="0"/>
                  </a:moveTo>
                  <a:cubicBezTo>
                    <a:pt x="134" y="0"/>
                    <a:pt x="0" y="160"/>
                    <a:pt x="0" y="419"/>
                  </a:cubicBezTo>
                  <a:lnTo>
                    <a:pt x="0" y="19100"/>
                  </a:lnTo>
                  <a:cubicBezTo>
                    <a:pt x="33" y="19500"/>
                    <a:pt x="234" y="19867"/>
                    <a:pt x="600" y="20100"/>
                  </a:cubicBezTo>
                  <a:lnTo>
                    <a:pt x="15144" y="28506"/>
                  </a:lnTo>
                  <a:cubicBezTo>
                    <a:pt x="15223" y="28550"/>
                    <a:pt x="15300" y="28571"/>
                    <a:pt x="15371" y="28571"/>
                  </a:cubicBezTo>
                  <a:cubicBezTo>
                    <a:pt x="15567" y="28571"/>
                    <a:pt x="15711" y="28409"/>
                    <a:pt x="15711" y="28139"/>
                  </a:cubicBezTo>
                  <a:lnTo>
                    <a:pt x="15711" y="9459"/>
                  </a:lnTo>
                  <a:cubicBezTo>
                    <a:pt x="15678" y="9059"/>
                    <a:pt x="15478" y="8692"/>
                    <a:pt x="15144" y="8492"/>
                  </a:cubicBezTo>
                  <a:lnTo>
                    <a:pt x="600" y="86"/>
                  </a:lnTo>
                  <a:cubicBezTo>
                    <a:pt x="503" y="27"/>
                    <a:pt x="411" y="0"/>
                    <a:pt x="33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6156325" y="764625"/>
              <a:ext cx="95925" cy="539375"/>
            </a:xfrm>
            <a:custGeom>
              <a:avLst/>
              <a:gdLst/>
              <a:ahLst/>
              <a:cxnLst/>
              <a:rect l="l" t="t" r="r" b="b"/>
              <a:pathLst>
                <a:path w="3837" h="21575" extrusionOk="0">
                  <a:moveTo>
                    <a:pt x="0" y="21449"/>
                  </a:moveTo>
                  <a:cubicBezTo>
                    <a:pt x="36" y="21467"/>
                    <a:pt x="70" y="21481"/>
                    <a:pt x="103" y="21491"/>
                  </a:cubicBezTo>
                  <a:lnTo>
                    <a:pt x="103" y="21491"/>
                  </a:lnTo>
                  <a:cubicBezTo>
                    <a:pt x="68" y="21479"/>
                    <a:pt x="34" y="21465"/>
                    <a:pt x="0" y="21449"/>
                  </a:cubicBezTo>
                  <a:close/>
                  <a:moveTo>
                    <a:pt x="3636" y="1"/>
                  </a:moveTo>
                  <a:lnTo>
                    <a:pt x="401" y="1835"/>
                  </a:lnTo>
                  <a:cubicBezTo>
                    <a:pt x="501" y="2002"/>
                    <a:pt x="567" y="2202"/>
                    <a:pt x="567" y="2402"/>
                  </a:cubicBezTo>
                  <a:lnTo>
                    <a:pt x="567" y="21082"/>
                  </a:lnTo>
                  <a:cubicBezTo>
                    <a:pt x="567" y="21352"/>
                    <a:pt x="441" y="21514"/>
                    <a:pt x="241" y="21514"/>
                  </a:cubicBezTo>
                  <a:cubicBezTo>
                    <a:pt x="198" y="21514"/>
                    <a:pt x="152" y="21507"/>
                    <a:pt x="103" y="21491"/>
                  </a:cubicBezTo>
                  <a:lnTo>
                    <a:pt x="103" y="21491"/>
                  </a:lnTo>
                  <a:cubicBezTo>
                    <a:pt x="255" y="21547"/>
                    <a:pt x="412" y="21574"/>
                    <a:pt x="571" y="21574"/>
                  </a:cubicBezTo>
                  <a:cubicBezTo>
                    <a:pt x="767" y="21574"/>
                    <a:pt x="968" y="21533"/>
                    <a:pt x="1168" y="21449"/>
                  </a:cubicBezTo>
                  <a:lnTo>
                    <a:pt x="3236" y="20248"/>
                  </a:lnTo>
                  <a:cubicBezTo>
                    <a:pt x="3569" y="20048"/>
                    <a:pt x="3803" y="19681"/>
                    <a:pt x="3836" y="19281"/>
                  </a:cubicBezTo>
                  <a:lnTo>
                    <a:pt x="3836" y="601"/>
                  </a:lnTo>
                  <a:cubicBezTo>
                    <a:pt x="3803" y="367"/>
                    <a:pt x="3736" y="167"/>
                    <a:pt x="363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5778550" y="541350"/>
              <a:ext cx="468700" cy="269175"/>
            </a:xfrm>
            <a:custGeom>
              <a:avLst/>
              <a:gdLst/>
              <a:ahLst/>
              <a:cxnLst/>
              <a:rect l="l" t="t" r="r" b="b"/>
              <a:pathLst>
                <a:path w="18748" h="10767" extrusionOk="0">
                  <a:moveTo>
                    <a:pt x="3219" y="0"/>
                  </a:moveTo>
                  <a:cubicBezTo>
                    <a:pt x="3019" y="0"/>
                    <a:pt x="2819" y="42"/>
                    <a:pt x="2636" y="125"/>
                  </a:cubicBezTo>
                  <a:lnTo>
                    <a:pt x="567" y="1293"/>
                  </a:lnTo>
                  <a:cubicBezTo>
                    <a:pt x="234" y="1493"/>
                    <a:pt x="34" y="1826"/>
                    <a:pt x="0" y="2193"/>
                  </a:cubicBezTo>
                  <a:cubicBezTo>
                    <a:pt x="23" y="1991"/>
                    <a:pt x="136" y="1865"/>
                    <a:pt x="299" y="1865"/>
                  </a:cubicBezTo>
                  <a:cubicBezTo>
                    <a:pt x="378" y="1865"/>
                    <a:pt x="469" y="1895"/>
                    <a:pt x="567" y="1960"/>
                  </a:cubicBezTo>
                  <a:lnTo>
                    <a:pt x="15111" y="10366"/>
                  </a:lnTo>
                  <a:cubicBezTo>
                    <a:pt x="15278" y="10466"/>
                    <a:pt x="15411" y="10599"/>
                    <a:pt x="15512" y="10766"/>
                  </a:cubicBezTo>
                  <a:lnTo>
                    <a:pt x="18747" y="8932"/>
                  </a:lnTo>
                  <a:cubicBezTo>
                    <a:pt x="18647" y="8731"/>
                    <a:pt x="18514" y="8598"/>
                    <a:pt x="18347" y="8498"/>
                  </a:cubicBezTo>
                  <a:lnTo>
                    <a:pt x="3803" y="125"/>
                  </a:lnTo>
                  <a:cubicBezTo>
                    <a:pt x="3620" y="42"/>
                    <a:pt x="3420" y="0"/>
                    <a:pt x="321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5827750" y="761300"/>
              <a:ext cx="292625" cy="386950"/>
            </a:xfrm>
            <a:custGeom>
              <a:avLst/>
              <a:gdLst/>
              <a:ahLst/>
              <a:cxnLst/>
              <a:rect l="l" t="t" r="r" b="b"/>
              <a:pathLst>
                <a:path w="11705" h="15478" extrusionOk="0">
                  <a:moveTo>
                    <a:pt x="4637" y="4437"/>
                  </a:moveTo>
                  <a:cubicBezTo>
                    <a:pt x="4937" y="4437"/>
                    <a:pt x="5271" y="4503"/>
                    <a:pt x="5538" y="4637"/>
                  </a:cubicBezTo>
                  <a:cubicBezTo>
                    <a:pt x="5671" y="4670"/>
                    <a:pt x="5771" y="4737"/>
                    <a:pt x="5871" y="4804"/>
                  </a:cubicBezTo>
                  <a:cubicBezTo>
                    <a:pt x="6238" y="5004"/>
                    <a:pt x="6572" y="5271"/>
                    <a:pt x="6839" y="5571"/>
                  </a:cubicBezTo>
                  <a:cubicBezTo>
                    <a:pt x="7773" y="6572"/>
                    <a:pt x="8340" y="7872"/>
                    <a:pt x="8440" y="9240"/>
                  </a:cubicBezTo>
                  <a:cubicBezTo>
                    <a:pt x="8440" y="9340"/>
                    <a:pt x="8440" y="9474"/>
                    <a:pt x="8407" y="9607"/>
                  </a:cubicBezTo>
                  <a:cubicBezTo>
                    <a:pt x="8373" y="9841"/>
                    <a:pt x="8340" y="10074"/>
                    <a:pt x="8240" y="10274"/>
                  </a:cubicBezTo>
                  <a:cubicBezTo>
                    <a:pt x="8040" y="10775"/>
                    <a:pt x="7573" y="11075"/>
                    <a:pt x="7039" y="11075"/>
                  </a:cubicBezTo>
                  <a:lnTo>
                    <a:pt x="6538" y="11075"/>
                  </a:lnTo>
                  <a:cubicBezTo>
                    <a:pt x="5871" y="10875"/>
                    <a:pt x="5304" y="10441"/>
                    <a:pt x="4871" y="9907"/>
                  </a:cubicBezTo>
                  <a:lnTo>
                    <a:pt x="4871" y="9941"/>
                  </a:lnTo>
                  <a:cubicBezTo>
                    <a:pt x="3570" y="8540"/>
                    <a:pt x="2936" y="6438"/>
                    <a:pt x="3470" y="5237"/>
                  </a:cubicBezTo>
                  <a:cubicBezTo>
                    <a:pt x="3636" y="4804"/>
                    <a:pt x="4037" y="4503"/>
                    <a:pt x="4504" y="4437"/>
                  </a:cubicBezTo>
                  <a:close/>
                  <a:moveTo>
                    <a:pt x="2836" y="0"/>
                  </a:moveTo>
                  <a:cubicBezTo>
                    <a:pt x="2802" y="33"/>
                    <a:pt x="2769" y="67"/>
                    <a:pt x="2769" y="134"/>
                  </a:cubicBezTo>
                  <a:lnTo>
                    <a:pt x="3203" y="1968"/>
                  </a:lnTo>
                  <a:cubicBezTo>
                    <a:pt x="3203" y="2068"/>
                    <a:pt x="3169" y="2168"/>
                    <a:pt x="3069" y="2202"/>
                  </a:cubicBezTo>
                  <a:cubicBezTo>
                    <a:pt x="2869" y="2268"/>
                    <a:pt x="2669" y="2368"/>
                    <a:pt x="2502" y="2535"/>
                  </a:cubicBezTo>
                  <a:cubicBezTo>
                    <a:pt x="2466" y="2547"/>
                    <a:pt x="2429" y="2555"/>
                    <a:pt x="2392" y="2555"/>
                  </a:cubicBezTo>
                  <a:cubicBezTo>
                    <a:pt x="2329" y="2555"/>
                    <a:pt x="2266" y="2532"/>
                    <a:pt x="2202" y="2469"/>
                  </a:cubicBezTo>
                  <a:lnTo>
                    <a:pt x="901" y="1268"/>
                  </a:lnTo>
                  <a:cubicBezTo>
                    <a:pt x="878" y="1244"/>
                    <a:pt x="837" y="1221"/>
                    <a:pt x="792" y="1221"/>
                  </a:cubicBezTo>
                  <a:cubicBezTo>
                    <a:pt x="773" y="1221"/>
                    <a:pt x="754" y="1225"/>
                    <a:pt x="734" y="1234"/>
                  </a:cubicBezTo>
                  <a:cubicBezTo>
                    <a:pt x="701" y="1234"/>
                    <a:pt x="701" y="1234"/>
                    <a:pt x="701" y="1268"/>
                  </a:cubicBezTo>
                  <a:lnTo>
                    <a:pt x="101" y="2535"/>
                  </a:lnTo>
                  <a:cubicBezTo>
                    <a:pt x="67" y="2669"/>
                    <a:pt x="101" y="2769"/>
                    <a:pt x="167" y="2869"/>
                  </a:cubicBezTo>
                  <a:lnTo>
                    <a:pt x="1401" y="4337"/>
                  </a:lnTo>
                  <a:cubicBezTo>
                    <a:pt x="1468" y="4437"/>
                    <a:pt x="1535" y="4537"/>
                    <a:pt x="1535" y="4670"/>
                  </a:cubicBezTo>
                  <a:cubicBezTo>
                    <a:pt x="1535" y="4837"/>
                    <a:pt x="1502" y="5037"/>
                    <a:pt x="1502" y="5204"/>
                  </a:cubicBezTo>
                  <a:cubicBezTo>
                    <a:pt x="1502" y="5404"/>
                    <a:pt x="1502" y="5537"/>
                    <a:pt x="1535" y="5738"/>
                  </a:cubicBezTo>
                  <a:cubicBezTo>
                    <a:pt x="1535" y="5804"/>
                    <a:pt x="1468" y="5904"/>
                    <a:pt x="1335" y="5904"/>
                  </a:cubicBezTo>
                  <a:lnTo>
                    <a:pt x="234" y="5971"/>
                  </a:lnTo>
                  <a:lnTo>
                    <a:pt x="167" y="5971"/>
                  </a:lnTo>
                  <a:cubicBezTo>
                    <a:pt x="67" y="5971"/>
                    <a:pt x="0" y="6071"/>
                    <a:pt x="34" y="6171"/>
                  </a:cubicBezTo>
                  <a:lnTo>
                    <a:pt x="668" y="8239"/>
                  </a:lnTo>
                  <a:cubicBezTo>
                    <a:pt x="701" y="8339"/>
                    <a:pt x="801" y="8406"/>
                    <a:pt x="934" y="8440"/>
                  </a:cubicBezTo>
                  <a:lnTo>
                    <a:pt x="2135" y="8740"/>
                  </a:lnTo>
                  <a:cubicBezTo>
                    <a:pt x="2269" y="8773"/>
                    <a:pt x="2369" y="8840"/>
                    <a:pt x="2436" y="8973"/>
                  </a:cubicBezTo>
                  <a:cubicBezTo>
                    <a:pt x="2636" y="9340"/>
                    <a:pt x="2836" y="9740"/>
                    <a:pt x="3069" y="10107"/>
                  </a:cubicBezTo>
                  <a:cubicBezTo>
                    <a:pt x="3136" y="10174"/>
                    <a:pt x="3169" y="10308"/>
                    <a:pt x="3169" y="10408"/>
                  </a:cubicBezTo>
                  <a:lnTo>
                    <a:pt x="2769" y="11742"/>
                  </a:lnTo>
                  <a:cubicBezTo>
                    <a:pt x="2736" y="11842"/>
                    <a:pt x="2802" y="11975"/>
                    <a:pt x="2869" y="12042"/>
                  </a:cubicBezTo>
                  <a:lnTo>
                    <a:pt x="4270" y="13543"/>
                  </a:lnTo>
                  <a:cubicBezTo>
                    <a:pt x="4319" y="13592"/>
                    <a:pt x="4386" y="13623"/>
                    <a:pt x="4431" y="13623"/>
                  </a:cubicBezTo>
                  <a:cubicBezTo>
                    <a:pt x="4448" y="13623"/>
                    <a:pt x="4461" y="13619"/>
                    <a:pt x="4470" y="13610"/>
                  </a:cubicBezTo>
                  <a:cubicBezTo>
                    <a:pt x="4504" y="13577"/>
                    <a:pt x="4504" y="13577"/>
                    <a:pt x="4504" y="13577"/>
                  </a:cubicBezTo>
                  <a:lnTo>
                    <a:pt x="5171" y="12576"/>
                  </a:lnTo>
                  <a:cubicBezTo>
                    <a:pt x="5204" y="12542"/>
                    <a:pt x="5246" y="12526"/>
                    <a:pt x="5292" y="12526"/>
                  </a:cubicBezTo>
                  <a:cubicBezTo>
                    <a:pt x="5338" y="12526"/>
                    <a:pt x="5388" y="12542"/>
                    <a:pt x="5438" y="12576"/>
                  </a:cubicBezTo>
                  <a:cubicBezTo>
                    <a:pt x="5538" y="12643"/>
                    <a:pt x="5705" y="12743"/>
                    <a:pt x="5838" y="12809"/>
                  </a:cubicBezTo>
                  <a:cubicBezTo>
                    <a:pt x="5971" y="12876"/>
                    <a:pt x="6105" y="12976"/>
                    <a:pt x="6238" y="13009"/>
                  </a:cubicBezTo>
                  <a:cubicBezTo>
                    <a:pt x="6372" y="13076"/>
                    <a:pt x="6472" y="13176"/>
                    <a:pt x="6538" y="13310"/>
                  </a:cubicBezTo>
                  <a:lnTo>
                    <a:pt x="7239" y="15144"/>
                  </a:lnTo>
                  <a:cubicBezTo>
                    <a:pt x="7272" y="15278"/>
                    <a:pt x="7372" y="15344"/>
                    <a:pt x="7506" y="15344"/>
                  </a:cubicBezTo>
                  <a:lnTo>
                    <a:pt x="8773" y="15478"/>
                  </a:lnTo>
                  <a:cubicBezTo>
                    <a:pt x="8840" y="15478"/>
                    <a:pt x="8874" y="15478"/>
                    <a:pt x="8907" y="15445"/>
                  </a:cubicBezTo>
                  <a:cubicBezTo>
                    <a:pt x="8940" y="15445"/>
                    <a:pt x="8974" y="15378"/>
                    <a:pt x="8974" y="15344"/>
                  </a:cubicBezTo>
                  <a:lnTo>
                    <a:pt x="8540" y="13510"/>
                  </a:lnTo>
                  <a:cubicBezTo>
                    <a:pt x="8540" y="13410"/>
                    <a:pt x="8573" y="13310"/>
                    <a:pt x="8673" y="13276"/>
                  </a:cubicBezTo>
                  <a:cubicBezTo>
                    <a:pt x="8874" y="13176"/>
                    <a:pt x="9074" y="13076"/>
                    <a:pt x="9240" y="12943"/>
                  </a:cubicBezTo>
                  <a:cubicBezTo>
                    <a:pt x="9279" y="12917"/>
                    <a:pt x="9317" y="12906"/>
                    <a:pt x="9355" y="12906"/>
                  </a:cubicBezTo>
                  <a:cubicBezTo>
                    <a:pt x="9417" y="12906"/>
                    <a:pt x="9479" y="12935"/>
                    <a:pt x="9541" y="12976"/>
                  </a:cubicBezTo>
                  <a:lnTo>
                    <a:pt x="10842" y="14177"/>
                  </a:lnTo>
                  <a:cubicBezTo>
                    <a:pt x="10875" y="14210"/>
                    <a:pt x="10908" y="14244"/>
                    <a:pt x="10975" y="14244"/>
                  </a:cubicBezTo>
                  <a:lnTo>
                    <a:pt x="11042" y="14244"/>
                  </a:lnTo>
                  <a:cubicBezTo>
                    <a:pt x="11042" y="14244"/>
                    <a:pt x="11042" y="14244"/>
                    <a:pt x="11042" y="14210"/>
                  </a:cubicBezTo>
                  <a:lnTo>
                    <a:pt x="11642" y="12909"/>
                  </a:lnTo>
                  <a:cubicBezTo>
                    <a:pt x="11676" y="12809"/>
                    <a:pt x="11642" y="12709"/>
                    <a:pt x="11575" y="12609"/>
                  </a:cubicBezTo>
                  <a:lnTo>
                    <a:pt x="10375" y="11108"/>
                  </a:lnTo>
                  <a:cubicBezTo>
                    <a:pt x="10275" y="11041"/>
                    <a:pt x="10241" y="10908"/>
                    <a:pt x="10241" y="10808"/>
                  </a:cubicBezTo>
                  <a:cubicBezTo>
                    <a:pt x="10275" y="10441"/>
                    <a:pt x="10275" y="10074"/>
                    <a:pt x="10241" y="9740"/>
                  </a:cubicBezTo>
                  <a:cubicBezTo>
                    <a:pt x="10241" y="9640"/>
                    <a:pt x="10308" y="9540"/>
                    <a:pt x="10408" y="9540"/>
                  </a:cubicBezTo>
                  <a:lnTo>
                    <a:pt x="11509" y="9474"/>
                  </a:lnTo>
                  <a:cubicBezTo>
                    <a:pt x="11522" y="9478"/>
                    <a:pt x="11536" y="9480"/>
                    <a:pt x="11549" y="9480"/>
                  </a:cubicBezTo>
                  <a:cubicBezTo>
                    <a:pt x="11633" y="9480"/>
                    <a:pt x="11704" y="9393"/>
                    <a:pt x="11676" y="9307"/>
                  </a:cubicBezTo>
                  <a:lnTo>
                    <a:pt x="11075" y="7272"/>
                  </a:lnTo>
                  <a:cubicBezTo>
                    <a:pt x="11008" y="7139"/>
                    <a:pt x="10908" y="7072"/>
                    <a:pt x="10808" y="7039"/>
                  </a:cubicBezTo>
                  <a:lnTo>
                    <a:pt x="9574" y="6738"/>
                  </a:lnTo>
                  <a:cubicBezTo>
                    <a:pt x="9474" y="6705"/>
                    <a:pt x="9341" y="6638"/>
                    <a:pt x="9274" y="6505"/>
                  </a:cubicBezTo>
                  <a:cubicBezTo>
                    <a:pt x="9074" y="6138"/>
                    <a:pt x="8874" y="5771"/>
                    <a:pt x="8640" y="5404"/>
                  </a:cubicBezTo>
                  <a:cubicBezTo>
                    <a:pt x="8573" y="5304"/>
                    <a:pt x="8540" y="5204"/>
                    <a:pt x="8573" y="5070"/>
                  </a:cubicBezTo>
                  <a:lnTo>
                    <a:pt x="8940" y="3736"/>
                  </a:lnTo>
                  <a:cubicBezTo>
                    <a:pt x="8974" y="3636"/>
                    <a:pt x="8940" y="3536"/>
                    <a:pt x="8840" y="3436"/>
                  </a:cubicBezTo>
                  <a:lnTo>
                    <a:pt x="7439" y="1968"/>
                  </a:lnTo>
                  <a:cubicBezTo>
                    <a:pt x="7384" y="1913"/>
                    <a:pt x="7329" y="1888"/>
                    <a:pt x="7285" y="1888"/>
                  </a:cubicBezTo>
                  <a:cubicBezTo>
                    <a:pt x="7249" y="1888"/>
                    <a:pt x="7221" y="1905"/>
                    <a:pt x="7206" y="1935"/>
                  </a:cubicBezTo>
                  <a:lnTo>
                    <a:pt x="6538" y="2936"/>
                  </a:lnTo>
                  <a:cubicBezTo>
                    <a:pt x="6522" y="2969"/>
                    <a:pt x="6480" y="2986"/>
                    <a:pt x="6430" y="2986"/>
                  </a:cubicBezTo>
                  <a:cubicBezTo>
                    <a:pt x="6380" y="2986"/>
                    <a:pt x="6322" y="2969"/>
                    <a:pt x="6272" y="2936"/>
                  </a:cubicBezTo>
                  <a:cubicBezTo>
                    <a:pt x="6005" y="2769"/>
                    <a:pt x="5738" y="2602"/>
                    <a:pt x="5471" y="2469"/>
                  </a:cubicBezTo>
                  <a:cubicBezTo>
                    <a:pt x="5371" y="2435"/>
                    <a:pt x="5271" y="2335"/>
                    <a:pt x="5204" y="2202"/>
                  </a:cubicBezTo>
                  <a:lnTo>
                    <a:pt x="4537" y="334"/>
                  </a:lnTo>
                  <a:cubicBezTo>
                    <a:pt x="4470" y="200"/>
                    <a:pt x="4370" y="134"/>
                    <a:pt x="4237" y="134"/>
                  </a:cubicBezTo>
                  <a:lnTo>
                    <a:pt x="2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7"/>
          <p:cNvGrpSpPr/>
          <p:nvPr/>
        </p:nvGrpSpPr>
        <p:grpSpPr>
          <a:xfrm>
            <a:off x="8044958" y="1107570"/>
            <a:ext cx="494062" cy="318616"/>
            <a:chOff x="7604286" y="1032752"/>
            <a:chExt cx="543625" cy="350579"/>
          </a:xfrm>
        </p:grpSpPr>
        <p:sp>
          <p:nvSpPr>
            <p:cNvPr id="393" name="Google Shape;393;p37"/>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7"/>
          <p:cNvGrpSpPr/>
          <p:nvPr/>
        </p:nvGrpSpPr>
        <p:grpSpPr>
          <a:xfrm>
            <a:off x="6852628" y="1047409"/>
            <a:ext cx="701434" cy="452350"/>
            <a:chOff x="6323401" y="688174"/>
            <a:chExt cx="771802" cy="497730"/>
          </a:xfrm>
        </p:grpSpPr>
        <p:sp>
          <p:nvSpPr>
            <p:cNvPr id="400" name="Google Shape;400;p37"/>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7"/>
          <p:cNvSpPr/>
          <p:nvPr/>
        </p:nvSpPr>
        <p:spPr>
          <a:xfrm>
            <a:off x="5851803" y="1162309"/>
            <a:ext cx="318519" cy="31863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7963668" y="431666"/>
            <a:ext cx="365386" cy="365467"/>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rot="2036805">
            <a:off x="6212497" y="360015"/>
            <a:ext cx="431387" cy="60267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Subtitle 1"/>
          <p:cNvSpPr>
            <a:spLocks noGrp="1"/>
          </p:cNvSpPr>
          <p:nvPr>
            <p:ph type="subTitle" idx="1"/>
          </p:nvPr>
        </p:nvSpPr>
        <p:spPr>
          <a:xfrm>
            <a:off x="890923" y="3882671"/>
            <a:ext cx="4550269" cy="724836"/>
          </a:xfrm>
        </p:spPr>
        <p:txBody>
          <a:bodyPr/>
          <a:lstStyle/>
          <a:p>
            <a:r>
              <a:rPr lang="en-IN" sz="2800" b="1" dirty="0"/>
              <a:t>CSE4059 J-Component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0" y="475581"/>
            <a:ext cx="9144000" cy="4130339"/>
          </a:xfrm>
          <a:prstGeom prst="rect">
            <a:avLst/>
          </a:prstGeom>
        </p:spPr>
        <p:txBody>
          <a:bodyPr spcFirstLastPara="1" wrap="square" lIns="91425" tIns="91425" rIns="91425" bIns="91425" anchor="t" anchorCtr="0">
            <a:noAutofit/>
          </a:bodyPr>
          <a:lstStyle/>
          <a:p>
            <a:pPr marL="285750" indent="-285750" algn="just"/>
            <a:r>
              <a:rPr lang="en-US" sz="1380" dirty="0">
                <a:solidFill>
                  <a:schemeClr val="dk1"/>
                </a:solidFill>
              </a:rPr>
              <a:t>By </a:t>
            </a:r>
            <a:r>
              <a:rPr lang="en-US" sz="1380" dirty="0" err="1">
                <a:solidFill>
                  <a:schemeClr val="dk1"/>
                </a:solidFill>
              </a:rPr>
              <a:t>utilising</a:t>
            </a:r>
            <a:r>
              <a:rPr lang="en-US" sz="1380" dirty="0">
                <a:solidFill>
                  <a:schemeClr val="dk1"/>
                </a:solidFill>
              </a:rPr>
              <a:t> </a:t>
            </a:r>
            <a:r>
              <a:rPr lang="en-US" sz="1380" dirty="0" err="1">
                <a:solidFill>
                  <a:schemeClr val="dk1"/>
                </a:solidFill>
              </a:rPr>
              <a:t>personalised</a:t>
            </a:r>
            <a:r>
              <a:rPr lang="en-US" sz="1380" dirty="0">
                <a:solidFill>
                  <a:schemeClr val="dk1"/>
                </a:solidFill>
              </a:rPr>
              <a:t> recommendations and virtual stylists, the paper "Enhancing the Virtual Try-On Experience with Personalized Recommendations and Virtual Stylists" by </a:t>
            </a:r>
            <a:r>
              <a:rPr lang="en-US" sz="1380" dirty="0" err="1">
                <a:solidFill>
                  <a:schemeClr val="dk1"/>
                </a:solidFill>
              </a:rPr>
              <a:t>Ramanathan</a:t>
            </a:r>
            <a:r>
              <a:rPr lang="en-US" sz="1380" dirty="0">
                <a:solidFill>
                  <a:schemeClr val="dk1"/>
                </a:solidFill>
              </a:rPr>
              <a:t> et al. (2022) [3] reviews the literature on virtual try-on systems and their potential to improve the customer experience.</a:t>
            </a:r>
          </a:p>
          <a:p>
            <a:pPr marL="285750" indent="-285750" algn="just"/>
            <a:r>
              <a:rPr lang="en-US" sz="1380" dirty="0">
                <a:solidFill>
                  <a:schemeClr val="dk1"/>
                </a:solidFill>
              </a:rPr>
              <a:t>The authors talk on the drawbacks of conventional online purchasing strategies, in which customers must rely on general product recommendations and make their own decisions about what to buy without receiving any </a:t>
            </a:r>
            <a:r>
              <a:rPr lang="en-US" sz="1380" dirty="0" err="1">
                <a:solidFill>
                  <a:schemeClr val="dk1"/>
                </a:solidFill>
              </a:rPr>
              <a:t>individualised</a:t>
            </a:r>
            <a:r>
              <a:rPr lang="en-US" sz="1380" dirty="0">
                <a:solidFill>
                  <a:schemeClr val="dk1"/>
                </a:solidFill>
              </a:rPr>
              <a:t> assistance. By offering customers a realistic depiction of how a product might seem on them and enabling </a:t>
            </a:r>
            <a:r>
              <a:rPr lang="en-US" sz="1380" dirty="0" err="1">
                <a:solidFill>
                  <a:schemeClr val="dk1"/>
                </a:solidFill>
              </a:rPr>
              <a:t>customised</a:t>
            </a:r>
            <a:r>
              <a:rPr lang="en-US" sz="1380" dirty="0">
                <a:solidFill>
                  <a:schemeClr val="dk1"/>
                </a:solidFill>
              </a:rPr>
              <a:t> recommendations based on their body type, stylistic preferences, and previous purchases, virtual try-on systems can remove these restrictions.</a:t>
            </a:r>
          </a:p>
          <a:p>
            <a:pPr marL="285750" indent="-285750" algn="just"/>
            <a:r>
              <a:rPr lang="en-US" sz="1380" dirty="0">
                <a:solidFill>
                  <a:schemeClr val="dk1"/>
                </a:solidFill>
              </a:rPr>
              <a:t>The authors discuss the many elements of virtual try-on systems, such as user segmentation, 3D modelling, and garment simulation. They also </a:t>
            </a:r>
            <a:r>
              <a:rPr lang="en-US" sz="1380" dirty="0" err="1">
                <a:solidFill>
                  <a:schemeClr val="dk1"/>
                </a:solidFill>
              </a:rPr>
              <a:t>emphasise</a:t>
            </a:r>
            <a:r>
              <a:rPr lang="en-US" sz="1380" dirty="0">
                <a:solidFill>
                  <a:schemeClr val="dk1"/>
                </a:solidFill>
              </a:rPr>
              <a:t> how crucial it is to incorporate virtual stylists and </a:t>
            </a:r>
            <a:r>
              <a:rPr lang="en-US" sz="1380" dirty="0" err="1">
                <a:solidFill>
                  <a:schemeClr val="dk1"/>
                </a:solidFill>
              </a:rPr>
              <a:t>personalised</a:t>
            </a:r>
            <a:r>
              <a:rPr lang="en-US" sz="1380" dirty="0">
                <a:solidFill>
                  <a:schemeClr val="dk1"/>
                </a:solidFill>
              </a:rPr>
              <a:t> advice into these systems to improve the user experience.</a:t>
            </a:r>
          </a:p>
          <a:p>
            <a:pPr marL="285750" indent="-285750" algn="just"/>
            <a:r>
              <a:rPr lang="en-US" sz="1380" dirty="0">
                <a:solidFill>
                  <a:schemeClr val="dk1"/>
                </a:solidFill>
              </a:rPr>
              <a:t>The authors evaluate current research on user-based methodologies, data-driven approaches, and machine learning techniques for tailored recommendations in virtual try-on systems. They also talk about how virtual stylists could offer </a:t>
            </a:r>
            <a:r>
              <a:rPr lang="en-US" sz="1380" dirty="0" err="1">
                <a:solidFill>
                  <a:schemeClr val="dk1"/>
                </a:solidFill>
              </a:rPr>
              <a:t>individualised</a:t>
            </a:r>
            <a:r>
              <a:rPr lang="en-US" sz="1380" dirty="0">
                <a:solidFill>
                  <a:schemeClr val="dk1"/>
                </a:solidFill>
              </a:rPr>
              <a:t> styling advice and enhance the buying experience.</a:t>
            </a:r>
          </a:p>
          <a:p>
            <a:pPr marL="285750" indent="-285750" algn="just"/>
            <a:r>
              <a:rPr lang="en-US" sz="1380" dirty="0">
                <a:solidFill>
                  <a:schemeClr val="dk1"/>
                </a:solidFill>
              </a:rPr>
              <a:t>The authors also note some of the difficulties in incorporating virtual stylists into current systems, the need for huge datasets, and the computing demands for producing realistic photos and movies when using virtual try-on systems.</a:t>
            </a:r>
          </a:p>
          <a:p>
            <a:pPr marL="285750" indent="-285750" algn="just"/>
            <a:r>
              <a:rPr lang="en-US" sz="1380" dirty="0">
                <a:solidFill>
                  <a:schemeClr val="dk1"/>
                </a:solidFill>
              </a:rPr>
              <a:t>Overall, the study offers a thorough analysis of virtual try-on systems and how they might improve the shopping experience for customers by offering tailored recommendations and acting as virtual stylists. In order to solve the problems with these technologies and further enhance the customer experience, the authors further </a:t>
            </a:r>
            <a:r>
              <a:rPr lang="en-US" sz="1380" dirty="0" err="1">
                <a:solidFill>
                  <a:schemeClr val="dk1"/>
                </a:solidFill>
              </a:rPr>
              <a:t>emphasise</a:t>
            </a:r>
            <a:r>
              <a:rPr lang="en-US" sz="1380" dirty="0">
                <a:solidFill>
                  <a:schemeClr val="dk1"/>
                </a:solidFill>
              </a:rPr>
              <a:t> the necessity for future study.</a:t>
            </a:r>
            <a:endParaRPr sz="1380" dirty="0">
              <a:solidFill>
                <a:schemeClr val="dk1"/>
              </a:solidFill>
            </a:endParaRPr>
          </a:p>
        </p:txBody>
      </p:sp>
      <p:sp>
        <p:nvSpPr>
          <p:cNvPr id="118" name="Google Shape;452;p40"/>
          <p:cNvSpPr txBox="1">
            <a:spLocks/>
          </p:cNvSpPr>
          <p:nvPr/>
        </p:nvSpPr>
        <p:spPr>
          <a:xfrm>
            <a:off x="3885340" y="0"/>
            <a:ext cx="1373319" cy="379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400" u="sng" dirty="0"/>
              <a:t>Paper-3</a:t>
            </a:r>
            <a:endParaRPr lang="en-IN" sz="2400" b="0" u="sng" dirty="0"/>
          </a:p>
        </p:txBody>
      </p:sp>
    </p:spTree>
    <p:extLst>
      <p:ext uri="{BB962C8B-B14F-4D97-AF65-F5344CB8AC3E}">
        <p14:creationId xmlns:p14="http://schemas.microsoft.com/office/powerpoint/2010/main" val="253427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3" y="436402"/>
            <a:ext cx="9144000" cy="4454022"/>
          </a:xfrm>
          <a:prstGeom prst="rect">
            <a:avLst/>
          </a:prstGeom>
        </p:spPr>
        <p:txBody>
          <a:bodyPr spcFirstLastPara="1" wrap="square" lIns="91425" tIns="91425" rIns="91425" bIns="91425" anchor="t" anchorCtr="0">
            <a:noAutofit/>
          </a:bodyPr>
          <a:lstStyle/>
          <a:p>
            <a:pPr marL="285750" indent="-285750" algn="just"/>
            <a:r>
              <a:rPr lang="en-US" sz="1350" dirty="0" err="1">
                <a:solidFill>
                  <a:schemeClr val="dk1"/>
                </a:solidFill>
              </a:rPr>
              <a:t>Tripathy</a:t>
            </a:r>
            <a:r>
              <a:rPr lang="en-US" sz="1350" dirty="0">
                <a:solidFill>
                  <a:schemeClr val="dk1"/>
                </a:solidFill>
              </a:rPr>
              <a:t> et al. (2021) [4] give a literature review on virtual try-on systems for clothes and provide an analysis of the state-of-the-art techniques in their work titled "Virtual Try-On for Apparel: A Review and Analysis of State-of-the-Art Approaches.“</a:t>
            </a:r>
          </a:p>
          <a:p>
            <a:pPr marL="285750" indent="-285750" algn="just"/>
            <a:r>
              <a:rPr lang="en-US" sz="1350" dirty="0">
                <a:solidFill>
                  <a:schemeClr val="dk1"/>
                </a:solidFill>
              </a:rPr>
              <a:t>The authors talk about how virtual try-on systems can improve online shopping and lessen the risk involved in ordering clothing from a website. The article examines a number of methods used in virtual try-on systems, including as image-based rendering, 3D modelling, and physics-based simulation.</a:t>
            </a:r>
          </a:p>
          <a:p>
            <a:pPr marL="285750" indent="-285750" algn="just"/>
            <a:r>
              <a:rPr lang="en-US" sz="1350" dirty="0">
                <a:solidFill>
                  <a:schemeClr val="dk1"/>
                </a:solidFill>
              </a:rPr>
              <a:t>The authors also go over the various datasets, such as 2D photos, 3D scans, and motion capture data, that are </a:t>
            </a:r>
            <a:r>
              <a:rPr lang="en-US" sz="1350" dirty="0" err="1">
                <a:solidFill>
                  <a:schemeClr val="dk1"/>
                </a:solidFill>
              </a:rPr>
              <a:t>utilised</a:t>
            </a:r>
            <a:r>
              <a:rPr lang="en-US" sz="1350" dirty="0">
                <a:solidFill>
                  <a:schemeClr val="dk1"/>
                </a:solidFill>
              </a:rPr>
              <a:t> in virtual try-on systems. Also, they go over how crucial precise user segmentation and position estimates are for creating lifelike virtual try-on experiences.</a:t>
            </a:r>
          </a:p>
          <a:p>
            <a:pPr marL="285750" indent="-285750" algn="just"/>
            <a:r>
              <a:rPr lang="en-US" sz="1350" dirty="0">
                <a:solidFill>
                  <a:schemeClr val="dk1"/>
                </a:solidFill>
              </a:rPr>
              <a:t>The study presents an overview of the many evaluation metrics, such as accuracy, speed, and realism, used to rate the effectiveness of virtual try-on systems. The lack of uniformity, the demand for huge datasets, and the computing requirements for producing realistic photos and videos are some of the difficulties connected with virtual try-on systems that are also highlighted by the authors.</a:t>
            </a:r>
          </a:p>
          <a:p>
            <a:pPr marL="285750" indent="-285750" algn="just"/>
            <a:r>
              <a:rPr lang="en-US" sz="1350" dirty="0">
                <a:solidFill>
                  <a:schemeClr val="dk1"/>
                </a:solidFill>
              </a:rPr>
              <a:t>The authors next </a:t>
            </a:r>
            <a:r>
              <a:rPr lang="en-US" sz="1350" dirty="0" err="1">
                <a:solidFill>
                  <a:schemeClr val="dk1"/>
                </a:solidFill>
              </a:rPr>
              <a:t>analyse</a:t>
            </a:r>
            <a:r>
              <a:rPr lang="en-US" sz="1350" dirty="0">
                <a:solidFill>
                  <a:schemeClr val="dk1"/>
                </a:solidFill>
              </a:rPr>
              <a:t> cutting-edge technologies based on deep learning, generative adversarial networks (GANs), and neural rendering used in virtual try-on systems. The potential for further study in this field is also discussed, including the creation of more precise and effective pose estimation methods and the incorporation of virtual try-on systems with other online purchasing tools to improve the user experience.</a:t>
            </a:r>
          </a:p>
          <a:p>
            <a:pPr marL="285750" indent="-285750" algn="just"/>
            <a:r>
              <a:rPr lang="en-US" sz="1350" dirty="0">
                <a:solidFill>
                  <a:schemeClr val="dk1"/>
                </a:solidFill>
              </a:rPr>
              <a:t>The paper, in its whole, offers a thorough literature review of virtual try-on systems for clothing and </a:t>
            </a:r>
            <a:r>
              <a:rPr lang="en-US" sz="1350" dirty="0" err="1">
                <a:solidFill>
                  <a:schemeClr val="dk1"/>
                </a:solidFill>
              </a:rPr>
              <a:t>emphasises</a:t>
            </a:r>
            <a:r>
              <a:rPr lang="en-US" sz="1350" dirty="0">
                <a:solidFill>
                  <a:schemeClr val="dk1"/>
                </a:solidFill>
              </a:rPr>
              <a:t> the significance of these systems in improving the online shopping experience. The authors also </a:t>
            </a:r>
            <a:r>
              <a:rPr lang="en-US" sz="1350" dirty="0" err="1">
                <a:solidFill>
                  <a:schemeClr val="dk1"/>
                </a:solidFill>
              </a:rPr>
              <a:t>analyse</a:t>
            </a:r>
            <a:r>
              <a:rPr lang="en-US" sz="1350" dirty="0">
                <a:solidFill>
                  <a:schemeClr val="dk1"/>
                </a:solidFill>
              </a:rPr>
              <a:t> contemporary approaches and point out potential areas for further study in this field.</a:t>
            </a:r>
            <a:endParaRPr sz="1350" dirty="0">
              <a:solidFill>
                <a:schemeClr val="dk1"/>
              </a:solidFill>
            </a:endParaRPr>
          </a:p>
        </p:txBody>
      </p:sp>
      <p:sp>
        <p:nvSpPr>
          <p:cNvPr id="118" name="Google Shape;452;p40"/>
          <p:cNvSpPr txBox="1">
            <a:spLocks/>
          </p:cNvSpPr>
          <p:nvPr/>
        </p:nvSpPr>
        <p:spPr>
          <a:xfrm>
            <a:off x="3885338" y="0"/>
            <a:ext cx="1373319" cy="379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400" u="sng" dirty="0"/>
              <a:t>Paper-4</a:t>
            </a:r>
            <a:endParaRPr lang="en-IN" sz="2400" b="0" u="sng" dirty="0"/>
          </a:p>
        </p:txBody>
      </p:sp>
    </p:spTree>
    <p:extLst>
      <p:ext uri="{BB962C8B-B14F-4D97-AF65-F5344CB8AC3E}">
        <p14:creationId xmlns:p14="http://schemas.microsoft.com/office/powerpoint/2010/main" val="37464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1" y="371285"/>
            <a:ext cx="9144000" cy="4709203"/>
          </a:xfrm>
          <a:prstGeom prst="rect">
            <a:avLst/>
          </a:prstGeom>
        </p:spPr>
        <p:txBody>
          <a:bodyPr spcFirstLastPara="1" wrap="square" lIns="91425" tIns="91425" rIns="91425" bIns="91425" anchor="t" anchorCtr="0">
            <a:noAutofit/>
          </a:bodyPr>
          <a:lstStyle/>
          <a:p>
            <a:pPr marL="285750" indent="-285750" algn="just"/>
            <a:r>
              <a:rPr lang="en-US" sz="1340" dirty="0">
                <a:solidFill>
                  <a:schemeClr val="dk1"/>
                </a:solidFill>
              </a:rPr>
              <a:t>Cheng (2019) [5] presents a thorough literature review on the use of computer vision techniques in the realm of fashion in his paper "Fashion Meets Computer Vision: A Survey.“</a:t>
            </a:r>
          </a:p>
          <a:p>
            <a:pPr marL="285750" indent="-285750" algn="just"/>
            <a:r>
              <a:rPr lang="en-US" sz="1340" dirty="0">
                <a:solidFill>
                  <a:schemeClr val="dk1"/>
                </a:solidFill>
              </a:rPr>
              <a:t>The purpose of using computer vision in the fashion industry is to increase the speed and precision of a variety of activities, including image retrieval, style analysis, and trend prediction. This is covered in the first section of the study. The various methods for identifying apparel, including texture-based methods, shape-based methods, and deep learning-based methods, are covered in detail in the study. The author explores the benefits and drawbacks of each strategy and offers instances of successful implementations for each.</a:t>
            </a:r>
          </a:p>
          <a:p>
            <a:pPr marL="285750" indent="-285750" algn="just"/>
            <a:r>
              <a:rPr lang="en-US" sz="1340" dirty="0">
                <a:solidFill>
                  <a:schemeClr val="dk1"/>
                </a:solidFill>
              </a:rPr>
              <a:t>The many kinds of datasets used in fashion computer vision research, including both openly accessible and proprietary datasets, are also covered in the paper. The author emphasizes the significance of extensive and varied datasets for creating reliable and accurate computer vision models for the fashion industry.</a:t>
            </a:r>
          </a:p>
          <a:p>
            <a:pPr marL="285750" indent="-285750" algn="just"/>
            <a:r>
              <a:rPr lang="en-US" sz="1340" dirty="0">
                <a:solidFill>
                  <a:schemeClr val="dk1"/>
                </a:solidFill>
              </a:rPr>
              <a:t>The author then gives a summary of the many fashion computer vision tasks, including the classification of apparel attributes, style analysis, and trend forecasting. The author provides examples of applications where each task has been successfully completed as well as a discussion of the various methods and strategies employed for each assignment. Accuracy, precision, and recall are just a few examples of the several evaluation criteria utilized in fashion computer vision research. </a:t>
            </a:r>
          </a:p>
          <a:p>
            <a:pPr marL="285750" indent="-285750" algn="just"/>
            <a:r>
              <a:rPr lang="en-US" sz="1340" dirty="0">
                <a:solidFill>
                  <a:schemeClr val="dk1"/>
                </a:solidFill>
              </a:rPr>
              <a:t>The author offers illustrations of benchmark datasets and assessment techniques used in the literature on fashion computer vision. </a:t>
            </a:r>
            <a:r>
              <a:rPr lang="en-US" sz="1340" dirty="0"/>
              <a:t>Finally, the author discusses the current challenges and open problems in the field of fashion computer vision, such as handling variations in clothing appearance, improving the accuracy of clothing attribute classification, and developing more efficient and effective deep learning-based models. The author also discusses the potential for future research in areas such as multi-modal fashion analysis and personalized fashion recommendations.</a:t>
            </a:r>
            <a:endParaRPr lang="en-US" sz="1340" dirty="0">
              <a:solidFill>
                <a:schemeClr val="dk1"/>
              </a:solidFill>
            </a:endParaRPr>
          </a:p>
        </p:txBody>
      </p:sp>
      <p:sp>
        <p:nvSpPr>
          <p:cNvPr id="118" name="Google Shape;452;p40"/>
          <p:cNvSpPr txBox="1">
            <a:spLocks/>
          </p:cNvSpPr>
          <p:nvPr/>
        </p:nvSpPr>
        <p:spPr>
          <a:xfrm>
            <a:off x="3885340" y="-54528"/>
            <a:ext cx="1373319" cy="379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400" u="sng" dirty="0"/>
              <a:t>Paper-5</a:t>
            </a:r>
            <a:endParaRPr lang="en-IN" sz="2400" b="0" u="sng" dirty="0"/>
          </a:p>
        </p:txBody>
      </p:sp>
    </p:spTree>
    <p:extLst>
      <p:ext uri="{BB962C8B-B14F-4D97-AF65-F5344CB8AC3E}">
        <p14:creationId xmlns:p14="http://schemas.microsoft.com/office/powerpoint/2010/main" val="13081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7086" y="611508"/>
            <a:ext cx="9144000" cy="4446932"/>
          </a:xfrm>
          <a:prstGeom prst="rect">
            <a:avLst/>
          </a:prstGeom>
        </p:spPr>
        <p:txBody>
          <a:bodyPr spcFirstLastPara="1" wrap="square" lIns="91425" tIns="91425" rIns="91425" bIns="91425" anchor="t" anchorCtr="0">
            <a:noAutofit/>
          </a:bodyPr>
          <a:lstStyle/>
          <a:p>
            <a:pPr marL="285750" indent="-285750" algn="just"/>
            <a:r>
              <a:rPr lang="en-US" sz="1600" dirty="0">
                <a:solidFill>
                  <a:schemeClr val="dk1"/>
                </a:solidFill>
              </a:rPr>
              <a:t>The article "Image-based clothes changing system" by Zhao-</a:t>
            </a:r>
            <a:r>
              <a:rPr lang="en-US" sz="1600" dirty="0" err="1">
                <a:solidFill>
                  <a:schemeClr val="dk1"/>
                </a:solidFill>
              </a:rPr>
              <a:t>Heng</a:t>
            </a:r>
            <a:r>
              <a:rPr lang="en-US" sz="1600" dirty="0">
                <a:solidFill>
                  <a:schemeClr val="dk1"/>
                </a:solidFill>
              </a:rPr>
              <a:t> Zheng [6] provides a literature review of research on virtual try-on systems, which let users try on various outfits without actually trying them on. The study gives a general review of several methods for image-based clothing altering systems, including 3D body modelling, virtual clothing modelling, and cloth simulation methods. </a:t>
            </a:r>
          </a:p>
          <a:p>
            <a:pPr marL="285750" indent="-285750" algn="just"/>
            <a:r>
              <a:rPr lang="en-US" sz="1600" dirty="0">
                <a:solidFill>
                  <a:schemeClr val="dk1"/>
                </a:solidFill>
              </a:rPr>
              <a:t>The difficulties in accurately modelling human bodies and clothing, as well as the constraints of current hardware and software capabilities, are some of the difficulties that these systems must overcome.</a:t>
            </a:r>
          </a:p>
          <a:p>
            <a:pPr marL="285750" indent="-285750" algn="just"/>
            <a:r>
              <a:rPr lang="en-US" sz="1600" dirty="0">
                <a:solidFill>
                  <a:schemeClr val="dk1"/>
                </a:solidFill>
              </a:rPr>
              <a:t>The paper discusses a number of recent developments in image-based clothing changing systems, including the segmentation of the body and clothing using deep learning algorithms and the creation of novel user interfaces and interaction strategies. </a:t>
            </a:r>
          </a:p>
          <a:p>
            <a:pPr marL="285750" indent="-285750" algn="just"/>
            <a:r>
              <a:rPr lang="en-US" sz="1600" dirty="0">
                <a:solidFill>
                  <a:schemeClr val="dk1"/>
                </a:solidFill>
              </a:rPr>
              <a:t>In his final section, the author discusses possible future research areas for image-based clothing changing systems, such as the incorporation of real-time tracking and rendering technologies, the investigation of novel clothing materials and textures, and the advancement of more accurate physics-based simulation methods.</a:t>
            </a:r>
          </a:p>
          <a:p>
            <a:pPr marL="285750" indent="-285750" algn="just"/>
            <a:r>
              <a:rPr lang="en-US" sz="1600" dirty="0">
                <a:solidFill>
                  <a:schemeClr val="dk1"/>
                </a:solidFill>
              </a:rPr>
              <a:t>Overall, the paper offers a thorough analysis of the state-of-the-art in image-based clothing changing systems and suggests a number of exciting new lines of inquiry for this field of study.</a:t>
            </a:r>
            <a:endParaRPr sz="1600" dirty="0">
              <a:solidFill>
                <a:schemeClr val="dk1"/>
              </a:solidFill>
            </a:endParaRPr>
          </a:p>
        </p:txBody>
      </p:sp>
      <p:sp>
        <p:nvSpPr>
          <p:cNvPr id="118" name="Google Shape;452;p40"/>
          <p:cNvSpPr txBox="1">
            <a:spLocks/>
          </p:cNvSpPr>
          <p:nvPr/>
        </p:nvSpPr>
        <p:spPr>
          <a:xfrm>
            <a:off x="3767924" y="85060"/>
            <a:ext cx="1622325" cy="5528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800" u="sng" dirty="0"/>
              <a:t>Paper-6</a:t>
            </a:r>
            <a:endParaRPr lang="en-IN" sz="2800" b="0" u="sng" dirty="0"/>
          </a:p>
        </p:txBody>
      </p:sp>
    </p:spTree>
    <p:extLst>
      <p:ext uri="{BB962C8B-B14F-4D97-AF65-F5344CB8AC3E}">
        <p14:creationId xmlns:p14="http://schemas.microsoft.com/office/powerpoint/2010/main" val="54075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0" y="808074"/>
            <a:ext cx="9144000" cy="4122774"/>
          </a:xfrm>
          <a:prstGeom prst="rect">
            <a:avLst/>
          </a:prstGeom>
        </p:spPr>
        <p:txBody>
          <a:bodyPr spcFirstLastPara="1" wrap="square" lIns="91425" tIns="91425" rIns="91425" bIns="91425" anchor="t" anchorCtr="0">
            <a:noAutofit/>
          </a:bodyPr>
          <a:lstStyle/>
          <a:p>
            <a:pPr marL="285750" indent="-285750" algn="just"/>
            <a:r>
              <a:rPr lang="en-US" sz="1600" dirty="0">
                <a:solidFill>
                  <a:schemeClr val="dk1"/>
                </a:solidFill>
              </a:rPr>
              <a:t>“Dress-up: deep neural framework for image-based human appearance transfer” [7]</a:t>
            </a:r>
          </a:p>
          <a:p>
            <a:pPr marL="285750" indent="-285750" algn="just"/>
            <a:r>
              <a:rPr lang="en-US" sz="1600" dirty="0">
                <a:solidFill>
                  <a:schemeClr val="dk1"/>
                </a:solidFill>
              </a:rPr>
              <a:t>A deep neural framework dubbed Dress-up, developed by </a:t>
            </a:r>
            <a:r>
              <a:rPr lang="en-US" sz="1600" dirty="0" err="1">
                <a:solidFill>
                  <a:schemeClr val="dk1"/>
                </a:solidFill>
              </a:rPr>
              <a:t>Hajer</a:t>
            </a:r>
            <a:r>
              <a:rPr lang="en-US" sz="1600" dirty="0">
                <a:solidFill>
                  <a:schemeClr val="dk1"/>
                </a:solidFill>
              </a:rPr>
              <a:t> </a:t>
            </a:r>
            <a:r>
              <a:rPr lang="en-US" sz="1600" dirty="0" err="1">
                <a:solidFill>
                  <a:schemeClr val="dk1"/>
                </a:solidFill>
              </a:rPr>
              <a:t>Ghodhbani</a:t>
            </a:r>
            <a:r>
              <a:rPr lang="en-US" sz="1600" dirty="0">
                <a:solidFill>
                  <a:schemeClr val="dk1"/>
                </a:solidFill>
              </a:rPr>
              <a:t>, provides image-based human appearance transfer, including the ability to alter clothes </a:t>
            </a:r>
            <a:r>
              <a:rPr lang="en-US" sz="1600" dirty="0" err="1">
                <a:solidFill>
                  <a:schemeClr val="dk1"/>
                </a:solidFill>
              </a:rPr>
              <a:t>colour</a:t>
            </a:r>
            <a:r>
              <a:rPr lang="en-US" sz="1600" dirty="0">
                <a:solidFill>
                  <a:schemeClr val="dk1"/>
                </a:solidFill>
              </a:rPr>
              <a:t>, apply various textures, and add accessories. A segmentation network, a style transfer network, and a texture transfer network make up the framework's three core parts.</a:t>
            </a:r>
          </a:p>
          <a:p>
            <a:pPr marL="285750" indent="-285750" algn="just"/>
            <a:r>
              <a:rPr lang="en-US" sz="1600" dirty="0">
                <a:solidFill>
                  <a:schemeClr val="dk1"/>
                </a:solidFill>
              </a:rPr>
              <a:t>The garment regions in an input image are segmented using a segmentation network. The segmented areas of clothing are then updated with the necessary aesthetic alterations, such as </a:t>
            </a:r>
            <a:r>
              <a:rPr lang="en-US" sz="1600" dirty="0" err="1">
                <a:solidFill>
                  <a:schemeClr val="dk1"/>
                </a:solidFill>
              </a:rPr>
              <a:t>colour</a:t>
            </a:r>
            <a:r>
              <a:rPr lang="en-US" sz="1600" dirty="0">
                <a:solidFill>
                  <a:schemeClr val="dk1"/>
                </a:solidFill>
              </a:rPr>
              <a:t>, texture, or accessories, using the style transfer network. In order to maintain the original style of the clothes, the texture of the original clothing is finally transferred onto the modified clothing regions using the texture transfer network.</a:t>
            </a:r>
          </a:p>
          <a:p>
            <a:pPr marL="285750" indent="-285750" algn="just"/>
            <a:r>
              <a:rPr lang="en-US" sz="1600" dirty="0">
                <a:solidFill>
                  <a:schemeClr val="dk1"/>
                </a:solidFill>
              </a:rPr>
              <a:t>The </a:t>
            </a:r>
            <a:r>
              <a:rPr lang="en-US" sz="1600" dirty="0" err="1">
                <a:solidFill>
                  <a:schemeClr val="dk1"/>
                </a:solidFill>
              </a:rPr>
              <a:t>DeepFashion</a:t>
            </a:r>
            <a:r>
              <a:rPr lang="en-US" sz="1600" dirty="0">
                <a:solidFill>
                  <a:schemeClr val="dk1"/>
                </a:solidFill>
              </a:rPr>
              <a:t> and Fashionista datasets were two of the datasets used to evaluate the Dress-up framework. The findings demonstrate that Dress-up is highly accurate and efficient in producing realistic and aesthetically pleasing garment alterations.</a:t>
            </a:r>
          </a:p>
          <a:p>
            <a:pPr marL="285750" indent="-285750" algn="just"/>
            <a:r>
              <a:rPr lang="en-US" sz="1600" dirty="0">
                <a:solidFill>
                  <a:schemeClr val="dk1"/>
                </a:solidFill>
              </a:rPr>
              <a:t>The user experience in online shopping and virtual try-on applications may be improved by using the Dress-up framework, which is a promising framework for image-based human appearance transfer.</a:t>
            </a:r>
          </a:p>
        </p:txBody>
      </p:sp>
      <p:sp>
        <p:nvSpPr>
          <p:cNvPr id="118" name="Google Shape;452;p40"/>
          <p:cNvSpPr txBox="1">
            <a:spLocks/>
          </p:cNvSpPr>
          <p:nvPr/>
        </p:nvSpPr>
        <p:spPr>
          <a:xfrm>
            <a:off x="3803368" y="184298"/>
            <a:ext cx="1537264" cy="379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800" u="sng" dirty="0"/>
              <a:t>Paper-7</a:t>
            </a:r>
            <a:endParaRPr lang="en-IN" sz="2800" b="0" u="sng" dirty="0"/>
          </a:p>
        </p:txBody>
      </p:sp>
    </p:spTree>
    <p:extLst>
      <p:ext uri="{BB962C8B-B14F-4D97-AF65-F5344CB8AC3E}">
        <p14:creationId xmlns:p14="http://schemas.microsoft.com/office/powerpoint/2010/main" val="324054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926"/>
        <p:cNvGrpSpPr/>
        <p:nvPr/>
      </p:nvGrpSpPr>
      <p:grpSpPr>
        <a:xfrm>
          <a:off x="0" y="0"/>
          <a:ext cx="0" cy="0"/>
          <a:chOff x="0" y="0"/>
          <a:chExt cx="0" cy="0"/>
        </a:xfrm>
      </p:grpSpPr>
      <p:sp>
        <p:nvSpPr>
          <p:cNvPr id="4927" name="Google Shape;4927;p75"/>
          <p:cNvSpPr txBox="1">
            <a:spLocks noGrp="1"/>
          </p:cNvSpPr>
          <p:nvPr>
            <p:ph type="title"/>
          </p:nvPr>
        </p:nvSpPr>
        <p:spPr>
          <a:xfrm>
            <a:off x="349040" y="270508"/>
            <a:ext cx="65030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Fashion In Modren Era</a:t>
            </a:r>
            <a:endParaRPr sz="3600" b="0" dirty="0"/>
          </a:p>
        </p:txBody>
      </p:sp>
      <p:sp>
        <p:nvSpPr>
          <p:cNvPr id="4928" name="Google Shape;4928;p75"/>
          <p:cNvSpPr txBox="1">
            <a:spLocks noGrp="1"/>
          </p:cNvSpPr>
          <p:nvPr>
            <p:ph type="body" idx="1"/>
          </p:nvPr>
        </p:nvSpPr>
        <p:spPr>
          <a:xfrm>
            <a:off x="155944" y="1152475"/>
            <a:ext cx="6198498" cy="3632176"/>
          </a:xfrm>
          <a:prstGeom prst="rect">
            <a:avLst/>
          </a:prstGeom>
        </p:spPr>
        <p:txBody>
          <a:bodyPr spcFirstLastPara="1" wrap="square" lIns="91425" tIns="91425" rIns="91425" bIns="91425" anchor="t" anchorCtr="0">
            <a:noAutofit/>
          </a:bodyPr>
          <a:lstStyle/>
          <a:p>
            <a:pPr marL="0" lvl="0" indent="0" algn="just">
              <a:lnSpc>
                <a:spcPct val="100000"/>
              </a:lnSpc>
              <a:buNone/>
            </a:pPr>
            <a:r>
              <a:rPr lang="en-US" sz="1600" dirty="0">
                <a:solidFill>
                  <a:schemeClr val="dk1"/>
                </a:solidFill>
                <a:latin typeface="Roboto Slab"/>
                <a:ea typeface="Roboto Slab"/>
                <a:cs typeface="Roboto Slab"/>
                <a:sym typeface="Roboto Slab"/>
              </a:rPr>
              <a:t>A number of techniques used in artificial intelligence are particularly effective in the fashion industry. The "3V" of big data—speed, variation, quantity with uncertainty, volatility, and complexity in the fashion sector and adjacent markets—can be handled by AI. Although all areas of the fashion industry are already using AI approaches, it is challenging to execute these strategies due to the variety of methods, models, applications, and data sources that are currently available. It terrifies certain fashion businesses. The consumer movements, such as the campaign for sustainable fashion, have caused consumers of fashion to become less motivated by greed and more aware while making purchases. However, it can still be said that people have never worn as many clothes as they do now, and that their consumption habits have evolved along with it.</a:t>
            </a:r>
            <a:endParaRPr sz="1600" dirty="0">
              <a:solidFill>
                <a:schemeClr val="dk1"/>
              </a:solidFill>
              <a:latin typeface="Roboto Slab"/>
              <a:ea typeface="Roboto Slab"/>
              <a:cs typeface="Roboto Slab"/>
              <a:sym typeface="Roboto Slab"/>
            </a:endParaRPr>
          </a:p>
        </p:txBody>
      </p:sp>
      <p:grpSp>
        <p:nvGrpSpPr>
          <p:cNvPr id="5119" name="Google Shape;5119;p75"/>
          <p:cNvGrpSpPr/>
          <p:nvPr/>
        </p:nvGrpSpPr>
        <p:grpSpPr>
          <a:xfrm>
            <a:off x="6354442" y="1814623"/>
            <a:ext cx="2651693" cy="2242080"/>
            <a:chOff x="3649114" y="2489131"/>
            <a:chExt cx="2506806" cy="2119574"/>
          </a:xfrm>
        </p:grpSpPr>
        <p:sp>
          <p:nvSpPr>
            <p:cNvPr id="5120" name="Google Shape;5120;p75"/>
            <p:cNvSpPr/>
            <p:nvPr/>
          </p:nvSpPr>
          <p:spPr>
            <a:xfrm>
              <a:off x="3649114" y="3161673"/>
              <a:ext cx="2506806" cy="1447032"/>
            </a:xfrm>
            <a:custGeom>
              <a:avLst/>
              <a:gdLst/>
              <a:ahLst/>
              <a:cxnLst/>
              <a:rect l="l" t="t" r="r" b="b"/>
              <a:pathLst>
                <a:path w="196074" h="113182" extrusionOk="0">
                  <a:moveTo>
                    <a:pt x="98037" y="1"/>
                  </a:moveTo>
                  <a:cubicBezTo>
                    <a:pt x="43898" y="1"/>
                    <a:pt x="0" y="25352"/>
                    <a:pt x="0" y="56608"/>
                  </a:cubicBezTo>
                  <a:cubicBezTo>
                    <a:pt x="0" y="87864"/>
                    <a:pt x="43898" y="113182"/>
                    <a:pt x="98037" y="113182"/>
                  </a:cubicBezTo>
                  <a:cubicBezTo>
                    <a:pt x="152176" y="113182"/>
                    <a:pt x="196074" y="87864"/>
                    <a:pt x="196074" y="56608"/>
                  </a:cubicBezTo>
                  <a:cubicBezTo>
                    <a:pt x="196074" y="25352"/>
                    <a:pt x="152176" y="1"/>
                    <a:pt x="98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75"/>
            <p:cNvSpPr/>
            <p:nvPr/>
          </p:nvSpPr>
          <p:spPr>
            <a:xfrm>
              <a:off x="3688351" y="3901605"/>
              <a:ext cx="366341" cy="168468"/>
            </a:xfrm>
            <a:custGeom>
              <a:avLst/>
              <a:gdLst/>
              <a:ahLst/>
              <a:cxnLst/>
              <a:rect l="l" t="t" r="r" b="b"/>
              <a:pathLst>
                <a:path w="28654" h="13177" extrusionOk="0">
                  <a:moveTo>
                    <a:pt x="28454" y="1"/>
                  </a:moveTo>
                  <a:lnTo>
                    <a:pt x="14277" y="8207"/>
                  </a:lnTo>
                  <a:lnTo>
                    <a:pt x="7973" y="8207"/>
                  </a:lnTo>
                  <a:lnTo>
                    <a:pt x="0" y="12776"/>
                  </a:lnTo>
                  <a:cubicBezTo>
                    <a:pt x="67" y="12910"/>
                    <a:pt x="100" y="13043"/>
                    <a:pt x="167" y="13177"/>
                  </a:cubicBezTo>
                  <a:lnTo>
                    <a:pt x="8106" y="8607"/>
                  </a:lnTo>
                  <a:lnTo>
                    <a:pt x="14377" y="8607"/>
                  </a:lnTo>
                  <a:lnTo>
                    <a:pt x="28654" y="368"/>
                  </a:lnTo>
                  <a:lnTo>
                    <a:pt x="2845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75"/>
            <p:cNvSpPr/>
            <p:nvPr/>
          </p:nvSpPr>
          <p:spPr>
            <a:xfrm>
              <a:off x="3759142" y="4111010"/>
              <a:ext cx="167189" cy="76339"/>
            </a:xfrm>
            <a:custGeom>
              <a:avLst/>
              <a:gdLst/>
              <a:ahLst/>
              <a:cxnLst/>
              <a:rect l="l" t="t" r="r" b="b"/>
              <a:pathLst>
                <a:path w="13077" h="5971" extrusionOk="0">
                  <a:moveTo>
                    <a:pt x="12876" y="0"/>
                  </a:moveTo>
                  <a:lnTo>
                    <a:pt x="3269" y="5537"/>
                  </a:lnTo>
                  <a:lnTo>
                    <a:pt x="0" y="5537"/>
                  </a:lnTo>
                  <a:lnTo>
                    <a:pt x="301" y="5971"/>
                  </a:lnTo>
                  <a:lnTo>
                    <a:pt x="3403" y="5971"/>
                  </a:lnTo>
                  <a:lnTo>
                    <a:pt x="13076" y="367"/>
                  </a:lnTo>
                  <a:lnTo>
                    <a:pt x="1287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75"/>
            <p:cNvSpPr/>
            <p:nvPr/>
          </p:nvSpPr>
          <p:spPr>
            <a:xfrm>
              <a:off x="3736960" y="3969838"/>
              <a:ext cx="317733" cy="185958"/>
            </a:xfrm>
            <a:custGeom>
              <a:avLst/>
              <a:gdLst/>
              <a:ahLst/>
              <a:cxnLst/>
              <a:rect l="l" t="t" r="r" b="b"/>
              <a:pathLst>
                <a:path w="24852" h="14545" extrusionOk="0">
                  <a:moveTo>
                    <a:pt x="24652" y="1"/>
                  </a:moveTo>
                  <a:lnTo>
                    <a:pt x="1" y="14211"/>
                  </a:lnTo>
                  <a:cubicBezTo>
                    <a:pt x="68" y="14311"/>
                    <a:pt x="134" y="14444"/>
                    <a:pt x="234" y="14545"/>
                  </a:cubicBezTo>
                  <a:lnTo>
                    <a:pt x="24852" y="334"/>
                  </a:lnTo>
                  <a:lnTo>
                    <a:pt x="24652"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75"/>
            <p:cNvSpPr/>
            <p:nvPr/>
          </p:nvSpPr>
          <p:spPr>
            <a:xfrm>
              <a:off x="4958810" y="3189404"/>
              <a:ext cx="296407" cy="171025"/>
            </a:xfrm>
            <a:custGeom>
              <a:avLst/>
              <a:gdLst/>
              <a:ahLst/>
              <a:cxnLst/>
              <a:rect l="l" t="t" r="r" b="b"/>
              <a:pathLst>
                <a:path w="23184" h="13377" extrusionOk="0">
                  <a:moveTo>
                    <a:pt x="22516" y="0"/>
                  </a:moveTo>
                  <a:lnTo>
                    <a:pt x="0" y="13009"/>
                  </a:lnTo>
                  <a:lnTo>
                    <a:pt x="234" y="13376"/>
                  </a:lnTo>
                  <a:lnTo>
                    <a:pt x="23183" y="100"/>
                  </a:lnTo>
                  <a:lnTo>
                    <a:pt x="2251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75"/>
            <p:cNvSpPr/>
            <p:nvPr/>
          </p:nvSpPr>
          <p:spPr>
            <a:xfrm>
              <a:off x="5087171" y="3176184"/>
              <a:ext cx="74217" cy="42229"/>
            </a:xfrm>
            <a:custGeom>
              <a:avLst/>
              <a:gdLst/>
              <a:ahLst/>
              <a:cxnLst/>
              <a:rect l="l" t="t" r="r" b="b"/>
              <a:pathLst>
                <a:path w="5805" h="3303" extrusionOk="0">
                  <a:moveTo>
                    <a:pt x="5104" y="0"/>
                  </a:moveTo>
                  <a:lnTo>
                    <a:pt x="1" y="2935"/>
                  </a:lnTo>
                  <a:lnTo>
                    <a:pt x="201" y="3302"/>
                  </a:lnTo>
                  <a:lnTo>
                    <a:pt x="5805" y="67"/>
                  </a:lnTo>
                  <a:lnTo>
                    <a:pt x="510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75"/>
            <p:cNvSpPr/>
            <p:nvPr/>
          </p:nvSpPr>
          <p:spPr>
            <a:xfrm>
              <a:off x="4333598" y="3202623"/>
              <a:ext cx="252478" cy="228174"/>
            </a:xfrm>
            <a:custGeom>
              <a:avLst/>
              <a:gdLst/>
              <a:ahLst/>
              <a:cxnLst/>
              <a:rect l="l" t="t" r="r" b="b"/>
              <a:pathLst>
                <a:path w="19748" h="17847" extrusionOk="0">
                  <a:moveTo>
                    <a:pt x="11976" y="0"/>
                  </a:moveTo>
                  <a:lnTo>
                    <a:pt x="11375" y="100"/>
                  </a:lnTo>
                  <a:lnTo>
                    <a:pt x="18614" y="4303"/>
                  </a:lnTo>
                  <a:lnTo>
                    <a:pt x="11609" y="8373"/>
                  </a:lnTo>
                  <a:cubicBezTo>
                    <a:pt x="11419" y="8314"/>
                    <a:pt x="11222" y="8288"/>
                    <a:pt x="11028" y="8288"/>
                  </a:cubicBezTo>
                  <a:cubicBezTo>
                    <a:pt x="10778" y="8288"/>
                    <a:pt x="10533" y="8331"/>
                    <a:pt x="10308" y="8406"/>
                  </a:cubicBezTo>
                  <a:lnTo>
                    <a:pt x="568" y="2802"/>
                  </a:lnTo>
                  <a:lnTo>
                    <a:pt x="1" y="2969"/>
                  </a:lnTo>
                  <a:lnTo>
                    <a:pt x="9908" y="8673"/>
                  </a:lnTo>
                  <a:cubicBezTo>
                    <a:pt x="9707" y="8840"/>
                    <a:pt x="9674" y="9173"/>
                    <a:pt x="9874" y="9340"/>
                  </a:cubicBezTo>
                  <a:lnTo>
                    <a:pt x="4204" y="12643"/>
                  </a:lnTo>
                  <a:lnTo>
                    <a:pt x="13277" y="17846"/>
                  </a:lnTo>
                  <a:lnTo>
                    <a:pt x="13477" y="17513"/>
                  </a:lnTo>
                  <a:lnTo>
                    <a:pt x="5037" y="12643"/>
                  </a:lnTo>
                  <a:lnTo>
                    <a:pt x="10241" y="9607"/>
                  </a:lnTo>
                  <a:cubicBezTo>
                    <a:pt x="10498" y="9717"/>
                    <a:pt x="10765" y="9767"/>
                    <a:pt x="11026" y="9767"/>
                  </a:cubicBezTo>
                  <a:cubicBezTo>
                    <a:pt x="11239" y="9767"/>
                    <a:pt x="11447" y="9734"/>
                    <a:pt x="11642" y="9674"/>
                  </a:cubicBezTo>
                  <a:lnTo>
                    <a:pt x="19548" y="14244"/>
                  </a:lnTo>
                  <a:lnTo>
                    <a:pt x="19748" y="13877"/>
                  </a:lnTo>
                  <a:lnTo>
                    <a:pt x="12109" y="9440"/>
                  </a:lnTo>
                  <a:cubicBezTo>
                    <a:pt x="12409" y="9240"/>
                    <a:pt x="12409" y="8773"/>
                    <a:pt x="12076" y="8573"/>
                  </a:cubicBezTo>
                  <a:lnTo>
                    <a:pt x="19448" y="4303"/>
                  </a:lnTo>
                  <a:lnTo>
                    <a:pt x="1197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75"/>
            <p:cNvSpPr/>
            <p:nvPr/>
          </p:nvSpPr>
          <p:spPr>
            <a:xfrm>
              <a:off x="4544703" y="3170635"/>
              <a:ext cx="160784" cy="168366"/>
            </a:xfrm>
            <a:custGeom>
              <a:avLst/>
              <a:gdLst/>
              <a:ahLst/>
              <a:cxnLst/>
              <a:rect l="l" t="t" r="r" b="b"/>
              <a:pathLst>
                <a:path w="12576" h="13169" extrusionOk="0">
                  <a:moveTo>
                    <a:pt x="12576" y="0"/>
                  </a:moveTo>
                  <a:lnTo>
                    <a:pt x="12176" y="34"/>
                  </a:lnTo>
                  <a:lnTo>
                    <a:pt x="12176" y="5938"/>
                  </a:lnTo>
                  <a:lnTo>
                    <a:pt x="2102" y="11775"/>
                  </a:lnTo>
                  <a:cubicBezTo>
                    <a:pt x="1887" y="11708"/>
                    <a:pt x="1666" y="11674"/>
                    <a:pt x="1447" y="11674"/>
                  </a:cubicBezTo>
                  <a:cubicBezTo>
                    <a:pt x="1122" y="11674"/>
                    <a:pt x="799" y="11750"/>
                    <a:pt x="501" y="11909"/>
                  </a:cubicBezTo>
                  <a:cubicBezTo>
                    <a:pt x="0" y="12076"/>
                    <a:pt x="0" y="12776"/>
                    <a:pt x="501" y="12943"/>
                  </a:cubicBezTo>
                  <a:cubicBezTo>
                    <a:pt x="784" y="13093"/>
                    <a:pt x="1101" y="13168"/>
                    <a:pt x="1418" y="13168"/>
                  </a:cubicBezTo>
                  <a:cubicBezTo>
                    <a:pt x="1735" y="13168"/>
                    <a:pt x="2052" y="13093"/>
                    <a:pt x="2335" y="12943"/>
                  </a:cubicBezTo>
                  <a:cubicBezTo>
                    <a:pt x="2769" y="12709"/>
                    <a:pt x="2836" y="12309"/>
                    <a:pt x="2502" y="12009"/>
                  </a:cubicBezTo>
                  <a:lnTo>
                    <a:pt x="12476" y="6272"/>
                  </a:lnTo>
                  <a:lnTo>
                    <a:pt x="12576" y="6205"/>
                  </a:lnTo>
                  <a:lnTo>
                    <a:pt x="1257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75"/>
            <p:cNvSpPr/>
            <p:nvPr/>
          </p:nvSpPr>
          <p:spPr>
            <a:xfrm>
              <a:off x="3649536" y="3161673"/>
              <a:ext cx="2479523" cy="1438082"/>
            </a:xfrm>
            <a:custGeom>
              <a:avLst/>
              <a:gdLst/>
              <a:ahLst/>
              <a:cxnLst/>
              <a:rect l="l" t="t" r="r" b="b"/>
              <a:pathLst>
                <a:path w="193940" h="112482" extrusionOk="0">
                  <a:moveTo>
                    <a:pt x="121387" y="17180"/>
                  </a:moveTo>
                  <a:lnTo>
                    <a:pt x="121387" y="23451"/>
                  </a:lnTo>
                  <a:lnTo>
                    <a:pt x="118785" y="24919"/>
                  </a:lnTo>
                  <a:lnTo>
                    <a:pt x="113382" y="21816"/>
                  </a:lnTo>
                  <a:lnTo>
                    <a:pt x="121387" y="17180"/>
                  </a:lnTo>
                  <a:close/>
                  <a:moveTo>
                    <a:pt x="91466" y="16513"/>
                  </a:moveTo>
                  <a:lnTo>
                    <a:pt x="99272" y="21049"/>
                  </a:lnTo>
                  <a:lnTo>
                    <a:pt x="111247" y="21049"/>
                  </a:lnTo>
                  <a:lnTo>
                    <a:pt x="112548" y="21783"/>
                  </a:lnTo>
                  <a:lnTo>
                    <a:pt x="104275" y="26587"/>
                  </a:lnTo>
                  <a:lnTo>
                    <a:pt x="97003" y="26587"/>
                  </a:lnTo>
                  <a:cubicBezTo>
                    <a:pt x="96937" y="26520"/>
                    <a:pt x="96870" y="26453"/>
                    <a:pt x="96803" y="26420"/>
                  </a:cubicBezTo>
                  <a:cubicBezTo>
                    <a:pt x="96511" y="26284"/>
                    <a:pt x="96197" y="26215"/>
                    <a:pt x="95879" y="26215"/>
                  </a:cubicBezTo>
                  <a:cubicBezTo>
                    <a:pt x="95653" y="26215"/>
                    <a:pt x="95424" y="26250"/>
                    <a:pt x="95202" y="26320"/>
                  </a:cubicBezTo>
                  <a:lnTo>
                    <a:pt x="84861" y="20349"/>
                  </a:lnTo>
                  <a:lnTo>
                    <a:pt x="91466" y="16513"/>
                  </a:lnTo>
                  <a:close/>
                  <a:moveTo>
                    <a:pt x="140234" y="7106"/>
                  </a:moveTo>
                  <a:lnTo>
                    <a:pt x="150775" y="13210"/>
                  </a:lnTo>
                  <a:cubicBezTo>
                    <a:pt x="150508" y="13410"/>
                    <a:pt x="150508" y="13777"/>
                    <a:pt x="150742" y="14011"/>
                  </a:cubicBezTo>
                  <a:lnTo>
                    <a:pt x="125323" y="28688"/>
                  </a:lnTo>
                  <a:lnTo>
                    <a:pt x="119186" y="25152"/>
                  </a:lnTo>
                  <a:lnTo>
                    <a:pt x="121688" y="23718"/>
                  </a:lnTo>
                  <a:lnTo>
                    <a:pt x="121788" y="23651"/>
                  </a:lnTo>
                  <a:lnTo>
                    <a:pt x="121788" y="16946"/>
                  </a:lnTo>
                  <a:lnTo>
                    <a:pt x="138833" y="7106"/>
                  </a:lnTo>
                  <a:cubicBezTo>
                    <a:pt x="139050" y="7189"/>
                    <a:pt x="139283" y="7231"/>
                    <a:pt x="139521" y="7231"/>
                  </a:cubicBezTo>
                  <a:cubicBezTo>
                    <a:pt x="139759" y="7231"/>
                    <a:pt x="140001" y="7189"/>
                    <a:pt x="140234" y="7106"/>
                  </a:cubicBezTo>
                  <a:close/>
                  <a:moveTo>
                    <a:pt x="112981" y="22050"/>
                  </a:moveTo>
                  <a:lnTo>
                    <a:pt x="118385" y="25152"/>
                  </a:lnTo>
                  <a:lnTo>
                    <a:pt x="110546" y="29689"/>
                  </a:lnTo>
                  <a:lnTo>
                    <a:pt x="105509" y="26753"/>
                  </a:lnTo>
                  <a:lnTo>
                    <a:pt x="105476" y="26720"/>
                  </a:lnTo>
                  <a:lnTo>
                    <a:pt x="104809" y="26720"/>
                  </a:lnTo>
                  <a:lnTo>
                    <a:pt x="112981" y="22050"/>
                  </a:lnTo>
                  <a:close/>
                  <a:moveTo>
                    <a:pt x="84428" y="20582"/>
                  </a:moveTo>
                  <a:lnTo>
                    <a:pt x="94802" y="26553"/>
                  </a:lnTo>
                  <a:cubicBezTo>
                    <a:pt x="94768" y="26620"/>
                    <a:pt x="94735" y="26653"/>
                    <a:pt x="94702" y="26687"/>
                  </a:cubicBezTo>
                  <a:lnTo>
                    <a:pt x="87396" y="30890"/>
                  </a:lnTo>
                  <a:lnTo>
                    <a:pt x="77189" y="25019"/>
                  </a:lnTo>
                  <a:lnTo>
                    <a:pt x="77189" y="24752"/>
                  </a:lnTo>
                  <a:lnTo>
                    <a:pt x="84428" y="20582"/>
                  </a:lnTo>
                  <a:close/>
                  <a:moveTo>
                    <a:pt x="77189" y="25519"/>
                  </a:moveTo>
                  <a:lnTo>
                    <a:pt x="86963" y="31157"/>
                  </a:lnTo>
                  <a:lnTo>
                    <a:pt x="83760" y="32991"/>
                  </a:lnTo>
                  <a:lnTo>
                    <a:pt x="77189" y="29222"/>
                  </a:lnTo>
                  <a:lnTo>
                    <a:pt x="77189" y="25519"/>
                  </a:lnTo>
                  <a:close/>
                  <a:moveTo>
                    <a:pt x="118785" y="25419"/>
                  </a:moveTo>
                  <a:lnTo>
                    <a:pt x="124890" y="28922"/>
                  </a:lnTo>
                  <a:lnTo>
                    <a:pt x="117051" y="33458"/>
                  </a:lnTo>
                  <a:lnTo>
                    <a:pt x="110947" y="29922"/>
                  </a:lnTo>
                  <a:lnTo>
                    <a:pt x="118785" y="25419"/>
                  </a:lnTo>
                  <a:close/>
                  <a:moveTo>
                    <a:pt x="82826" y="32958"/>
                  </a:moveTo>
                  <a:lnTo>
                    <a:pt x="83327" y="33225"/>
                  </a:lnTo>
                  <a:lnTo>
                    <a:pt x="82826" y="33525"/>
                  </a:lnTo>
                  <a:lnTo>
                    <a:pt x="82826" y="32958"/>
                  </a:lnTo>
                  <a:close/>
                  <a:moveTo>
                    <a:pt x="110513" y="30156"/>
                  </a:moveTo>
                  <a:lnTo>
                    <a:pt x="116651" y="33692"/>
                  </a:lnTo>
                  <a:lnTo>
                    <a:pt x="116217" y="33925"/>
                  </a:lnTo>
                  <a:lnTo>
                    <a:pt x="104675" y="33925"/>
                  </a:lnTo>
                  <a:lnTo>
                    <a:pt x="104342" y="33725"/>
                  </a:lnTo>
                  <a:lnTo>
                    <a:pt x="110513" y="30156"/>
                  </a:lnTo>
                  <a:close/>
                  <a:moveTo>
                    <a:pt x="125323" y="29155"/>
                  </a:moveTo>
                  <a:lnTo>
                    <a:pt x="131428" y="32691"/>
                  </a:lnTo>
                  <a:lnTo>
                    <a:pt x="124156" y="36894"/>
                  </a:lnTo>
                  <a:lnTo>
                    <a:pt x="123022" y="36894"/>
                  </a:lnTo>
                  <a:lnTo>
                    <a:pt x="117485" y="33692"/>
                  </a:lnTo>
                  <a:lnTo>
                    <a:pt x="125323" y="29155"/>
                  </a:lnTo>
                  <a:close/>
                  <a:moveTo>
                    <a:pt x="105343" y="27154"/>
                  </a:moveTo>
                  <a:lnTo>
                    <a:pt x="110113" y="29922"/>
                  </a:lnTo>
                  <a:lnTo>
                    <a:pt x="97904" y="36994"/>
                  </a:lnTo>
                  <a:lnTo>
                    <a:pt x="87797" y="31157"/>
                  </a:lnTo>
                  <a:lnTo>
                    <a:pt x="94668" y="27187"/>
                  </a:lnTo>
                  <a:cubicBezTo>
                    <a:pt x="94735" y="27320"/>
                    <a:pt x="94835" y="27421"/>
                    <a:pt x="94968" y="27487"/>
                  </a:cubicBezTo>
                  <a:cubicBezTo>
                    <a:pt x="95269" y="27637"/>
                    <a:pt x="95586" y="27712"/>
                    <a:pt x="95898" y="27712"/>
                  </a:cubicBezTo>
                  <a:cubicBezTo>
                    <a:pt x="96211" y="27712"/>
                    <a:pt x="96520" y="27637"/>
                    <a:pt x="96803" y="27487"/>
                  </a:cubicBezTo>
                  <a:cubicBezTo>
                    <a:pt x="96937" y="27421"/>
                    <a:pt x="97070" y="27320"/>
                    <a:pt x="97137" y="27154"/>
                  </a:cubicBezTo>
                  <a:close/>
                  <a:moveTo>
                    <a:pt x="131828" y="32924"/>
                  </a:moveTo>
                  <a:lnTo>
                    <a:pt x="138700" y="36894"/>
                  </a:lnTo>
                  <a:lnTo>
                    <a:pt x="132195" y="36894"/>
                  </a:lnTo>
                  <a:lnTo>
                    <a:pt x="131861" y="37094"/>
                  </a:lnTo>
                  <a:lnTo>
                    <a:pt x="131528" y="36894"/>
                  </a:lnTo>
                  <a:lnTo>
                    <a:pt x="124990" y="36894"/>
                  </a:lnTo>
                  <a:lnTo>
                    <a:pt x="131828" y="32924"/>
                  </a:lnTo>
                  <a:close/>
                  <a:moveTo>
                    <a:pt x="70885" y="33825"/>
                  </a:moveTo>
                  <a:lnTo>
                    <a:pt x="73787" y="35493"/>
                  </a:lnTo>
                  <a:lnTo>
                    <a:pt x="67949" y="38895"/>
                  </a:lnTo>
                  <a:lnTo>
                    <a:pt x="65047" y="37228"/>
                  </a:lnTo>
                  <a:lnTo>
                    <a:pt x="70885" y="33825"/>
                  </a:lnTo>
                  <a:close/>
                  <a:moveTo>
                    <a:pt x="87396" y="31390"/>
                  </a:moveTo>
                  <a:lnTo>
                    <a:pt x="97504" y="37228"/>
                  </a:lnTo>
                  <a:lnTo>
                    <a:pt x="94268" y="39096"/>
                  </a:lnTo>
                  <a:lnTo>
                    <a:pt x="84161" y="33258"/>
                  </a:lnTo>
                  <a:lnTo>
                    <a:pt x="87396" y="31390"/>
                  </a:lnTo>
                  <a:close/>
                  <a:moveTo>
                    <a:pt x="77189" y="29689"/>
                  </a:moveTo>
                  <a:lnTo>
                    <a:pt x="82426" y="32691"/>
                  </a:lnTo>
                  <a:lnTo>
                    <a:pt x="82426" y="33758"/>
                  </a:lnTo>
                  <a:lnTo>
                    <a:pt x="70751" y="40497"/>
                  </a:lnTo>
                  <a:lnTo>
                    <a:pt x="68383" y="39129"/>
                  </a:lnTo>
                  <a:lnTo>
                    <a:pt x="74654" y="35526"/>
                  </a:lnTo>
                  <a:lnTo>
                    <a:pt x="71318" y="33592"/>
                  </a:lnTo>
                  <a:lnTo>
                    <a:pt x="77089" y="30256"/>
                  </a:lnTo>
                  <a:lnTo>
                    <a:pt x="77189" y="30189"/>
                  </a:lnTo>
                  <a:lnTo>
                    <a:pt x="77189" y="29689"/>
                  </a:lnTo>
                  <a:close/>
                  <a:moveTo>
                    <a:pt x="117051" y="33925"/>
                  </a:moveTo>
                  <a:lnTo>
                    <a:pt x="122855" y="37261"/>
                  </a:lnTo>
                  <a:lnTo>
                    <a:pt x="122888" y="37294"/>
                  </a:lnTo>
                  <a:lnTo>
                    <a:pt x="123455" y="37294"/>
                  </a:lnTo>
                  <a:lnTo>
                    <a:pt x="117018" y="41030"/>
                  </a:lnTo>
                  <a:lnTo>
                    <a:pt x="105409" y="34359"/>
                  </a:lnTo>
                  <a:lnTo>
                    <a:pt x="116350" y="34359"/>
                  </a:lnTo>
                  <a:lnTo>
                    <a:pt x="117051" y="33925"/>
                  </a:lnTo>
                  <a:close/>
                  <a:moveTo>
                    <a:pt x="104609" y="34359"/>
                  </a:moveTo>
                  <a:lnTo>
                    <a:pt x="116617" y="41264"/>
                  </a:lnTo>
                  <a:lnTo>
                    <a:pt x="116184" y="41531"/>
                  </a:lnTo>
                  <a:lnTo>
                    <a:pt x="105776" y="41531"/>
                  </a:lnTo>
                  <a:lnTo>
                    <a:pt x="98338" y="37228"/>
                  </a:lnTo>
                  <a:lnTo>
                    <a:pt x="103341" y="34359"/>
                  </a:lnTo>
                  <a:close/>
                  <a:moveTo>
                    <a:pt x="97904" y="37461"/>
                  </a:moveTo>
                  <a:lnTo>
                    <a:pt x="104909" y="41531"/>
                  </a:lnTo>
                  <a:lnTo>
                    <a:pt x="99972" y="41531"/>
                  </a:lnTo>
                  <a:lnTo>
                    <a:pt x="99238" y="41931"/>
                  </a:lnTo>
                  <a:lnTo>
                    <a:pt x="94702" y="39329"/>
                  </a:lnTo>
                  <a:lnTo>
                    <a:pt x="97904" y="37461"/>
                  </a:lnTo>
                  <a:close/>
                  <a:moveTo>
                    <a:pt x="83760" y="33492"/>
                  </a:moveTo>
                  <a:lnTo>
                    <a:pt x="93834" y="39329"/>
                  </a:lnTo>
                  <a:lnTo>
                    <a:pt x="88364" y="42498"/>
                  </a:lnTo>
                  <a:lnTo>
                    <a:pt x="82826" y="39296"/>
                  </a:lnTo>
                  <a:lnTo>
                    <a:pt x="82826" y="34025"/>
                  </a:lnTo>
                  <a:lnTo>
                    <a:pt x="83760" y="33492"/>
                  </a:lnTo>
                  <a:close/>
                  <a:moveTo>
                    <a:pt x="131361" y="37294"/>
                  </a:moveTo>
                  <a:lnTo>
                    <a:pt x="131428" y="37328"/>
                  </a:lnTo>
                  <a:lnTo>
                    <a:pt x="120987" y="43332"/>
                  </a:lnTo>
                  <a:lnTo>
                    <a:pt x="117418" y="41264"/>
                  </a:lnTo>
                  <a:lnTo>
                    <a:pt x="124289" y="37294"/>
                  </a:lnTo>
                  <a:close/>
                  <a:moveTo>
                    <a:pt x="139400" y="37328"/>
                  </a:moveTo>
                  <a:lnTo>
                    <a:pt x="146272" y="41264"/>
                  </a:lnTo>
                  <a:lnTo>
                    <a:pt x="142669" y="43365"/>
                  </a:lnTo>
                  <a:lnTo>
                    <a:pt x="132262" y="37361"/>
                  </a:lnTo>
                  <a:lnTo>
                    <a:pt x="132295" y="37328"/>
                  </a:lnTo>
                  <a:close/>
                  <a:moveTo>
                    <a:pt x="131895" y="37561"/>
                  </a:moveTo>
                  <a:lnTo>
                    <a:pt x="142302" y="43599"/>
                  </a:lnTo>
                  <a:lnTo>
                    <a:pt x="141869" y="43832"/>
                  </a:lnTo>
                  <a:cubicBezTo>
                    <a:pt x="140270" y="43774"/>
                    <a:pt x="137571" y="43717"/>
                    <a:pt x="135350" y="43717"/>
                  </a:cubicBezTo>
                  <a:cubicBezTo>
                    <a:pt x="133724" y="43717"/>
                    <a:pt x="132355" y="43748"/>
                    <a:pt x="131861" y="43832"/>
                  </a:cubicBezTo>
                  <a:cubicBezTo>
                    <a:pt x="131403" y="43754"/>
                    <a:pt x="130190" y="43727"/>
                    <a:pt x="128718" y="43727"/>
                  </a:cubicBezTo>
                  <a:cubicBezTo>
                    <a:pt x="126438" y="43727"/>
                    <a:pt x="123537" y="43792"/>
                    <a:pt x="121854" y="43832"/>
                  </a:cubicBezTo>
                  <a:lnTo>
                    <a:pt x="121454" y="43599"/>
                  </a:lnTo>
                  <a:lnTo>
                    <a:pt x="131895" y="37561"/>
                  </a:lnTo>
                  <a:close/>
                  <a:moveTo>
                    <a:pt x="67949" y="39362"/>
                  </a:moveTo>
                  <a:lnTo>
                    <a:pt x="70318" y="40730"/>
                  </a:lnTo>
                  <a:lnTo>
                    <a:pt x="62579" y="45200"/>
                  </a:lnTo>
                  <a:lnTo>
                    <a:pt x="60844" y="44199"/>
                  </a:lnTo>
                  <a:cubicBezTo>
                    <a:pt x="61078" y="43999"/>
                    <a:pt x="61111" y="43665"/>
                    <a:pt x="60877" y="43465"/>
                  </a:cubicBezTo>
                  <a:lnTo>
                    <a:pt x="67949" y="39362"/>
                  </a:lnTo>
                  <a:close/>
                  <a:moveTo>
                    <a:pt x="180863" y="32958"/>
                  </a:moveTo>
                  <a:lnTo>
                    <a:pt x="180863" y="39296"/>
                  </a:lnTo>
                  <a:lnTo>
                    <a:pt x="170389" y="45333"/>
                  </a:lnTo>
                  <a:lnTo>
                    <a:pt x="164885" y="42164"/>
                  </a:lnTo>
                  <a:lnTo>
                    <a:pt x="180863" y="32958"/>
                  </a:lnTo>
                  <a:close/>
                  <a:moveTo>
                    <a:pt x="94268" y="39563"/>
                  </a:moveTo>
                  <a:lnTo>
                    <a:pt x="98805" y="42164"/>
                  </a:lnTo>
                  <a:lnTo>
                    <a:pt x="93334" y="45367"/>
                  </a:lnTo>
                  <a:lnTo>
                    <a:pt x="88797" y="42731"/>
                  </a:lnTo>
                  <a:lnTo>
                    <a:pt x="94268" y="39563"/>
                  </a:lnTo>
                  <a:close/>
                  <a:moveTo>
                    <a:pt x="117018" y="41497"/>
                  </a:moveTo>
                  <a:lnTo>
                    <a:pt x="120587" y="43599"/>
                  </a:lnTo>
                  <a:lnTo>
                    <a:pt x="114983" y="46834"/>
                  </a:lnTo>
                  <a:lnTo>
                    <a:pt x="106477" y="41931"/>
                  </a:lnTo>
                  <a:lnTo>
                    <a:pt x="116284" y="41931"/>
                  </a:lnTo>
                  <a:lnTo>
                    <a:pt x="117018" y="41497"/>
                  </a:lnTo>
                  <a:close/>
                  <a:moveTo>
                    <a:pt x="82393" y="34259"/>
                  </a:moveTo>
                  <a:lnTo>
                    <a:pt x="82393" y="39529"/>
                  </a:lnTo>
                  <a:lnTo>
                    <a:pt x="87930" y="42731"/>
                  </a:lnTo>
                  <a:lnTo>
                    <a:pt x="80425" y="47035"/>
                  </a:lnTo>
                  <a:lnTo>
                    <a:pt x="80425" y="46134"/>
                  </a:lnTo>
                  <a:lnTo>
                    <a:pt x="71118" y="40763"/>
                  </a:lnTo>
                  <a:lnTo>
                    <a:pt x="82393" y="34259"/>
                  </a:lnTo>
                  <a:close/>
                  <a:moveTo>
                    <a:pt x="90298" y="44066"/>
                  </a:moveTo>
                  <a:lnTo>
                    <a:pt x="92900" y="45600"/>
                  </a:lnTo>
                  <a:lnTo>
                    <a:pt x="90298" y="47101"/>
                  </a:lnTo>
                  <a:lnTo>
                    <a:pt x="90298" y="44066"/>
                  </a:lnTo>
                  <a:close/>
                  <a:moveTo>
                    <a:pt x="173424" y="44066"/>
                  </a:moveTo>
                  <a:lnTo>
                    <a:pt x="173424" y="47101"/>
                  </a:lnTo>
                  <a:lnTo>
                    <a:pt x="170789" y="45567"/>
                  </a:lnTo>
                  <a:lnTo>
                    <a:pt x="173424" y="44066"/>
                  </a:lnTo>
                  <a:close/>
                  <a:moveTo>
                    <a:pt x="105643" y="41931"/>
                  </a:moveTo>
                  <a:lnTo>
                    <a:pt x="114549" y="47068"/>
                  </a:lnTo>
                  <a:lnTo>
                    <a:pt x="111313" y="48936"/>
                  </a:lnTo>
                  <a:lnTo>
                    <a:pt x="99638" y="42164"/>
                  </a:lnTo>
                  <a:lnTo>
                    <a:pt x="100072" y="41931"/>
                  </a:lnTo>
                  <a:close/>
                  <a:moveTo>
                    <a:pt x="121020" y="43832"/>
                  </a:moveTo>
                  <a:lnTo>
                    <a:pt x="121654" y="44199"/>
                  </a:lnTo>
                  <a:lnTo>
                    <a:pt x="121721" y="44233"/>
                  </a:lnTo>
                  <a:lnTo>
                    <a:pt x="121788" y="44233"/>
                  </a:lnTo>
                  <a:cubicBezTo>
                    <a:pt x="123951" y="44160"/>
                    <a:pt x="126947" y="44106"/>
                    <a:pt x="129101" y="44106"/>
                  </a:cubicBezTo>
                  <a:cubicBezTo>
                    <a:pt x="129935" y="44106"/>
                    <a:pt x="130643" y="44114"/>
                    <a:pt x="131128" y="44132"/>
                  </a:cubicBezTo>
                  <a:lnTo>
                    <a:pt x="120720" y="50137"/>
                  </a:lnTo>
                  <a:lnTo>
                    <a:pt x="115383" y="47068"/>
                  </a:lnTo>
                  <a:lnTo>
                    <a:pt x="121020" y="43832"/>
                  </a:lnTo>
                  <a:close/>
                  <a:moveTo>
                    <a:pt x="70718" y="40964"/>
                  </a:moveTo>
                  <a:lnTo>
                    <a:pt x="80058" y="46367"/>
                  </a:lnTo>
                  <a:lnTo>
                    <a:pt x="80058" y="47268"/>
                  </a:lnTo>
                  <a:lnTo>
                    <a:pt x="73120" y="51271"/>
                  </a:lnTo>
                  <a:lnTo>
                    <a:pt x="63012" y="45433"/>
                  </a:lnTo>
                  <a:lnTo>
                    <a:pt x="70718" y="40964"/>
                  </a:lnTo>
                  <a:close/>
                  <a:moveTo>
                    <a:pt x="88397" y="42932"/>
                  </a:moveTo>
                  <a:lnTo>
                    <a:pt x="89865" y="43799"/>
                  </a:lnTo>
                  <a:lnTo>
                    <a:pt x="89865" y="47368"/>
                  </a:lnTo>
                  <a:lnTo>
                    <a:pt x="82193" y="51771"/>
                  </a:lnTo>
                  <a:lnTo>
                    <a:pt x="80491" y="50804"/>
                  </a:lnTo>
                  <a:lnTo>
                    <a:pt x="80458" y="47535"/>
                  </a:lnTo>
                  <a:lnTo>
                    <a:pt x="88397" y="42932"/>
                  </a:lnTo>
                  <a:close/>
                  <a:moveTo>
                    <a:pt x="114983" y="47335"/>
                  </a:moveTo>
                  <a:lnTo>
                    <a:pt x="120320" y="50404"/>
                  </a:lnTo>
                  <a:lnTo>
                    <a:pt x="117084" y="52272"/>
                  </a:lnTo>
                  <a:lnTo>
                    <a:pt x="111747" y="49169"/>
                  </a:lnTo>
                  <a:lnTo>
                    <a:pt x="114983" y="47335"/>
                  </a:lnTo>
                  <a:close/>
                  <a:moveTo>
                    <a:pt x="99238" y="42431"/>
                  </a:moveTo>
                  <a:lnTo>
                    <a:pt x="110913" y="49169"/>
                  </a:lnTo>
                  <a:lnTo>
                    <a:pt x="105443" y="52338"/>
                  </a:lnTo>
                  <a:lnTo>
                    <a:pt x="93734" y="45600"/>
                  </a:lnTo>
                  <a:lnTo>
                    <a:pt x="99238" y="42431"/>
                  </a:lnTo>
                  <a:close/>
                  <a:moveTo>
                    <a:pt x="80058" y="47768"/>
                  </a:moveTo>
                  <a:lnTo>
                    <a:pt x="80058" y="51037"/>
                  </a:lnTo>
                  <a:lnTo>
                    <a:pt x="81759" y="52005"/>
                  </a:lnTo>
                  <a:lnTo>
                    <a:pt x="78056" y="54140"/>
                  </a:lnTo>
                  <a:lnTo>
                    <a:pt x="73520" y="51538"/>
                  </a:lnTo>
                  <a:lnTo>
                    <a:pt x="80058" y="47768"/>
                  </a:lnTo>
                  <a:close/>
                  <a:moveTo>
                    <a:pt x="93301" y="45834"/>
                  </a:moveTo>
                  <a:lnTo>
                    <a:pt x="105009" y="52572"/>
                  </a:lnTo>
                  <a:lnTo>
                    <a:pt x="100005" y="55441"/>
                  </a:lnTo>
                  <a:lnTo>
                    <a:pt x="91099" y="50270"/>
                  </a:lnTo>
                  <a:cubicBezTo>
                    <a:pt x="91399" y="50003"/>
                    <a:pt x="91333" y="49603"/>
                    <a:pt x="90899" y="49370"/>
                  </a:cubicBezTo>
                  <a:cubicBezTo>
                    <a:pt x="90699" y="49269"/>
                    <a:pt x="90465" y="49203"/>
                    <a:pt x="90265" y="49169"/>
                  </a:cubicBezTo>
                  <a:lnTo>
                    <a:pt x="90265" y="47602"/>
                  </a:lnTo>
                  <a:lnTo>
                    <a:pt x="93301" y="45834"/>
                  </a:lnTo>
                  <a:close/>
                  <a:moveTo>
                    <a:pt x="131361" y="50637"/>
                  </a:moveTo>
                  <a:lnTo>
                    <a:pt x="117952" y="58376"/>
                  </a:lnTo>
                  <a:lnTo>
                    <a:pt x="117952" y="52739"/>
                  </a:lnTo>
                  <a:lnTo>
                    <a:pt x="117518" y="52472"/>
                  </a:lnTo>
                  <a:lnTo>
                    <a:pt x="120720" y="50637"/>
                  </a:lnTo>
                  <a:close/>
                  <a:moveTo>
                    <a:pt x="89865" y="47835"/>
                  </a:moveTo>
                  <a:lnTo>
                    <a:pt x="89865" y="49169"/>
                  </a:lnTo>
                  <a:cubicBezTo>
                    <a:pt x="89565" y="49169"/>
                    <a:pt x="89298" y="49236"/>
                    <a:pt x="89064" y="49370"/>
                  </a:cubicBezTo>
                  <a:cubicBezTo>
                    <a:pt x="88564" y="49536"/>
                    <a:pt x="88564" y="50270"/>
                    <a:pt x="89064" y="50437"/>
                  </a:cubicBezTo>
                  <a:cubicBezTo>
                    <a:pt x="89356" y="50573"/>
                    <a:pt x="89671" y="50641"/>
                    <a:pt x="89988" y="50641"/>
                  </a:cubicBezTo>
                  <a:cubicBezTo>
                    <a:pt x="90215" y="50641"/>
                    <a:pt x="90443" y="50607"/>
                    <a:pt x="90665" y="50537"/>
                  </a:cubicBezTo>
                  <a:lnTo>
                    <a:pt x="99638" y="55707"/>
                  </a:lnTo>
                  <a:lnTo>
                    <a:pt x="94301" y="58776"/>
                  </a:lnTo>
                  <a:lnTo>
                    <a:pt x="82593" y="52005"/>
                  </a:lnTo>
                  <a:lnTo>
                    <a:pt x="89865" y="47835"/>
                  </a:lnTo>
                  <a:close/>
                  <a:moveTo>
                    <a:pt x="111380" y="49436"/>
                  </a:moveTo>
                  <a:lnTo>
                    <a:pt x="116684" y="52505"/>
                  </a:lnTo>
                  <a:lnTo>
                    <a:pt x="105810" y="58776"/>
                  </a:lnTo>
                  <a:lnTo>
                    <a:pt x="100472" y="55707"/>
                  </a:lnTo>
                  <a:lnTo>
                    <a:pt x="105443" y="52839"/>
                  </a:lnTo>
                  <a:lnTo>
                    <a:pt x="107844" y="54206"/>
                  </a:lnTo>
                  <a:lnTo>
                    <a:pt x="108044" y="53839"/>
                  </a:lnTo>
                  <a:lnTo>
                    <a:pt x="105876" y="52572"/>
                  </a:lnTo>
                  <a:lnTo>
                    <a:pt x="111380" y="49436"/>
                  </a:lnTo>
                  <a:close/>
                  <a:moveTo>
                    <a:pt x="82193" y="52272"/>
                  </a:moveTo>
                  <a:lnTo>
                    <a:pt x="93868" y="59043"/>
                  </a:lnTo>
                  <a:lnTo>
                    <a:pt x="90198" y="61145"/>
                  </a:lnTo>
                  <a:lnTo>
                    <a:pt x="78490" y="54373"/>
                  </a:lnTo>
                  <a:lnTo>
                    <a:pt x="82193" y="52272"/>
                  </a:lnTo>
                  <a:close/>
                  <a:moveTo>
                    <a:pt x="117084" y="52739"/>
                  </a:moveTo>
                  <a:lnTo>
                    <a:pt x="117518" y="53005"/>
                  </a:lnTo>
                  <a:lnTo>
                    <a:pt x="117518" y="58543"/>
                  </a:lnTo>
                  <a:cubicBezTo>
                    <a:pt x="117284" y="58576"/>
                    <a:pt x="117051" y="58643"/>
                    <a:pt x="116817" y="58743"/>
                  </a:cubicBezTo>
                  <a:cubicBezTo>
                    <a:pt x="116617" y="58843"/>
                    <a:pt x="116484" y="59043"/>
                    <a:pt x="116450" y="59243"/>
                  </a:cubicBezTo>
                  <a:lnTo>
                    <a:pt x="111547" y="62079"/>
                  </a:lnTo>
                  <a:lnTo>
                    <a:pt x="106210" y="59043"/>
                  </a:lnTo>
                  <a:lnTo>
                    <a:pt x="117084" y="52739"/>
                  </a:lnTo>
                  <a:close/>
                  <a:moveTo>
                    <a:pt x="100039" y="55941"/>
                  </a:moveTo>
                  <a:lnTo>
                    <a:pt x="105376" y="59043"/>
                  </a:lnTo>
                  <a:lnTo>
                    <a:pt x="100039" y="62112"/>
                  </a:lnTo>
                  <a:lnTo>
                    <a:pt x="94702" y="59043"/>
                  </a:lnTo>
                  <a:lnTo>
                    <a:pt x="100039" y="55941"/>
                  </a:lnTo>
                  <a:close/>
                  <a:moveTo>
                    <a:pt x="94301" y="59243"/>
                  </a:moveTo>
                  <a:lnTo>
                    <a:pt x="99638" y="62346"/>
                  </a:lnTo>
                  <a:lnTo>
                    <a:pt x="95936" y="64447"/>
                  </a:lnTo>
                  <a:lnTo>
                    <a:pt x="90599" y="61378"/>
                  </a:lnTo>
                  <a:lnTo>
                    <a:pt x="94301" y="59243"/>
                  </a:lnTo>
                  <a:close/>
                  <a:moveTo>
                    <a:pt x="105776" y="59243"/>
                  </a:moveTo>
                  <a:lnTo>
                    <a:pt x="111147" y="62346"/>
                  </a:lnTo>
                  <a:lnTo>
                    <a:pt x="105776" y="65414"/>
                  </a:lnTo>
                  <a:lnTo>
                    <a:pt x="100439" y="62346"/>
                  </a:lnTo>
                  <a:lnTo>
                    <a:pt x="105776" y="59243"/>
                  </a:lnTo>
                  <a:close/>
                  <a:moveTo>
                    <a:pt x="100039" y="62579"/>
                  </a:moveTo>
                  <a:lnTo>
                    <a:pt x="105376" y="65648"/>
                  </a:lnTo>
                  <a:lnTo>
                    <a:pt x="101673" y="67783"/>
                  </a:lnTo>
                  <a:lnTo>
                    <a:pt x="96336" y="64714"/>
                  </a:lnTo>
                  <a:lnTo>
                    <a:pt x="100039" y="62579"/>
                  </a:lnTo>
                  <a:close/>
                  <a:moveTo>
                    <a:pt x="78056" y="54640"/>
                  </a:moveTo>
                  <a:lnTo>
                    <a:pt x="89765" y="61378"/>
                  </a:lnTo>
                  <a:lnTo>
                    <a:pt x="49436" y="84695"/>
                  </a:lnTo>
                  <a:lnTo>
                    <a:pt x="49303" y="84728"/>
                  </a:lnTo>
                  <a:lnTo>
                    <a:pt x="49303" y="89398"/>
                  </a:lnTo>
                  <a:lnTo>
                    <a:pt x="37828" y="96036"/>
                  </a:lnTo>
                  <a:cubicBezTo>
                    <a:pt x="37583" y="95942"/>
                    <a:pt x="37339" y="95901"/>
                    <a:pt x="37095" y="95901"/>
                  </a:cubicBezTo>
                  <a:cubicBezTo>
                    <a:pt x="36905" y="95901"/>
                    <a:pt x="36716" y="95926"/>
                    <a:pt x="36527" y="95970"/>
                  </a:cubicBezTo>
                  <a:lnTo>
                    <a:pt x="29488" y="91933"/>
                  </a:lnTo>
                  <a:lnTo>
                    <a:pt x="71652" y="67583"/>
                  </a:lnTo>
                  <a:lnTo>
                    <a:pt x="71752" y="67516"/>
                  </a:lnTo>
                  <a:lnTo>
                    <a:pt x="71752" y="58276"/>
                  </a:lnTo>
                  <a:lnTo>
                    <a:pt x="78056" y="54640"/>
                  </a:lnTo>
                  <a:close/>
                  <a:moveTo>
                    <a:pt x="95936" y="64947"/>
                  </a:moveTo>
                  <a:lnTo>
                    <a:pt x="101273" y="68050"/>
                  </a:lnTo>
                  <a:lnTo>
                    <a:pt x="86896" y="76322"/>
                  </a:lnTo>
                  <a:lnTo>
                    <a:pt x="86796" y="76389"/>
                  </a:lnTo>
                  <a:lnTo>
                    <a:pt x="86796" y="82793"/>
                  </a:lnTo>
                  <a:lnTo>
                    <a:pt x="52105" y="102808"/>
                  </a:lnTo>
                  <a:lnTo>
                    <a:pt x="52105" y="96503"/>
                  </a:lnTo>
                  <a:lnTo>
                    <a:pt x="77289" y="81960"/>
                  </a:lnTo>
                  <a:lnTo>
                    <a:pt x="77089" y="81593"/>
                  </a:lnTo>
                  <a:lnTo>
                    <a:pt x="59510" y="91733"/>
                  </a:lnTo>
                  <a:lnTo>
                    <a:pt x="59510" y="85996"/>
                  </a:lnTo>
                  <a:lnTo>
                    <a:pt x="95936" y="64947"/>
                  </a:lnTo>
                  <a:close/>
                  <a:moveTo>
                    <a:pt x="96570" y="1"/>
                  </a:moveTo>
                  <a:lnTo>
                    <a:pt x="96570" y="6405"/>
                  </a:lnTo>
                  <a:lnTo>
                    <a:pt x="30789" y="44366"/>
                  </a:lnTo>
                  <a:lnTo>
                    <a:pt x="17747" y="44366"/>
                  </a:lnTo>
                  <a:lnTo>
                    <a:pt x="34" y="54607"/>
                  </a:lnTo>
                  <a:cubicBezTo>
                    <a:pt x="34" y="54773"/>
                    <a:pt x="34" y="54940"/>
                    <a:pt x="1" y="55107"/>
                  </a:cubicBezTo>
                  <a:lnTo>
                    <a:pt x="17847" y="44800"/>
                  </a:lnTo>
                  <a:lnTo>
                    <a:pt x="30089" y="44800"/>
                  </a:lnTo>
                  <a:lnTo>
                    <a:pt x="12410" y="54974"/>
                  </a:lnTo>
                  <a:lnTo>
                    <a:pt x="12309" y="55040"/>
                  </a:lnTo>
                  <a:lnTo>
                    <a:pt x="12309" y="61778"/>
                  </a:lnTo>
                  <a:lnTo>
                    <a:pt x="1902" y="67783"/>
                  </a:lnTo>
                  <a:lnTo>
                    <a:pt x="2035" y="68216"/>
                  </a:lnTo>
                  <a:lnTo>
                    <a:pt x="29822" y="52138"/>
                  </a:lnTo>
                  <a:lnTo>
                    <a:pt x="39229" y="52138"/>
                  </a:lnTo>
                  <a:lnTo>
                    <a:pt x="64613" y="37461"/>
                  </a:lnTo>
                  <a:lnTo>
                    <a:pt x="67549" y="39129"/>
                  </a:lnTo>
                  <a:lnTo>
                    <a:pt x="60511" y="43198"/>
                  </a:lnTo>
                  <a:cubicBezTo>
                    <a:pt x="60263" y="43106"/>
                    <a:pt x="60001" y="43056"/>
                    <a:pt x="59738" y="43056"/>
                  </a:cubicBezTo>
                  <a:cubicBezTo>
                    <a:pt x="59434" y="43056"/>
                    <a:pt x="59129" y="43122"/>
                    <a:pt x="58843" y="43265"/>
                  </a:cubicBezTo>
                  <a:cubicBezTo>
                    <a:pt x="58342" y="43432"/>
                    <a:pt x="58342" y="44166"/>
                    <a:pt x="58843" y="44333"/>
                  </a:cubicBezTo>
                  <a:cubicBezTo>
                    <a:pt x="59135" y="44469"/>
                    <a:pt x="59449" y="44537"/>
                    <a:pt x="59767" y="44537"/>
                  </a:cubicBezTo>
                  <a:cubicBezTo>
                    <a:pt x="59993" y="44537"/>
                    <a:pt x="60221" y="44502"/>
                    <a:pt x="60444" y="44433"/>
                  </a:cubicBezTo>
                  <a:lnTo>
                    <a:pt x="62212" y="45433"/>
                  </a:lnTo>
                  <a:lnTo>
                    <a:pt x="57041" y="48436"/>
                  </a:lnTo>
                  <a:lnTo>
                    <a:pt x="56941" y="48502"/>
                  </a:lnTo>
                  <a:lnTo>
                    <a:pt x="56941" y="53939"/>
                  </a:lnTo>
                  <a:lnTo>
                    <a:pt x="28288" y="70485"/>
                  </a:lnTo>
                  <a:lnTo>
                    <a:pt x="28187" y="70551"/>
                  </a:lnTo>
                  <a:lnTo>
                    <a:pt x="28187" y="78590"/>
                  </a:lnTo>
                  <a:lnTo>
                    <a:pt x="21750" y="82293"/>
                  </a:lnTo>
                  <a:cubicBezTo>
                    <a:pt x="21534" y="82226"/>
                    <a:pt x="21314" y="82191"/>
                    <a:pt x="21094" y="82191"/>
                  </a:cubicBezTo>
                  <a:cubicBezTo>
                    <a:pt x="20769" y="82191"/>
                    <a:pt x="20447" y="82267"/>
                    <a:pt x="20148" y="82427"/>
                  </a:cubicBezTo>
                  <a:cubicBezTo>
                    <a:pt x="20015" y="82493"/>
                    <a:pt x="19915" y="82593"/>
                    <a:pt x="19848" y="82727"/>
                  </a:cubicBezTo>
                  <a:lnTo>
                    <a:pt x="11009" y="82727"/>
                  </a:lnTo>
                  <a:cubicBezTo>
                    <a:pt x="11142" y="82860"/>
                    <a:pt x="11275" y="83027"/>
                    <a:pt x="11409" y="83160"/>
                  </a:cubicBezTo>
                  <a:lnTo>
                    <a:pt x="19815" y="83160"/>
                  </a:lnTo>
                  <a:cubicBezTo>
                    <a:pt x="19848" y="83227"/>
                    <a:pt x="19882" y="83294"/>
                    <a:pt x="19948" y="83327"/>
                  </a:cubicBezTo>
                  <a:lnTo>
                    <a:pt x="14644" y="86396"/>
                  </a:lnTo>
                  <a:lnTo>
                    <a:pt x="14978" y="86696"/>
                  </a:lnTo>
                  <a:lnTo>
                    <a:pt x="20382" y="83561"/>
                  </a:lnTo>
                  <a:cubicBezTo>
                    <a:pt x="20611" y="83646"/>
                    <a:pt x="20845" y="83689"/>
                    <a:pt x="21079" y="83689"/>
                  </a:cubicBezTo>
                  <a:cubicBezTo>
                    <a:pt x="21389" y="83689"/>
                    <a:pt x="21697" y="83613"/>
                    <a:pt x="21983" y="83461"/>
                  </a:cubicBezTo>
                  <a:cubicBezTo>
                    <a:pt x="22417" y="83227"/>
                    <a:pt x="22483" y="82827"/>
                    <a:pt x="22183" y="82560"/>
                  </a:cubicBezTo>
                  <a:lnTo>
                    <a:pt x="28521" y="78891"/>
                  </a:lnTo>
                  <a:lnTo>
                    <a:pt x="28621" y="78824"/>
                  </a:lnTo>
                  <a:lnTo>
                    <a:pt x="28621" y="70785"/>
                  </a:lnTo>
                  <a:lnTo>
                    <a:pt x="57208" y="54273"/>
                  </a:lnTo>
                  <a:lnTo>
                    <a:pt x="57342" y="54206"/>
                  </a:lnTo>
                  <a:lnTo>
                    <a:pt x="57342" y="48736"/>
                  </a:lnTo>
                  <a:lnTo>
                    <a:pt x="62579" y="45700"/>
                  </a:lnTo>
                  <a:lnTo>
                    <a:pt x="72686" y="51538"/>
                  </a:lnTo>
                  <a:lnTo>
                    <a:pt x="37261" y="71986"/>
                  </a:lnTo>
                  <a:lnTo>
                    <a:pt x="37161" y="72052"/>
                  </a:lnTo>
                  <a:lnTo>
                    <a:pt x="37161" y="80892"/>
                  </a:lnTo>
                  <a:lnTo>
                    <a:pt x="19915" y="90833"/>
                  </a:lnTo>
                  <a:lnTo>
                    <a:pt x="20282" y="91099"/>
                  </a:lnTo>
                  <a:lnTo>
                    <a:pt x="37427" y="81192"/>
                  </a:lnTo>
                  <a:lnTo>
                    <a:pt x="37561" y="81126"/>
                  </a:lnTo>
                  <a:lnTo>
                    <a:pt x="37561" y="72319"/>
                  </a:lnTo>
                  <a:lnTo>
                    <a:pt x="73120" y="51771"/>
                  </a:lnTo>
                  <a:lnTo>
                    <a:pt x="77656" y="54373"/>
                  </a:lnTo>
                  <a:lnTo>
                    <a:pt x="71418" y="57976"/>
                  </a:lnTo>
                  <a:lnTo>
                    <a:pt x="71318" y="58042"/>
                  </a:lnTo>
                  <a:lnTo>
                    <a:pt x="71318" y="67282"/>
                  </a:lnTo>
                  <a:lnTo>
                    <a:pt x="28654" y="91933"/>
                  </a:lnTo>
                  <a:lnTo>
                    <a:pt x="36060" y="96203"/>
                  </a:lnTo>
                  <a:cubicBezTo>
                    <a:pt x="35726" y="96370"/>
                    <a:pt x="35693" y="96870"/>
                    <a:pt x="36026" y="97070"/>
                  </a:cubicBezTo>
                  <a:lnTo>
                    <a:pt x="32857" y="98905"/>
                  </a:lnTo>
                  <a:lnTo>
                    <a:pt x="33291" y="99105"/>
                  </a:lnTo>
                  <a:lnTo>
                    <a:pt x="36460" y="97304"/>
                  </a:lnTo>
                  <a:cubicBezTo>
                    <a:pt x="36670" y="97364"/>
                    <a:pt x="36880" y="97397"/>
                    <a:pt x="37090" y="97397"/>
                  </a:cubicBezTo>
                  <a:cubicBezTo>
                    <a:pt x="37347" y="97397"/>
                    <a:pt x="37604" y="97347"/>
                    <a:pt x="37861" y="97237"/>
                  </a:cubicBezTo>
                  <a:lnTo>
                    <a:pt x="43065" y="100239"/>
                  </a:lnTo>
                  <a:lnTo>
                    <a:pt x="39762" y="102141"/>
                  </a:lnTo>
                  <a:lnTo>
                    <a:pt x="40263" y="102341"/>
                  </a:lnTo>
                  <a:lnTo>
                    <a:pt x="43899" y="100273"/>
                  </a:lnTo>
                  <a:lnTo>
                    <a:pt x="38228" y="96970"/>
                  </a:lnTo>
                  <a:cubicBezTo>
                    <a:pt x="38428" y="96770"/>
                    <a:pt x="38395" y="96470"/>
                    <a:pt x="38195" y="96270"/>
                  </a:cubicBezTo>
                  <a:lnTo>
                    <a:pt x="49603" y="89698"/>
                  </a:lnTo>
                  <a:lnTo>
                    <a:pt x="49736" y="89632"/>
                  </a:lnTo>
                  <a:lnTo>
                    <a:pt x="49736" y="84995"/>
                  </a:lnTo>
                  <a:lnTo>
                    <a:pt x="90165" y="61645"/>
                  </a:lnTo>
                  <a:lnTo>
                    <a:pt x="95502" y="64714"/>
                  </a:lnTo>
                  <a:lnTo>
                    <a:pt x="59176" y="85662"/>
                  </a:lnTo>
                  <a:lnTo>
                    <a:pt x="59076" y="85729"/>
                  </a:lnTo>
                  <a:lnTo>
                    <a:pt x="59076" y="92000"/>
                  </a:lnTo>
                  <a:lnTo>
                    <a:pt x="51771" y="96203"/>
                  </a:lnTo>
                  <a:lnTo>
                    <a:pt x="51671" y="96270"/>
                  </a:lnTo>
                  <a:lnTo>
                    <a:pt x="51671" y="103075"/>
                  </a:lnTo>
                  <a:lnTo>
                    <a:pt x="47868" y="105276"/>
                  </a:lnTo>
                  <a:lnTo>
                    <a:pt x="48402" y="105443"/>
                  </a:lnTo>
                  <a:lnTo>
                    <a:pt x="87096" y="83127"/>
                  </a:lnTo>
                  <a:lnTo>
                    <a:pt x="87196" y="83060"/>
                  </a:lnTo>
                  <a:lnTo>
                    <a:pt x="87196" y="76622"/>
                  </a:lnTo>
                  <a:lnTo>
                    <a:pt x="101673" y="68250"/>
                  </a:lnTo>
                  <a:lnTo>
                    <a:pt x="102040" y="68483"/>
                  </a:lnTo>
                  <a:lnTo>
                    <a:pt x="102040" y="77723"/>
                  </a:lnTo>
                  <a:lnTo>
                    <a:pt x="107811" y="81059"/>
                  </a:lnTo>
                  <a:lnTo>
                    <a:pt x="100739" y="85162"/>
                  </a:lnTo>
                  <a:lnTo>
                    <a:pt x="95802" y="85162"/>
                  </a:lnTo>
                  <a:lnTo>
                    <a:pt x="56408" y="107878"/>
                  </a:lnTo>
                  <a:lnTo>
                    <a:pt x="56975" y="108045"/>
                  </a:lnTo>
                  <a:lnTo>
                    <a:pt x="95902" y="85562"/>
                  </a:lnTo>
                  <a:lnTo>
                    <a:pt x="100873" y="85562"/>
                  </a:lnTo>
                  <a:lnTo>
                    <a:pt x="108245" y="81326"/>
                  </a:lnTo>
                  <a:lnTo>
                    <a:pt x="113548" y="84395"/>
                  </a:lnTo>
                  <a:lnTo>
                    <a:pt x="101140" y="91566"/>
                  </a:lnTo>
                  <a:cubicBezTo>
                    <a:pt x="100739" y="91600"/>
                    <a:pt x="96836" y="91633"/>
                    <a:pt x="94802" y="91633"/>
                  </a:cubicBezTo>
                  <a:lnTo>
                    <a:pt x="94768" y="91633"/>
                  </a:lnTo>
                  <a:lnTo>
                    <a:pt x="63579" y="109613"/>
                  </a:lnTo>
                  <a:lnTo>
                    <a:pt x="64213" y="109713"/>
                  </a:lnTo>
                  <a:lnTo>
                    <a:pt x="94868" y="92067"/>
                  </a:lnTo>
                  <a:cubicBezTo>
                    <a:pt x="95702" y="92067"/>
                    <a:pt x="101073" y="92067"/>
                    <a:pt x="101306" y="91933"/>
                  </a:cubicBezTo>
                  <a:lnTo>
                    <a:pt x="113982" y="84595"/>
                  </a:lnTo>
                  <a:lnTo>
                    <a:pt x="119319" y="87697"/>
                  </a:lnTo>
                  <a:lnTo>
                    <a:pt x="100673" y="98471"/>
                  </a:lnTo>
                  <a:lnTo>
                    <a:pt x="92900" y="98471"/>
                  </a:lnTo>
                  <a:lnTo>
                    <a:pt x="80291" y="105810"/>
                  </a:lnTo>
                  <a:lnTo>
                    <a:pt x="76889" y="105810"/>
                  </a:lnTo>
                  <a:lnTo>
                    <a:pt x="68616" y="110613"/>
                  </a:lnTo>
                  <a:lnTo>
                    <a:pt x="69250" y="110713"/>
                  </a:lnTo>
                  <a:lnTo>
                    <a:pt x="77022" y="106244"/>
                  </a:lnTo>
                  <a:lnTo>
                    <a:pt x="80391" y="106244"/>
                  </a:lnTo>
                  <a:lnTo>
                    <a:pt x="93000" y="98905"/>
                  </a:lnTo>
                  <a:lnTo>
                    <a:pt x="100739" y="98905"/>
                  </a:lnTo>
                  <a:lnTo>
                    <a:pt x="119719" y="87930"/>
                  </a:lnTo>
                  <a:lnTo>
                    <a:pt x="129993" y="93868"/>
                  </a:lnTo>
                  <a:lnTo>
                    <a:pt x="116684" y="93868"/>
                  </a:lnTo>
                  <a:lnTo>
                    <a:pt x="98871" y="104109"/>
                  </a:lnTo>
                  <a:cubicBezTo>
                    <a:pt x="98670" y="104042"/>
                    <a:pt x="98452" y="104007"/>
                    <a:pt x="98233" y="104007"/>
                  </a:cubicBezTo>
                  <a:cubicBezTo>
                    <a:pt x="97908" y="104007"/>
                    <a:pt x="97582" y="104083"/>
                    <a:pt x="97303" y="104242"/>
                  </a:cubicBezTo>
                  <a:cubicBezTo>
                    <a:pt x="96803" y="104409"/>
                    <a:pt x="96803" y="105109"/>
                    <a:pt x="97303" y="105276"/>
                  </a:cubicBezTo>
                  <a:cubicBezTo>
                    <a:pt x="97587" y="105426"/>
                    <a:pt x="97896" y="105501"/>
                    <a:pt x="98208" y="105501"/>
                  </a:cubicBezTo>
                  <a:cubicBezTo>
                    <a:pt x="98521" y="105501"/>
                    <a:pt x="98838" y="105426"/>
                    <a:pt x="99138" y="105276"/>
                  </a:cubicBezTo>
                  <a:cubicBezTo>
                    <a:pt x="99538" y="105043"/>
                    <a:pt x="99605" y="104642"/>
                    <a:pt x="99305" y="104376"/>
                  </a:cubicBezTo>
                  <a:lnTo>
                    <a:pt x="116784" y="94268"/>
                  </a:lnTo>
                  <a:lnTo>
                    <a:pt x="142069" y="94268"/>
                  </a:lnTo>
                  <a:lnTo>
                    <a:pt x="129627" y="101440"/>
                  </a:lnTo>
                  <a:lnTo>
                    <a:pt x="116584" y="101440"/>
                  </a:lnTo>
                  <a:lnTo>
                    <a:pt x="98104" y="112114"/>
                  </a:lnTo>
                  <a:lnTo>
                    <a:pt x="98304" y="112481"/>
                  </a:lnTo>
                  <a:lnTo>
                    <a:pt x="116717" y="101840"/>
                  </a:lnTo>
                  <a:lnTo>
                    <a:pt x="128926" y="101840"/>
                  </a:lnTo>
                  <a:lnTo>
                    <a:pt x="111247" y="112048"/>
                  </a:lnTo>
                  <a:lnTo>
                    <a:pt x="111480" y="112415"/>
                  </a:lnTo>
                  <a:lnTo>
                    <a:pt x="142903" y="94268"/>
                  </a:lnTo>
                  <a:lnTo>
                    <a:pt x="146906" y="94268"/>
                  </a:lnTo>
                  <a:lnTo>
                    <a:pt x="149140" y="95569"/>
                  </a:lnTo>
                  <a:lnTo>
                    <a:pt x="142436" y="99439"/>
                  </a:lnTo>
                  <a:cubicBezTo>
                    <a:pt x="142227" y="99369"/>
                    <a:pt x="142001" y="99334"/>
                    <a:pt x="141775" y="99334"/>
                  </a:cubicBezTo>
                  <a:cubicBezTo>
                    <a:pt x="141458" y="99334"/>
                    <a:pt x="141140" y="99403"/>
                    <a:pt x="140868" y="99539"/>
                  </a:cubicBezTo>
                  <a:cubicBezTo>
                    <a:pt x="140334" y="99706"/>
                    <a:pt x="140334" y="100439"/>
                    <a:pt x="140868" y="100606"/>
                  </a:cubicBezTo>
                  <a:cubicBezTo>
                    <a:pt x="141151" y="100756"/>
                    <a:pt x="141460" y="100831"/>
                    <a:pt x="141769" y="100831"/>
                  </a:cubicBezTo>
                  <a:cubicBezTo>
                    <a:pt x="142077" y="100831"/>
                    <a:pt x="142386" y="100756"/>
                    <a:pt x="142669" y="100606"/>
                  </a:cubicBezTo>
                  <a:cubicBezTo>
                    <a:pt x="143136" y="100339"/>
                    <a:pt x="143170" y="99972"/>
                    <a:pt x="142869" y="99672"/>
                  </a:cubicBezTo>
                  <a:lnTo>
                    <a:pt x="149574" y="95803"/>
                  </a:lnTo>
                  <a:lnTo>
                    <a:pt x="158681" y="101073"/>
                  </a:lnTo>
                  <a:lnTo>
                    <a:pt x="159114" y="100840"/>
                  </a:lnTo>
                  <a:lnTo>
                    <a:pt x="147072" y="93868"/>
                  </a:lnTo>
                  <a:lnTo>
                    <a:pt x="147039" y="93868"/>
                  </a:lnTo>
                  <a:lnTo>
                    <a:pt x="117384" y="76823"/>
                  </a:lnTo>
                  <a:cubicBezTo>
                    <a:pt x="117685" y="76522"/>
                    <a:pt x="117651" y="76122"/>
                    <a:pt x="117218" y="75889"/>
                  </a:cubicBezTo>
                  <a:cubicBezTo>
                    <a:pt x="116917" y="75738"/>
                    <a:pt x="116601" y="75663"/>
                    <a:pt x="116288" y="75663"/>
                  </a:cubicBezTo>
                  <a:cubicBezTo>
                    <a:pt x="115975" y="75663"/>
                    <a:pt x="115667" y="75738"/>
                    <a:pt x="115383" y="75889"/>
                  </a:cubicBezTo>
                  <a:cubicBezTo>
                    <a:pt x="114849" y="76055"/>
                    <a:pt x="114849" y="76789"/>
                    <a:pt x="115383" y="76956"/>
                  </a:cubicBezTo>
                  <a:cubicBezTo>
                    <a:pt x="115675" y="77092"/>
                    <a:pt x="115990" y="77160"/>
                    <a:pt x="116307" y="77160"/>
                  </a:cubicBezTo>
                  <a:cubicBezTo>
                    <a:pt x="116534" y="77160"/>
                    <a:pt x="116762" y="77126"/>
                    <a:pt x="116984" y="77056"/>
                  </a:cubicBezTo>
                  <a:lnTo>
                    <a:pt x="146205" y="93868"/>
                  </a:lnTo>
                  <a:lnTo>
                    <a:pt x="130827" y="93868"/>
                  </a:lnTo>
                  <a:lnTo>
                    <a:pt x="102474" y="77490"/>
                  </a:lnTo>
                  <a:lnTo>
                    <a:pt x="102474" y="68250"/>
                  </a:lnTo>
                  <a:lnTo>
                    <a:pt x="102074" y="68016"/>
                  </a:lnTo>
                  <a:lnTo>
                    <a:pt x="105776" y="65881"/>
                  </a:lnTo>
                  <a:lnTo>
                    <a:pt x="162884" y="98872"/>
                  </a:lnTo>
                  <a:lnTo>
                    <a:pt x="162950" y="98905"/>
                  </a:lnTo>
                  <a:lnTo>
                    <a:pt x="163150" y="98905"/>
                  </a:lnTo>
                  <a:lnTo>
                    <a:pt x="163951" y="98471"/>
                  </a:lnTo>
                  <a:lnTo>
                    <a:pt x="163050" y="98471"/>
                  </a:lnTo>
                  <a:lnTo>
                    <a:pt x="106210" y="65648"/>
                  </a:lnTo>
                  <a:lnTo>
                    <a:pt x="111547" y="62579"/>
                  </a:lnTo>
                  <a:lnTo>
                    <a:pt x="162417" y="91933"/>
                  </a:lnTo>
                  <a:cubicBezTo>
                    <a:pt x="162587" y="92033"/>
                    <a:pt x="163913" y="92066"/>
                    <a:pt x="165612" y="92066"/>
                  </a:cubicBezTo>
                  <a:cubicBezTo>
                    <a:pt x="167912" y="92066"/>
                    <a:pt x="170897" y="92005"/>
                    <a:pt x="172624" y="91967"/>
                  </a:cubicBezTo>
                  <a:lnTo>
                    <a:pt x="173691" y="92601"/>
                  </a:lnTo>
                  <a:lnTo>
                    <a:pt x="174058" y="92334"/>
                  </a:lnTo>
                  <a:lnTo>
                    <a:pt x="172724" y="91566"/>
                  </a:lnTo>
                  <a:lnTo>
                    <a:pt x="172657" y="91566"/>
                  </a:lnTo>
                  <a:cubicBezTo>
                    <a:pt x="170492" y="91606"/>
                    <a:pt x="167500" y="91658"/>
                    <a:pt x="165341" y="91658"/>
                  </a:cubicBezTo>
                  <a:cubicBezTo>
                    <a:pt x="163874" y="91658"/>
                    <a:pt x="162792" y="91634"/>
                    <a:pt x="162617" y="91566"/>
                  </a:cubicBezTo>
                  <a:lnTo>
                    <a:pt x="111981" y="62346"/>
                  </a:lnTo>
                  <a:lnTo>
                    <a:pt x="116617" y="59644"/>
                  </a:lnTo>
                  <a:cubicBezTo>
                    <a:pt x="116684" y="59710"/>
                    <a:pt x="116751" y="59777"/>
                    <a:pt x="116851" y="59810"/>
                  </a:cubicBezTo>
                  <a:cubicBezTo>
                    <a:pt x="117123" y="59947"/>
                    <a:pt x="117441" y="60015"/>
                    <a:pt x="117758" y="60015"/>
                  </a:cubicBezTo>
                  <a:cubicBezTo>
                    <a:pt x="117984" y="60015"/>
                    <a:pt x="118210" y="59980"/>
                    <a:pt x="118419" y="59910"/>
                  </a:cubicBezTo>
                  <a:lnTo>
                    <a:pt x="162784" y="85529"/>
                  </a:lnTo>
                  <a:lnTo>
                    <a:pt x="162850" y="85562"/>
                  </a:lnTo>
                  <a:lnTo>
                    <a:pt x="173591" y="85562"/>
                  </a:lnTo>
                  <a:lnTo>
                    <a:pt x="178895" y="88631"/>
                  </a:lnTo>
                  <a:lnTo>
                    <a:pt x="179229" y="88331"/>
                  </a:lnTo>
                  <a:lnTo>
                    <a:pt x="173725" y="85195"/>
                  </a:lnTo>
                  <a:lnTo>
                    <a:pt x="173691" y="85162"/>
                  </a:lnTo>
                  <a:lnTo>
                    <a:pt x="162950" y="85162"/>
                  </a:lnTo>
                  <a:lnTo>
                    <a:pt x="123155" y="62179"/>
                  </a:lnTo>
                  <a:lnTo>
                    <a:pt x="135097" y="62179"/>
                  </a:lnTo>
                  <a:lnTo>
                    <a:pt x="158447" y="75688"/>
                  </a:lnTo>
                  <a:cubicBezTo>
                    <a:pt x="158147" y="75955"/>
                    <a:pt x="158214" y="76356"/>
                    <a:pt x="158647" y="76589"/>
                  </a:cubicBezTo>
                  <a:cubicBezTo>
                    <a:pt x="158931" y="76739"/>
                    <a:pt x="159248" y="76814"/>
                    <a:pt x="159565" y="76814"/>
                  </a:cubicBezTo>
                  <a:cubicBezTo>
                    <a:pt x="159881" y="76814"/>
                    <a:pt x="160198" y="76739"/>
                    <a:pt x="160482" y="76589"/>
                  </a:cubicBezTo>
                  <a:cubicBezTo>
                    <a:pt x="160982" y="76422"/>
                    <a:pt x="160982" y="75722"/>
                    <a:pt x="160482" y="75555"/>
                  </a:cubicBezTo>
                  <a:cubicBezTo>
                    <a:pt x="160196" y="75402"/>
                    <a:pt x="159888" y="75326"/>
                    <a:pt x="159577" y="75326"/>
                  </a:cubicBezTo>
                  <a:cubicBezTo>
                    <a:pt x="159344" y="75326"/>
                    <a:pt x="159110" y="75369"/>
                    <a:pt x="158881" y="75455"/>
                  </a:cubicBezTo>
                  <a:lnTo>
                    <a:pt x="135264" y="61778"/>
                  </a:lnTo>
                  <a:lnTo>
                    <a:pt x="135197" y="61745"/>
                  </a:lnTo>
                  <a:lnTo>
                    <a:pt x="122455" y="61745"/>
                  </a:lnTo>
                  <a:lnTo>
                    <a:pt x="118852" y="59677"/>
                  </a:lnTo>
                  <a:cubicBezTo>
                    <a:pt x="119152" y="59377"/>
                    <a:pt x="119086" y="59010"/>
                    <a:pt x="118652" y="58743"/>
                  </a:cubicBezTo>
                  <a:cubicBezTo>
                    <a:pt x="118552" y="58710"/>
                    <a:pt x="118452" y="58643"/>
                    <a:pt x="118352" y="58610"/>
                  </a:cubicBezTo>
                  <a:lnTo>
                    <a:pt x="131861" y="50837"/>
                  </a:lnTo>
                  <a:lnTo>
                    <a:pt x="176493" y="76622"/>
                  </a:lnTo>
                  <a:lnTo>
                    <a:pt x="176493" y="83027"/>
                  </a:lnTo>
                  <a:lnTo>
                    <a:pt x="181730" y="86062"/>
                  </a:lnTo>
                  <a:lnTo>
                    <a:pt x="182064" y="85762"/>
                  </a:lnTo>
                  <a:lnTo>
                    <a:pt x="176894" y="82793"/>
                  </a:lnTo>
                  <a:lnTo>
                    <a:pt x="176894" y="76389"/>
                  </a:lnTo>
                  <a:lnTo>
                    <a:pt x="132228" y="50570"/>
                  </a:lnTo>
                  <a:lnTo>
                    <a:pt x="132028" y="50270"/>
                  </a:lnTo>
                  <a:lnTo>
                    <a:pt x="131861" y="50370"/>
                  </a:lnTo>
                  <a:lnTo>
                    <a:pt x="131661" y="50270"/>
                  </a:lnTo>
                  <a:lnTo>
                    <a:pt x="131628" y="50237"/>
                  </a:lnTo>
                  <a:lnTo>
                    <a:pt x="121421" y="50237"/>
                  </a:lnTo>
                  <a:lnTo>
                    <a:pt x="131861" y="44199"/>
                  </a:lnTo>
                  <a:lnTo>
                    <a:pt x="189236" y="77356"/>
                  </a:lnTo>
                  <a:lnTo>
                    <a:pt x="189469" y="76989"/>
                  </a:lnTo>
                  <a:lnTo>
                    <a:pt x="132562" y="44132"/>
                  </a:lnTo>
                  <a:cubicBezTo>
                    <a:pt x="133056" y="44114"/>
                    <a:pt x="133768" y="44106"/>
                    <a:pt x="134603" y="44106"/>
                  </a:cubicBezTo>
                  <a:cubicBezTo>
                    <a:pt x="136760" y="44106"/>
                    <a:pt x="139738" y="44160"/>
                    <a:pt x="141902" y="44233"/>
                  </a:cubicBezTo>
                  <a:lnTo>
                    <a:pt x="142002" y="44233"/>
                  </a:lnTo>
                  <a:lnTo>
                    <a:pt x="142703" y="43799"/>
                  </a:lnTo>
                  <a:lnTo>
                    <a:pt x="192171" y="72386"/>
                  </a:lnTo>
                  <a:cubicBezTo>
                    <a:pt x="192238" y="72253"/>
                    <a:pt x="192305" y="72119"/>
                    <a:pt x="192371" y="72019"/>
                  </a:cubicBezTo>
                  <a:lnTo>
                    <a:pt x="143103" y="43599"/>
                  </a:lnTo>
                  <a:lnTo>
                    <a:pt x="146705" y="41531"/>
                  </a:lnTo>
                  <a:lnTo>
                    <a:pt x="147373" y="41898"/>
                  </a:lnTo>
                  <a:lnTo>
                    <a:pt x="147406" y="41931"/>
                  </a:lnTo>
                  <a:lnTo>
                    <a:pt x="181597" y="61578"/>
                  </a:lnTo>
                  <a:cubicBezTo>
                    <a:pt x="181297" y="61845"/>
                    <a:pt x="181364" y="62245"/>
                    <a:pt x="181797" y="62479"/>
                  </a:cubicBezTo>
                  <a:cubicBezTo>
                    <a:pt x="182081" y="62629"/>
                    <a:pt x="182389" y="62704"/>
                    <a:pt x="182702" y="62704"/>
                  </a:cubicBezTo>
                  <a:cubicBezTo>
                    <a:pt x="183015" y="62704"/>
                    <a:pt x="183332" y="62629"/>
                    <a:pt x="183632" y="62479"/>
                  </a:cubicBezTo>
                  <a:cubicBezTo>
                    <a:pt x="184132" y="62312"/>
                    <a:pt x="184132" y="61578"/>
                    <a:pt x="183632" y="61412"/>
                  </a:cubicBezTo>
                  <a:cubicBezTo>
                    <a:pt x="183340" y="61275"/>
                    <a:pt x="183014" y="61207"/>
                    <a:pt x="182687" y="61207"/>
                  </a:cubicBezTo>
                  <a:cubicBezTo>
                    <a:pt x="182454" y="61207"/>
                    <a:pt x="182220" y="61242"/>
                    <a:pt x="181997" y="61311"/>
                  </a:cubicBezTo>
                  <a:lnTo>
                    <a:pt x="148240" y="41931"/>
                  </a:lnTo>
                  <a:lnTo>
                    <a:pt x="157980" y="41931"/>
                  </a:lnTo>
                  <a:lnTo>
                    <a:pt x="157980" y="41964"/>
                  </a:lnTo>
                  <a:lnTo>
                    <a:pt x="158013" y="41931"/>
                  </a:lnTo>
                  <a:lnTo>
                    <a:pt x="163584" y="41931"/>
                  </a:lnTo>
                  <a:lnTo>
                    <a:pt x="191938" y="58276"/>
                  </a:lnTo>
                  <a:lnTo>
                    <a:pt x="191938" y="67549"/>
                  </a:lnTo>
                  <a:lnTo>
                    <a:pt x="193806" y="68617"/>
                  </a:lnTo>
                  <a:cubicBezTo>
                    <a:pt x="193872" y="68483"/>
                    <a:pt x="193906" y="68350"/>
                    <a:pt x="193939" y="68216"/>
                  </a:cubicBezTo>
                  <a:lnTo>
                    <a:pt x="192371" y="67282"/>
                  </a:lnTo>
                  <a:lnTo>
                    <a:pt x="192371" y="58042"/>
                  </a:lnTo>
                  <a:lnTo>
                    <a:pt x="181931" y="52005"/>
                  </a:lnTo>
                  <a:lnTo>
                    <a:pt x="183632" y="51037"/>
                  </a:lnTo>
                  <a:lnTo>
                    <a:pt x="183632" y="46367"/>
                  </a:lnTo>
                  <a:lnTo>
                    <a:pt x="192405" y="41330"/>
                  </a:lnTo>
                  <a:cubicBezTo>
                    <a:pt x="192338" y="41197"/>
                    <a:pt x="192271" y="41064"/>
                    <a:pt x="192205" y="40930"/>
                  </a:cubicBezTo>
                  <a:lnTo>
                    <a:pt x="183332" y="46067"/>
                  </a:lnTo>
                  <a:lnTo>
                    <a:pt x="183232" y="46134"/>
                  </a:lnTo>
                  <a:lnTo>
                    <a:pt x="183232" y="50804"/>
                  </a:lnTo>
                  <a:lnTo>
                    <a:pt x="181497" y="51771"/>
                  </a:lnTo>
                  <a:lnTo>
                    <a:pt x="173858" y="47368"/>
                  </a:lnTo>
                  <a:lnTo>
                    <a:pt x="173858" y="43832"/>
                  </a:lnTo>
                  <a:lnTo>
                    <a:pt x="181197" y="39596"/>
                  </a:lnTo>
                  <a:lnTo>
                    <a:pt x="181297" y="39529"/>
                  </a:lnTo>
                  <a:lnTo>
                    <a:pt x="181297" y="32724"/>
                  </a:lnTo>
                  <a:lnTo>
                    <a:pt x="185066" y="30523"/>
                  </a:lnTo>
                  <a:lnTo>
                    <a:pt x="184766" y="30223"/>
                  </a:lnTo>
                  <a:lnTo>
                    <a:pt x="164485" y="41931"/>
                  </a:lnTo>
                  <a:lnTo>
                    <a:pt x="163784" y="41531"/>
                  </a:lnTo>
                  <a:lnTo>
                    <a:pt x="163718" y="41497"/>
                  </a:lnTo>
                  <a:lnTo>
                    <a:pt x="158781" y="41497"/>
                  </a:lnTo>
                  <a:lnTo>
                    <a:pt x="182464" y="27821"/>
                  </a:lnTo>
                  <a:lnTo>
                    <a:pt x="182131" y="27521"/>
                  </a:lnTo>
                  <a:lnTo>
                    <a:pt x="157947" y="41531"/>
                  </a:lnTo>
                  <a:lnTo>
                    <a:pt x="147506" y="41531"/>
                  </a:lnTo>
                  <a:lnTo>
                    <a:pt x="147106" y="41264"/>
                  </a:lnTo>
                  <a:lnTo>
                    <a:pt x="159915" y="33892"/>
                  </a:lnTo>
                  <a:lnTo>
                    <a:pt x="159715" y="33525"/>
                  </a:lnTo>
                  <a:lnTo>
                    <a:pt x="146705" y="41030"/>
                  </a:lnTo>
                  <a:lnTo>
                    <a:pt x="140267" y="37294"/>
                  </a:lnTo>
                  <a:lnTo>
                    <a:pt x="140801" y="37294"/>
                  </a:lnTo>
                  <a:lnTo>
                    <a:pt x="158347" y="27154"/>
                  </a:lnTo>
                  <a:lnTo>
                    <a:pt x="166586" y="27154"/>
                  </a:lnTo>
                  <a:cubicBezTo>
                    <a:pt x="166653" y="27287"/>
                    <a:pt x="166753" y="27421"/>
                    <a:pt x="166886" y="27487"/>
                  </a:cubicBezTo>
                  <a:cubicBezTo>
                    <a:pt x="167187" y="27637"/>
                    <a:pt x="167504" y="27712"/>
                    <a:pt x="167816" y="27712"/>
                  </a:cubicBezTo>
                  <a:cubicBezTo>
                    <a:pt x="168129" y="27712"/>
                    <a:pt x="168438" y="27637"/>
                    <a:pt x="168721" y="27487"/>
                  </a:cubicBezTo>
                  <a:cubicBezTo>
                    <a:pt x="169155" y="27254"/>
                    <a:pt x="169221" y="26853"/>
                    <a:pt x="168921" y="26553"/>
                  </a:cubicBezTo>
                  <a:lnTo>
                    <a:pt x="176126" y="22384"/>
                  </a:lnTo>
                  <a:lnTo>
                    <a:pt x="175793" y="22117"/>
                  </a:lnTo>
                  <a:lnTo>
                    <a:pt x="168488" y="26320"/>
                  </a:lnTo>
                  <a:cubicBezTo>
                    <a:pt x="168279" y="26250"/>
                    <a:pt x="168053" y="26215"/>
                    <a:pt x="167825" y="26215"/>
                  </a:cubicBezTo>
                  <a:cubicBezTo>
                    <a:pt x="167504" y="26215"/>
                    <a:pt x="167178" y="26284"/>
                    <a:pt x="166886" y="26420"/>
                  </a:cubicBezTo>
                  <a:cubicBezTo>
                    <a:pt x="166753" y="26520"/>
                    <a:pt x="166653" y="26620"/>
                    <a:pt x="166586" y="26753"/>
                  </a:cubicBezTo>
                  <a:lnTo>
                    <a:pt x="158247" y="26753"/>
                  </a:lnTo>
                  <a:lnTo>
                    <a:pt x="140701" y="36894"/>
                  </a:lnTo>
                  <a:lnTo>
                    <a:pt x="139534" y="36894"/>
                  </a:lnTo>
                  <a:lnTo>
                    <a:pt x="132262" y="32691"/>
                  </a:lnTo>
                  <a:lnTo>
                    <a:pt x="152443" y="21049"/>
                  </a:lnTo>
                  <a:lnTo>
                    <a:pt x="164418" y="21049"/>
                  </a:lnTo>
                  <a:lnTo>
                    <a:pt x="169688" y="17980"/>
                  </a:lnTo>
                  <a:lnTo>
                    <a:pt x="169255" y="17747"/>
                  </a:lnTo>
                  <a:lnTo>
                    <a:pt x="164251" y="20616"/>
                  </a:lnTo>
                  <a:lnTo>
                    <a:pt x="152309" y="20616"/>
                  </a:lnTo>
                  <a:lnTo>
                    <a:pt x="131795" y="32457"/>
                  </a:lnTo>
                  <a:lnTo>
                    <a:pt x="125724" y="28922"/>
                  </a:lnTo>
                  <a:lnTo>
                    <a:pt x="151175" y="14244"/>
                  </a:lnTo>
                  <a:cubicBezTo>
                    <a:pt x="151392" y="14328"/>
                    <a:pt x="151626" y="14369"/>
                    <a:pt x="151863" y="14369"/>
                  </a:cubicBezTo>
                  <a:cubicBezTo>
                    <a:pt x="152101" y="14369"/>
                    <a:pt x="152343" y="14328"/>
                    <a:pt x="152576" y="14244"/>
                  </a:cubicBezTo>
                  <a:lnTo>
                    <a:pt x="159248" y="18114"/>
                  </a:lnTo>
                  <a:lnTo>
                    <a:pt x="164551" y="15045"/>
                  </a:lnTo>
                  <a:lnTo>
                    <a:pt x="164118" y="14811"/>
                  </a:lnTo>
                  <a:lnTo>
                    <a:pt x="159281" y="17613"/>
                  </a:lnTo>
                  <a:lnTo>
                    <a:pt x="152977" y="14011"/>
                  </a:lnTo>
                  <a:cubicBezTo>
                    <a:pt x="153210" y="13777"/>
                    <a:pt x="153177" y="13410"/>
                    <a:pt x="152943" y="13244"/>
                  </a:cubicBezTo>
                  <a:lnTo>
                    <a:pt x="156479" y="11176"/>
                  </a:lnTo>
                  <a:lnTo>
                    <a:pt x="156012" y="10975"/>
                  </a:lnTo>
                  <a:lnTo>
                    <a:pt x="152543" y="12977"/>
                  </a:lnTo>
                  <a:cubicBezTo>
                    <a:pt x="152326" y="12910"/>
                    <a:pt x="152101" y="12877"/>
                    <a:pt x="151876" y="12877"/>
                  </a:cubicBezTo>
                  <a:cubicBezTo>
                    <a:pt x="151651" y="12877"/>
                    <a:pt x="151425" y="12910"/>
                    <a:pt x="151209" y="12977"/>
                  </a:cubicBezTo>
                  <a:lnTo>
                    <a:pt x="144104" y="8874"/>
                  </a:lnTo>
                  <a:lnTo>
                    <a:pt x="146605" y="7440"/>
                  </a:lnTo>
                  <a:cubicBezTo>
                    <a:pt x="146405" y="7406"/>
                    <a:pt x="146238" y="7339"/>
                    <a:pt x="146072" y="7273"/>
                  </a:cubicBezTo>
                  <a:lnTo>
                    <a:pt x="143703" y="8640"/>
                  </a:lnTo>
                  <a:lnTo>
                    <a:pt x="140634" y="6872"/>
                  </a:lnTo>
                  <a:cubicBezTo>
                    <a:pt x="140935" y="6606"/>
                    <a:pt x="140868" y="6239"/>
                    <a:pt x="140434" y="5972"/>
                  </a:cubicBezTo>
                  <a:cubicBezTo>
                    <a:pt x="140151" y="5822"/>
                    <a:pt x="139834" y="5747"/>
                    <a:pt x="139517" y="5747"/>
                  </a:cubicBezTo>
                  <a:cubicBezTo>
                    <a:pt x="139200" y="5747"/>
                    <a:pt x="138883" y="5822"/>
                    <a:pt x="138600" y="5972"/>
                  </a:cubicBezTo>
                  <a:cubicBezTo>
                    <a:pt x="138199" y="6239"/>
                    <a:pt x="138099" y="6606"/>
                    <a:pt x="138433" y="6906"/>
                  </a:cubicBezTo>
                  <a:lnTo>
                    <a:pt x="112981" y="21583"/>
                  </a:lnTo>
                  <a:lnTo>
                    <a:pt x="111414" y="20682"/>
                  </a:lnTo>
                  <a:lnTo>
                    <a:pt x="111347" y="20649"/>
                  </a:lnTo>
                  <a:lnTo>
                    <a:pt x="103008" y="20649"/>
                  </a:lnTo>
                  <a:lnTo>
                    <a:pt x="116817" y="12677"/>
                  </a:lnTo>
                  <a:lnTo>
                    <a:pt x="123089" y="12677"/>
                  </a:lnTo>
                  <a:lnTo>
                    <a:pt x="136965" y="4671"/>
                  </a:lnTo>
                  <a:lnTo>
                    <a:pt x="136365" y="4537"/>
                  </a:lnTo>
                  <a:lnTo>
                    <a:pt x="122988" y="12243"/>
                  </a:lnTo>
                  <a:lnTo>
                    <a:pt x="116684" y="12243"/>
                  </a:lnTo>
                  <a:lnTo>
                    <a:pt x="102407" y="20516"/>
                  </a:lnTo>
                  <a:lnTo>
                    <a:pt x="102474" y="20649"/>
                  </a:lnTo>
                  <a:lnTo>
                    <a:pt x="99405" y="20649"/>
                  </a:lnTo>
                  <a:lnTo>
                    <a:pt x="91900" y="16313"/>
                  </a:lnTo>
                  <a:lnTo>
                    <a:pt x="105843" y="8240"/>
                  </a:lnTo>
                  <a:lnTo>
                    <a:pt x="105943" y="8207"/>
                  </a:lnTo>
                  <a:lnTo>
                    <a:pt x="105943" y="201"/>
                  </a:lnTo>
                  <a:lnTo>
                    <a:pt x="105509" y="201"/>
                  </a:lnTo>
                  <a:lnTo>
                    <a:pt x="105509" y="7940"/>
                  </a:lnTo>
                  <a:lnTo>
                    <a:pt x="91466" y="16046"/>
                  </a:lnTo>
                  <a:lnTo>
                    <a:pt x="90165" y="15312"/>
                  </a:lnTo>
                  <a:lnTo>
                    <a:pt x="89965" y="15679"/>
                  </a:lnTo>
                  <a:lnTo>
                    <a:pt x="91066" y="16313"/>
                  </a:lnTo>
                  <a:lnTo>
                    <a:pt x="84461" y="20082"/>
                  </a:lnTo>
                  <a:lnTo>
                    <a:pt x="83160" y="19348"/>
                  </a:lnTo>
                  <a:lnTo>
                    <a:pt x="82927" y="19715"/>
                  </a:lnTo>
                  <a:lnTo>
                    <a:pt x="84027" y="20349"/>
                  </a:lnTo>
                  <a:lnTo>
                    <a:pt x="76889" y="24452"/>
                  </a:lnTo>
                  <a:lnTo>
                    <a:pt x="76789" y="24518"/>
                  </a:lnTo>
                  <a:lnTo>
                    <a:pt x="76789" y="24785"/>
                  </a:lnTo>
                  <a:lnTo>
                    <a:pt x="75288" y="23885"/>
                  </a:lnTo>
                  <a:lnTo>
                    <a:pt x="75054" y="24252"/>
                  </a:lnTo>
                  <a:lnTo>
                    <a:pt x="76789" y="25252"/>
                  </a:lnTo>
                  <a:lnTo>
                    <a:pt x="76789" y="28988"/>
                  </a:lnTo>
                  <a:lnTo>
                    <a:pt x="73220" y="26887"/>
                  </a:lnTo>
                  <a:lnTo>
                    <a:pt x="73019" y="27254"/>
                  </a:lnTo>
                  <a:lnTo>
                    <a:pt x="76789" y="29422"/>
                  </a:lnTo>
                  <a:lnTo>
                    <a:pt x="76789" y="29956"/>
                  </a:lnTo>
                  <a:lnTo>
                    <a:pt x="70918" y="33358"/>
                  </a:lnTo>
                  <a:lnTo>
                    <a:pt x="65614" y="30289"/>
                  </a:lnTo>
                  <a:lnTo>
                    <a:pt x="65381" y="30623"/>
                  </a:lnTo>
                  <a:lnTo>
                    <a:pt x="70484" y="33592"/>
                  </a:lnTo>
                  <a:lnTo>
                    <a:pt x="64647" y="36961"/>
                  </a:lnTo>
                  <a:lnTo>
                    <a:pt x="59343" y="33925"/>
                  </a:lnTo>
                  <a:lnTo>
                    <a:pt x="59110" y="34259"/>
                  </a:lnTo>
                  <a:lnTo>
                    <a:pt x="64213" y="37228"/>
                  </a:lnTo>
                  <a:lnTo>
                    <a:pt x="39129" y="51705"/>
                  </a:lnTo>
                  <a:lnTo>
                    <a:pt x="29722" y="51705"/>
                  </a:lnTo>
                  <a:lnTo>
                    <a:pt x="12743" y="61545"/>
                  </a:lnTo>
                  <a:lnTo>
                    <a:pt x="12743" y="55274"/>
                  </a:lnTo>
                  <a:lnTo>
                    <a:pt x="96870" y="6706"/>
                  </a:lnTo>
                  <a:lnTo>
                    <a:pt x="96970" y="6639"/>
                  </a:lnTo>
                  <a:lnTo>
                    <a:pt x="9697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75"/>
            <p:cNvSpPr/>
            <p:nvPr/>
          </p:nvSpPr>
          <p:spPr>
            <a:xfrm>
              <a:off x="3668304" y="3276827"/>
              <a:ext cx="782583" cy="481918"/>
            </a:xfrm>
            <a:custGeom>
              <a:avLst/>
              <a:gdLst/>
              <a:ahLst/>
              <a:cxnLst/>
              <a:rect l="l" t="t" r="r" b="b"/>
              <a:pathLst>
                <a:path w="61211" h="37694" extrusionOk="0">
                  <a:moveTo>
                    <a:pt x="43531" y="0"/>
                  </a:moveTo>
                  <a:lnTo>
                    <a:pt x="43031" y="167"/>
                  </a:lnTo>
                  <a:lnTo>
                    <a:pt x="48035" y="3069"/>
                  </a:lnTo>
                  <a:lnTo>
                    <a:pt x="48035" y="9407"/>
                  </a:lnTo>
                  <a:lnTo>
                    <a:pt x="36627" y="2802"/>
                  </a:lnTo>
                  <a:lnTo>
                    <a:pt x="36160" y="3002"/>
                  </a:lnTo>
                  <a:lnTo>
                    <a:pt x="48502" y="10141"/>
                  </a:lnTo>
                  <a:cubicBezTo>
                    <a:pt x="48201" y="10408"/>
                    <a:pt x="48268" y="10808"/>
                    <a:pt x="48702" y="11042"/>
                  </a:cubicBezTo>
                  <a:cubicBezTo>
                    <a:pt x="48974" y="11178"/>
                    <a:pt x="49281" y="11246"/>
                    <a:pt x="49595" y="11246"/>
                  </a:cubicBezTo>
                  <a:cubicBezTo>
                    <a:pt x="49819" y="11246"/>
                    <a:pt x="50047" y="11211"/>
                    <a:pt x="50270" y="11142"/>
                  </a:cubicBezTo>
                  <a:lnTo>
                    <a:pt x="55807" y="14377"/>
                  </a:lnTo>
                  <a:lnTo>
                    <a:pt x="52605" y="16212"/>
                  </a:lnTo>
                  <a:lnTo>
                    <a:pt x="32624" y="4670"/>
                  </a:lnTo>
                  <a:lnTo>
                    <a:pt x="32157" y="4904"/>
                  </a:lnTo>
                  <a:lnTo>
                    <a:pt x="52171" y="16445"/>
                  </a:lnTo>
                  <a:lnTo>
                    <a:pt x="44732" y="20749"/>
                  </a:lnTo>
                  <a:lnTo>
                    <a:pt x="35092" y="15211"/>
                  </a:lnTo>
                  <a:lnTo>
                    <a:pt x="35059" y="15178"/>
                  </a:lnTo>
                  <a:lnTo>
                    <a:pt x="26686" y="15178"/>
                  </a:lnTo>
                  <a:cubicBezTo>
                    <a:pt x="26619" y="15078"/>
                    <a:pt x="26519" y="14978"/>
                    <a:pt x="26386" y="14911"/>
                  </a:cubicBezTo>
                  <a:cubicBezTo>
                    <a:pt x="26107" y="14752"/>
                    <a:pt x="25793" y="14676"/>
                    <a:pt x="25471" y="14676"/>
                  </a:cubicBezTo>
                  <a:cubicBezTo>
                    <a:pt x="25254" y="14676"/>
                    <a:pt x="25033" y="14710"/>
                    <a:pt x="24818" y="14778"/>
                  </a:cubicBezTo>
                  <a:lnTo>
                    <a:pt x="20181" y="12076"/>
                  </a:lnTo>
                  <a:lnTo>
                    <a:pt x="19815" y="12342"/>
                  </a:lnTo>
                  <a:lnTo>
                    <a:pt x="24418" y="15011"/>
                  </a:lnTo>
                  <a:cubicBezTo>
                    <a:pt x="24051" y="15278"/>
                    <a:pt x="24118" y="15678"/>
                    <a:pt x="24551" y="15945"/>
                  </a:cubicBezTo>
                  <a:cubicBezTo>
                    <a:pt x="24851" y="16095"/>
                    <a:pt x="25168" y="16170"/>
                    <a:pt x="25481" y="16170"/>
                  </a:cubicBezTo>
                  <a:cubicBezTo>
                    <a:pt x="25794" y="16170"/>
                    <a:pt x="26102" y="16095"/>
                    <a:pt x="26386" y="15945"/>
                  </a:cubicBezTo>
                  <a:cubicBezTo>
                    <a:pt x="26553" y="15878"/>
                    <a:pt x="26653" y="15745"/>
                    <a:pt x="26719" y="15578"/>
                  </a:cubicBezTo>
                  <a:lnTo>
                    <a:pt x="34925" y="15578"/>
                  </a:lnTo>
                  <a:lnTo>
                    <a:pt x="44299" y="21015"/>
                  </a:lnTo>
                  <a:lnTo>
                    <a:pt x="37694" y="24818"/>
                  </a:lnTo>
                  <a:lnTo>
                    <a:pt x="31623" y="21316"/>
                  </a:lnTo>
                  <a:lnTo>
                    <a:pt x="19648" y="21316"/>
                  </a:lnTo>
                  <a:lnTo>
                    <a:pt x="13310" y="17646"/>
                  </a:lnTo>
                  <a:lnTo>
                    <a:pt x="13010" y="17947"/>
                  </a:lnTo>
                  <a:lnTo>
                    <a:pt x="19181" y="21516"/>
                  </a:lnTo>
                  <a:lnTo>
                    <a:pt x="2836" y="30956"/>
                  </a:lnTo>
                  <a:cubicBezTo>
                    <a:pt x="2702" y="31189"/>
                    <a:pt x="2602" y="31423"/>
                    <a:pt x="2469" y="31656"/>
                  </a:cubicBezTo>
                  <a:lnTo>
                    <a:pt x="19648" y="21716"/>
                  </a:lnTo>
                  <a:lnTo>
                    <a:pt x="31490" y="21716"/>
                  </a:lnTo>
                  <a:lnTo>
                    <a:pt x="37260" y="25052"/>
                  </a:lnTo>
                  <a:lnTo>
                    <a:pt x="33291" y="27353"/>
                  </a:lnTo>
                  <a:cubicBezTo>
                    <a:pt x="33082" y="27284"/>
                    <a:pt x="32856" y="27249"/>
                    <a:pt x="32628" y="27249"/>
                  </a:cubicBezTo>
                  <a:cubicBezTo>
                    <a:pt x="32307" y="27249"/>
                    <a:pt x="31982" y="27317"/>
                    <a:pt x="31690" y="27453"/>
                  </a:cubicBezTo>
                  <a:cubicBezTo>
                    <a:pt x="31556" y="27520"/>
                    <a:pt x="31456" y="27653"/>
                    <a:pt x="31389" y="27787"/>
                  </a:cubicBezTo>
                  <a:lnTo>
                    <a:pt x="16379" y="27787"/>
                  </a:lnTo>
                  <a:lnTo>
                    <a:pt x="201" y="37127"/>
                  </a:lnTo>
                  <a:cubicBezTo>
                    <a:pt x="134" y="37327"/>
                    <a:pt x="67" y="37494"/>
                    <a:pt x="0" y="37694"/>
                  </a:cubicBezTo>
                  <a:lnTo>
                    <a:pt x="16479" y="28187"/>
                  </a:lnTo>
                  <a:lnTo>
                    <a:pt x="31389" y="28187"/>
                  </a:lnTo>
                  <a:cubicBezTo>
                    <a:pt x="31456" y="28321"/>
                    <a:pt x="31556" y="28454"/>
                    <a:pt x="31690" y="28521"/>
                  </a:cubicBezTo>
                  <a:cubicBezTo>
                    <a:pt x="31990" y="28671"/>
                    <a:pt x="32307" y="28746"/>
                    <a:pt x="32619" y="28746"/>
                  </a:cubicBezTo>
                  <a:cubicBezTo>
                    <a:pt x="32932" y="28746"/>
                    <a:pt x="33241" y="28671"/>
                    <a:pt x="33524" y="28521"/>
                  </a:cubicBezTo>
                  <a:cubicBezTo>
                    <a:pt x="33958" y="28254"/>
                    <a:pt x="34025" y="27887"/>
                    <a:pt x="33724" y="27587"/>
                  </a:cubicBezTo>
                  <a:lnTo>
                    <a:pt x="37694" y="25318"/>
                  </a:lnTo>
                  <a:lnTo>
                    <a:pt x="40729" y="27053"/>
                  </a:lnTo>
                  <a:lnTo>
                    <a:pt x="40930" y="26686"/>
                  </a:lnTo>
                  <a:lnTo>
                    <a:pt x="38094" y="25052"/>
                  </a:lnTo>
                  <a:lnTo>
                    <a:pt x="44732" y="21249"/>
                  </a:lnTo>
                  <a:lnTo>
                    <a:pt x="47768" y="23017"/>
                  </a:lnTo>
                  <a:lnTo>
                    <a:pt x="47968" y="22650"/>
                  </a:lnTo>
                  <a:lnTo>
                    <a:pt x="45133" y="21015"/>
                  </a:lnTo>
                  <a:lnTo>
                    <a:pt x="52605" y="16712"/>
                  </a:lnTo>
                  <a:lnTo>
                    <a:pt x="55640" y="18447"/>
                  </a:lnTo>
                  <a:lnTo>
                    <a:pt x="55840" y="18113"/>
                  </a:lnTo>
                  <a:lnTo>
                    <a:pt x="53005" y="16479"/>
                  </a:lnTo>
                  <a:lnTo>
                    <a:pt x="56241" y="14611"/>
                  </a:lnTo>
                  <a:lnTo>
                    <a:pt x="57675" y="15445"/>
                  </a:lnTo>
                  <a:lnTo>
                    <a:pt x="57875" y="15078"/>
                  </a:lnTo>
                  <a:lnTo>
                    <a:pt x="56641" y="14344"/>
                  </a:lnTo>
                  <a:lnTo>
                    <a:pt x="61211" y="11709"/>
                  </a:lnTo>
                  <a:lnTo>
                    <a:pt x="61011" y="11342"/>
                  </a:lnTo>
                  <a:lnTo>
                    <a:pt x="56241" y="14110"/>
                  </a:lnTo>
                  <a:lnTo>
                    <a:pt x="50703" y="10908"/>
                  </a:lnTo>
                  <a:cubicBezTo>
                    <a:pt x="51037" y="10641"/>
                    <a:pt x="51003" y="10241"/>
                    <a:pt x="50536" y="9974"/>
                  </a:cubicBezTo>
                  <a:cubicBezTo>
                    <a:pt x="50251" y="9822"/>
                    <a:pt x="49932" y="9745"/>
                    <a:pt x="49612" y="9745"/>
                  </a:cubicBezTo>
                  <a:cubicBezTo>
                    <a:pt x="49372" y="9745"/>
                    <a:pt x="49131" y="9788"/>
                    <a:pt x="48902" y="9874"/>
                  </a:cubicBezTo>
                  <a:lnTo>
                    <a:pt x="48502" y="9641"/>
                  </a:lnTo>
                  <a:lnTo>
                    <a:pt x="48502" y="2836"/>
                  </a:lnTo>
                  <a:lnTo>
                    <a:pt x="4353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75"/>
            <p:cNvSpPr/>
            <p:nvPr/>
          </p:nvSpPr>
          <p:spPr>
            <a:xfrm>
              <a:off x="3994552" y="3377791"/>
              <a:ext cx="34558" cy="18883"/>
            </a:xfrm>
            <a:custGeom>
              <a:avLst/>
              <a:gdLst/>
              <a:ahLst/>
              <a:cxnLst/>
              <a:rect l="l" t="t" r="r" b="b"/>
              <a:pathLst>
                <a:path w="2703" h="1477" extrusionOk="0">
                  <a:moveTo>
                    <a:pt x="1368" y="1"/>
                  </a:moveTo>
                  <a:cubicBezTo>
                    <a:pt x="1313" y="1"/>
                    <a:pt x="1257" y="3"/>
                    <a:pt x="1201" y="9"/>
                  </a:cubicBezTo>
                  <a:lnTo>
                    <a:pt x="1" y="709"/>
                  </a:lnTo>
                  <a:cubicBezTo>
                    <a:pt x="1" y="943"/>
                    <a:pt x="134" y="1176"/>
                    <a:pt x="368" y="1277"/>
                  </a:cubicBezTo>
                  <a:cubicBezTo>
                    <a:pt x="651" y="1410"/>
                    <a:pt x="960" y="1477"/>
                    <a:pt x="1272" y="1477"/>
                  </a:cubicBezTo>
                  <a:cubicBezTo>
                    <a:pt x="1585" y="1477"/>
                    <a:pt x="1902" y="1410"/>
                    <a:pt x="2202" y="1277"/>
                  </a:cubicBezTo>
                  <a:cubicBezTo>
                    <a:pt x="2703" y="1076"/>
                    <a:pt x="2703" y="376"/>
                    <a:pt x="2202" y="209"/>
                  </a:cubicBezTo>
                  <a:cubicBezTo>
                    <a:pt x="1924" y="70"/>
                    <a:pt x="1646" y="1"/>
                    <a:pt x="136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75"/>
            <p:cNvSpPr/>
            <p:nvPr/>
          </p:nvSpPr>
          <p:spPr>
            <a:xfrm>
              <a:off x="3688351" y="3901605"/>
              <a:ext cx="366341" cy="168468"/>
            </a:xfrm>
            <a:custGeom>
              <a:avLst/>
              <a:gdLst/>
              <a:ahLst/>
              <a:cxnLst/>
              <a:rect l="l" t="t" r="r" b="b"/>
              <a:pathLst>
                <a:path w="28654" h="13177" extrusionOk="0">
                  <a:moveTo>
                    <a:pt x="28454" y="1"/>
                  </a:moveTo>
                  <a:lnTo>
                    <a:pt x="14277" y="8207"/>
                  </a:lnTo>
                  <a:lnTo>
                    <a:pt x="7973" y="8207"/>
                  </a:lnTo>
                  <a:lnTo>
                    <a:pt x="0" y="12776"/>
                  </a:lnTo>
                  <a:cubicBezTo>
                    <a:pt x="67" y="12910"/>
                    <a:pt x="100" y="13043"/>
                    <a:pt x="167" y="13177"/>
                  </a:cubicBezTo>
                  <a:lnTo>
                    <a:pt x="8106" y="8607"/>
                  </a:lnTo>
                  <a:lnTo>
                    <a:pt x="14377" y="8607"/>
                  </a:lnTo>
                  <a:lnTo>
                    <a:pt x="28654" y="368"/>
                  </a:lnTo>
                  <a:lnTo>
                    <a:pt x="284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75"/>
            <p:cNvSpPr/>
            <p:nvPr/>
          </p:nvSpPr>
          <p:spPr>
            <a:xfrm>
              <a:off x="3759142" y="4111010"/>
              <a:ext cx="167189" cy="76339"/>
            </a:xfrm>
            <a:custGeom>
              <a:avLst/>
              <a:gdLst/>
              <a:ahLst/>
              <a:cxnLst/>
              <a:rect l="l" t="t" r="r" b="b"/>
              <a:pathLst>
                <a:path w="13077" h="5971" extrusionOk="0">
                  <a:moveTo>
                    <a:pt x="12876" y="0"/>
                  </a:moveTo>
                  <a:lnTo>
                    <a:pt x="3269" y="5537"/>
                  </a:lnTo>
                  <a:lnTo>
                    <a:pt x="0" y="5537"/>
                  </a:lnTo>
                  <a:lnTo>
                    <a:pt x="301" y="5971"/>
                  </a:lnTo>
                  <a:lnTo>
                    <a:pt x="3403" y="5971"/>
                  </a:lnTo>
                  <a:lnTo>
                    <a:pt x="13076" y="367"/>
                  </a:lnTo>
                  <a:lnTo>
                    <a:pt x="128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75"/>
            <p:cNvSpPr/>
            <p:nvPr/>
          </p:nvSpPr>
          <p:spPr>
            <a:xfrm>
              <a:off x="3736960" y="3969838"/>
              <a:ext cx="317733" cy="185958"/>
            </a:xfrm>
            <a:custGeom>
              <a:avLst/>
              <a:gdLst/>
              <a:ahLst/>
              <a:cxnLst/>
              <a:rect l="l" t="t" r="r" b="b"/>
              <a:pathLst>
                <a:path w="24852" h="14545" extrusionOk="0">
                  <a:moveTo>
                    <a:pt x="24652" y="1"/>
                  </a:moveTo>
                  <a:lnTo>
                    <a:pt x="1" y="14211"/>
                  </a:lnTo>
                  <a:cubicBezTo>
                    <a:pt x="68" y="14311"/>
                    <a:pt x="134" y="14444"/>
                    <a:pt x="234" y="14545"/>
                  </a:cubicBezTo>
                  <a:lnTo>
                    <a:pt x="24852" y="334"/>
                  </a:lnTo>
                  <a:lnTo>
                    <a:pt x="246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75"/>
            <p:cNvSpPr/>
            <p:nvPr/>
          </p:nvSpPr>
          <p:spPr>
            <a:xfrm>
              <a:off x="4958810" y="3189404"/>
              <a:ext cx="296407" cy="171025"/>
            </a:xfrm>
            <a:custGeom>
              <a:avLst/>
              <a:gdLst/>
              <a:ahLst/>
              <a:cxnLst/>
              <a:rect l="l" t="t" r="r" b="b"/>
              <a:pathLst>
                <a:path w="23184" h="13377" extrusionOk="0">
                  <a:moveTo>
                    <a:pt x="22516" y="0"/>
                  </a:moveTo>
                  <a:lnTo>
                    <a:pt x="0" y="13009"/>
                  </a:lnTo>
                  <a:lnTo>
                    <a:pt x="234" y="13376"/>
                  </a:lnTo>
                  <a:lnTo>
                    <a:pt x="23183" y="100"/>
                  </a:lnTo>
                  <a:lnTo>
                    <a:pt x="2251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75"/>
            <p:cNvSpPr/>
            <p:nvPr/>
          </p:nvSpPr>
          <p:spPr>
            <a:xfrm>
              <a:off x="5087171" y="3176184"/>
              <a:ext cx="74217" cy="42229"/>
            </a:xfrm>
            <a:custGeom>
              <a:avLst/>
              <a:gdLst/>
              <a:ahLst/>
              <a:cxnLst/>
              <a:rect l="l" t="t" r="r" b="b"/>
              <a:pathLst>
                <a:path w="5805" h="3303" extrusionOk="0">
                  <a:moveTo>
                    <a:pt x="5104" y="0"/>
                  </a:moveTo>
                  <a:lnTo>
                    <a:pt x="1" y="2935"/>
                  </a:lnTo>
                  <a:lnTo>
                    <a:pt x="201" y="3302"/>
                  </a:lnTo>
                  <a:lnTo>
                    <a:pt x="5805" y="67"/>
                  </a:lnTo>
                  <a:lnTo>
                    <a:pt x="51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75"/>
            <p:cNvSpPr/>
            <p:nvPr/>
          </p:nvSpPr>
          <p:spPr>
            <a:xfrm>
              <a:off x="4333598" y="3202623"/>
              <a:ext cx="252478" cy="228174"/>
            </a:xfrm>
            <a:custGeom>
              <a:avLst/>
              <a:gdLst/>
              <a:ahLst/>
              <a:cxnLst/>
              <a:rect l="l" t="t" r="r" b="b"/>
              <a:pathLst>
                <a:path w="19748" h="17847" extrusionOk="0">
                  <a:moveTo>
                    <a:pt x="11976" y="0"/>
                  </a:moveTo>
                  <a:lnTo>
                    <a:pt x="11375" y="100"/>
                  </a:lnTo>
                  <a:lnTo>
                    <a:pt x="18614" y="4303"/>
                  </a:lnTo>
                  <a:lnTo>
                    <a:pt x="11609" y="8373"/>
                  </a:lnTo>
                  <a:cubicBezTo>
                    <a:pt x="11419" y="8314"/>
                    <a:pt x="11222" y="8288"/>
                    <a:pt x="11028" y="8288"/>
                  </a:cubicBezTo>
                  <a:cubicBezTo>
                    <a:pt x="10778" y="8288"/>
                    <a:pt x="10533" y="8331"/>
                    <a:pt x="10308" y="8406"/>
                  </a:cubicBezTo>
                  <a:lnTo>
                    <a:pt x="568" y="2802"/>
                  </a:lnTo>
                  <a:lnTo>
                    <a:pt x="1" y="2969"/>
                  </a:lnTo>
                  <a:lnTo>
                    <a:pt x="9908" y="8673"/>
                  </a:lnTo>
                  <a:cubicBezTo>
                    <a:pt x="9707" y="8840"/>
                    <a:pt x="9674" y="9173"/>
                    <a:pt x="9874" y="9340"/>
                  </a:cubicBezTo>
                  <a:lnTo>
                    <a:pt x="4204" y="12643"/>
                  </a:lnTo>
                  <a:lnTo>
                    <a:pt x="13277" y="17846"/>
                  </a:lnTo>
                  <a:lnTo>
                    <a:pt x="13477" y="17513"/>
                  </a:lnTo>
                  <a:lnTo>
                    <a:pt x="5037" y="12643"/>
                  </a:lnTo>
                  <a:lnTo>
                    <a:pt x="10241" y="9607"/>
                  </a:lnTo>
                  <a:cubicBezTo>
                    <a:pt x="10498" y="9717"/>
                    <a:pt x="10765" y="9767"/>
                    <a:pt x="11026" y="9767"/>
                  </a:cubicBezTo>
                  <a:cubicBezTo>
                    <a:pt x="11239" y="9767"/>
                    <a:pt x="11447" y="9734"/>
                    <a:pt x="11642" y="9674"/>
                  </a:cubicBezTo>
                  <a:lnTo>
                    <a:pt x="19548" y="14244"/>
                  </a:lnTo>
                  <a:lnTo>
                    <a:pt x="19748" y="13877"/>
                  </a:lnTo>
                  <a:lnTo>
                    <a:pt x="12109" y="9440"/>
                  </a:lnTo>
                  <a:cubicBezTo>
                    <a:pt x="12409" y="9240"/>
                    <a:pt x="12409" y="8773"/>
                    <a:pt x="12076" y="8573"/>
                  </a:cubicBezTo>
                  <a:lnTo>
                    <a:pt x="19448" y="4303"/>
                  </a:lnTo>
                  <a:lnTo>
                    <a:pt x="119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75"/>
            <p:cNvSpPr/>
            <p:nvPr/>
          </p:nvSpPr>
          <p:spPr>
            <a:xfrm>
              <a:off x="4544703" y="3170635"/>
              <a:ext cx="160784" cy="168366"/>
            </a:xfrm>
            <a:custGeom>
              <a:avLst/>
              <a:gdLst/>
              <a:ahLst/>
              <a:cxnLst/>
              <a:rect l="l" t="t" r="r" b="b"/>
              <a:pathLst>
                <a:path w="12576" h="13169" extrusionOk="0">
                  <a:moveTo>
                    <a:pt x="12576" y="0"/>
                  </a:moveTo>
                  <a:lnTo>
                    <a:pt x="12176" y="34"/>
                  </a:lnTo>
                  <a:lnTo>
                    <a:pt x="12176" y="5938"/>
                  </a:lnTo>
                  <a:lnTo>
                    <a:pt x="2102" y="11775"/>
                  </a:lnTo>
                  <a:cubicBezTo>
                    <a:pt x="1887" y="11708"/>
                    <a:pt x="1666" y="11674"/>
                    <a:pt x="1447" y="11674"/>
                  </a:cubicBezTo>
                  <a:cubicBezTo>
                    <a:pt x="1122" y="11674"/>
                    <a:pt x="799" y="11750"/>
                    <a:pt x="501" y="11909"/>
                  </a:cubicBezTo>
                  <a:cubicBezTo>
                    <a:pt x="0" y="12076"/>
                    <a:pt x="0" y="12776"/>
                    <a:pt x="501" y="12943"/>
                  </a:cubicBezTo>
                  <a:cubicBezTo>
                    <a:pt x="784" y="13093"/>
                    <a:pt x="1101" y="13168"/>
                    <a:pt x="1418" y="13168"/>
                  </a:cubicBezTo>
                  <a:cubicBezTo>
                    <a:pt x="1735" y="13168"/>
                    <a:pt x="2052" y="13093"/>
                    <a:pt x="2335" y="12943"/>
                  </a:cubicBezTo>
                  <a:cubicBezTo>
                    <a:pt x="2769" y="12709"/>
                    <a:pt x="2836" y="12309"/>
                    <a:pt x="2502" y="12009"/>
                  </a:cubicBezTo>
                  <a:lnTo>
                    <a:pt x="12476" y="6272"/>
                  </a:lnTo>
                  <a:lnTo>
                    <a:pt x="12576" y="6205"/>
                  </a:lnTo>
                  <a:lnTo>
                    <a:pt x="125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75"/>
            <p:cNvSpPr/>
            <p:nvPr/>
          </p:nvSpPr>
          <p:spPr>
            <a:xfrm>
              <a:off x="3649536" y="3161673"/>
              <a:ext cx="2479523" cy="1438082"/>
            </a:xfrm>
            <a:custGeom>
              <a:avLst/>
              <a:gdLst/>
              <a:ahLst/>
              <a:cxnLst/>
              <a:rect l="l" t="t" r="r" b="b"/>
              <a:pathLst>
                <a:path w="193940" h="112482" extrusionOk="0">
                  <a:moveTo>
                    <a:pt x="121387" y="17180"/>
                  </a:moveTo>
                  <a:lnTo>
                    <a:pt x="121387" y="23451"/>
                  </a:lnTo>
                  <a:lnTo>
                    <a:pt x="118785" y="24919"/>
                  </a:lnTo>
                  <a:lnTo>
                    <a:pt x="113382" y="21816"/>
                  </a:lnTo>
                  <a:lnTo>
                    <a:pt x="121387" y="17180"/>
                  </a:lnTo>
                  <a:close/>
                  <a:moveTo>
                    <a:pt x="91466" y="16513"/>
                  </a:moveTo>
                  <a:lnTo>
                    <a:pt x="99272" y="21049"/>
                  </a:lnTo>
                  <a:lnTo>
                    <a:pt x="111247" y="21049"/>
                  </a:lnTo>
                  <a:lnTo>
                    <a:pt x="112548" y="21783"/>
                  </a:lnTo>
                  <a:lnTo>
                    <a:pt x="104275" y="26587"/>
                  </a:lnTo>
                  <a:lnTo>
                    <a:pt x="97003" y="26587"/>
                  </a:lnTo>
                  <a:cubicBezTo>
                    <a:pt x="96937" y="26520"/>
                    <a:pt x="96870" y="26453"/>
                    <a:pt x="96803" y="26420"/>
                  </a:cubicBezTo>
                  <a:cubicBezTo>
                    <a:pt x="96511" y="26284"/>
                    <a:pt x="96197" y="26215"/>
                    <a:pt x="95879" y="26215"/>
                  </a:cubicBezTo>
                  <a:cubicBezTo>
                    <a:pt x="95653" y="26215"/>
                    <a:pt x="95424" y="26250"/>
                    <a:pt x="95202" y="26320"/>
                  </a:cubicBezTo>
                  <a:lnTo>
                    <a:pt x="84861" y="20349"/>
                  </a:lnTo>
                  <a:lnTo>
                    <a:pt x="91466" y="16513"/>
                  </a:lnTo>
                  <a:close/>
                  <a:moveTo>
                    <a:pt x="140234" y="7106"/>
                  </a:moveTo>
                  <a:lnTo>
                    <a:pt x="150775" y="13210"/>
                  </a:lnTo>
                  <a:cubicBezTo>
                    <a:pt x="150508" y="13410"/>
                    <a:pt x="150508" y="13777"/>
                    <a:pt x="150742" y="14011"/>
                  </a:cubicBezTo>
                  <a:lnTo>
                    <a:pt x="125323" y="28688"/>
                  </a:lnTo>
                  <a:lnTo>
                    <a:pt x="119186" y="25152"/>
                  </a:lnTo>
                  <a:lnTo>
                    <a:pt x="121688" y="23718"/>
                  </a:lnTo>
                  <a:lnTo>
                    <a:pt x="121788" y="23651"/>
                  </a:lnTo>
                  <a:lnTo>
                    <a:pt x="121788" y="16946"/>
                  </a:lnTo>
                  <a:lnTo>
                    <a:pt x="138833" y="7106"/>
                  </a:lnTo>
                  <a:cubicBezTo>
                    <a:pt x="139050" y="7189"/>
                    <a:pt x="139283" y="7231"/>
                    <a:pt x="139521" y="7231"/>
                  </a:cubicBezTo>
                  <a:cubicBezTo>
                    <a:pt x="139759" y="7231"/>
                    <a:pt x="140001" y="7189"/>
                    <a:pt x="140234" y="7106"/>
                  </a:cubicBezTo>
                  <a:close/>
                  <a:moveTo>
                    <a:pt x="112981" y="22050"/>
                  </a:moveTo>
                  <a:lnTo>
                    <a:pt x="118385" y="25152"/>
                  </a:lnTo>
                  <a:lnTo>
                    <a:pt x="110546" y="29689"/>
                  </a:lnTo>
                  <a:lnTo>
                    <a:pt x="105509" y="26753"/>
                  </a:lnTo>
                  <a:lnTo>
                    <a:pt x="105476" y="26720"/>
                  </a:lnTo>
                  <a:lnTo>
                    <a:pt x="104809" y="26720"/>
                  </a:lnTo>
                  <a:lnTo>
                    <a:pt x="112981" y="22050"/>
                  </a:lnTo>
                  <a:close/>
                  <a:moveTo>
                    <a:pt x="84428" y="20582"/>
                  </a:moveTo>
                  <a:lnTo>
                    <a:pt x="94802" y="26553"/>
                  </a:lnTo>
                  <a:cubicBezTo>
                    <a:pt x="94768" y="26620"/>
                    <a:pt x="94735" y="26653"/>
                    <a:pt x="94702" y="26687"/>
                  </a:cubicBezTo>
                  <a:lnTo>
                    <a:pt x="87396" y="30890"/>
                  </a:lnTo>
                  <a:lnTo>
                    <a:pt x="77189" y="25019"/>
                  </a:lnTo>
                  <a:lnTo>
                    <a:pt x="77189" y="24752"/>
                  </a:lnTo>
                  <a:lnTo>
                    <a:pt x="84428" y="20582"/>
                  </a:lnTo>
                  <a:close/>
                  <a:moveTo>
                    <a:pt x="77189" y="25519"/>
                  </a:moveTo>
                  <a:lnTo>
                    <a:pt x="86963" y="31157"/>
                  </a:lnTo>
                  <a:lnTo>
                    <a:pt x="83760" y="32991"/>
                  </a:lnTo>
                  <a:lnTo>
                    <a:pt x="77189" y="29222"/>
                  </a:lnTo>
                  <a:lnTo>
                    <a:pt x="77189" y="25519"/>
                  </a:lnTo>
                  <a:close/>
                  <a:moveTo>
                    <a:pt x="118785" y="25419"/>
                  </a:moveTo>
                  <a:lnTo>
                    <a:pt x="124890" y="28922"/>
                  </a:lnTo>
                  <a:lnTo>
                    <a:pt x="117051" y="33458"/>
                  </a:lnTo>
                  <a:lnTo>
                    <a:pt x="110947" y="29922"/>
                  </a:lnTo>
                  <a:lnTo>
                    <a:pt x="118785" y="25419"/>
                  </a:lnTo>
                  <a:close/>
                  <a:moveTo>
                    <a:pt x="82826" y="32958"/>
                  </a:moveTo>
                  <a:lnTo>
                    <a:pt x="83327" y="33225"/>
                  </a:lnTo>
                  <a:lnTo>
                    <a:pt x="82826" y="33525"/>
                  </a:lnTo>
                  <a:lnTo>
                    <a:pt x="82826" y="32958"/>
                  </a:lnTo>
                  <a:close/>
                  <a:moveTo>
                    <a:pt x="110513" y="30156"/>
                  </a:moveTo>
                  <a:lnTo>
                    <a:pt x="116651" y="33692"/>
                  </a:lnTo>
                  <a:lnTo>
                    <a:pt x="116217" y="33925"/>
                  </a:lnTo>
                  <a:lnTo>
                    <a:pt x="104675" y="33925"/>
                  </a:lnTo>
                  <a:lnTo>
                    <a:pt x="104342" y="33725"/>
                  </a:lnTo>
                  <a:lnTo>
                    <a:pt x="110513" y="30156"/>
                  </a:lnTo>
                  <a:close/>
                  <a:moveTo>
                    <a:pt x="125323" y="29155"/>
                  </a:moveTo>
                  <a:lnTo>
                    <a:pt x="131428" y="32691"/>
                  </a:lnTo>
                  <a:lnTo>
                    <a:pt x="124156" y="36894"/>
                  </a:lnTo>
                  <a:lnTo>
                    <a:pt x="123022" y="36894"/>
                  </a:lnTo>
                  <a:lnTo>
                    <a:pt x="117485" y="33692"/>
                  </a:lnTo>
                  <a:lnTo>
                    <a:pt x="125323" y="29155"/>
                  </a:lnTo>
                  <a:close/>
                  <a:moveTo>
                    <a:pt x="105343" y="27154"/>
                  </a:moveTo>
                  <a:lnTo>
                    <a:pt x="110113" y="29922"/>
                  </a:lnTo>
                  <a:lnTo>
                    <a:pt x="97904" y="36994"/>
                  </a:lnTo>
                  <a:lnTo>
                    <a:pt x="87797" y="31157"/>
                  </a:lnTo>
                  <a:lnTo>
                    <a:pt x="94668" y="27187"/>
                  </a:lnTo>
                  <a:cubicBezTo>
                    <a:pt x="94735" y="27320"/>
                    <a:pt x="94835" y="27421"/>
                    <a:pt x="94968" y="27487"/>
                  </a:cubicBezTo>
                  <a:cubicBezTo>
                    <a:pt x="95269" y="27637"/>
                    <a:pt x="95586" y="27712"/>
                    <a:pt x="95898" y="27712"/>
                  </a:cubicBezTo>
                  <a:cubicBezTo>
                    <a:pt x="96211" y="27712"/>
                    <a:pt x="96520" y="27637"/>
                    <a:pt x="96803" y="27487"/>
                  </a:cubicBezTo>
                  <a:cubicBezTo>
                    <a:pt x="96937" y="27421"/>
                    <a:pt x="97070" y="27320"/>
                    <a:pt x="97137" y="27154"/>
                  </a:cubicBezTo>
                  <a:close/>
                  <a:moveTo>
                    <a:pt x="131828" y="32924"/>
                  </a:moveTo>
                  <a:lnTo>
                    <a:pt x="138700" y="36894"/>
                  </a:lnTo>
                  <a:lnTo>
                    <a:pt x="132195" y="36894"/>
                  </a:lnTo>
                  <a:lnTo>
                    <a:pt x="131861" y="37094"/>
                  </a:lnTo>
                  <a:lnTo>
                    <a:pt x="131528" y="36894"/>
                  </a:lnTo>
                  <a:lnTo>
                    <a:pt x="124990" y="36894"/>
                  </a:lnTo>
                  <a:lnTo>
                    <a:pt x="131828" y="32924"/>
                  </a:lnTo>
                  <a:close/>
                  <a:moveTo>
                    <a:pt x="70885" y="33825"/>
                  </a:moveTo>
                  <a:lnTo>
                    <a:pt x="73787" y="35493"/>
                  </a:lnTo>
                  <a:lnTo>
                    <a:pt x="67949" y="38895"/>
                  </a:lnTo>
                  <a:lnTo>
                    <a:pt x="65047" y="37228"/>
                  </a:lnTo>
                  <a:lnTo>
                    <a:pt x="70885" y="33825"/>
                  </a:lnTo>
                  <a:close/>
                  <a:moveTo>
                    <a:pt x="87396" y="31390"/>
                  </a:moveTo>
                  <a:lnTo>
                    <a:pt x="97504" y="37228"/>
                  </a:lnTo>
                  <a:lnTo>
                    <a:pt x="94268" y="39096"/>
                  </a:lnTo>
                  <a:lnTo>
                    <a:pt x="84161" y="33258"/>
                  </a:lnTo>
                  <a:lnTo>
                    <a:pt x="87396" y="31390"/>
                  </a:lnTo>
                  <a:close/>
                  <a:moveTo>
                    <a:pt x="77189" y="29689"/>
                  </a:moveTo>
                  <a:lnTo>
                    <a:pt x="82426" y="32691"/>
                  </a:lnTo>
                  <a:lnTo>
                    <a:pt x="82426" y="33758"/>
                  </a:lnTo>
                  <a:lnTo>
                    <a:pt x="70751" y="40497"/>
                  </a:lnTo>
                  <a:lnTo>
                    <a:pt x="68383" y="39129"/>
                  </a:lnTo>
                  <a:lnTo>
                    <a:pt x="74654" y="35526"/>
                  </a:lnTo>
                  <a:lnTo>
                    <a:pt x="71318" y="33592"/>
                  </a:lnTo>
                  <a:lnTo>
                    <a:pt x="77089" y="30256"/>
                  </a:lnTo>
                  <a:lnTo>
                    <a:pt x="77189" y="30189"/>
                  </a:lnTo>
                  <a:lnTo>
                    <a:pt x="77189" y="29689"/>
                  </a:lnTo>
                  <a:close/>
                  <a:moveTo>
                    <a:pt x="117051" y="33925"/>
                  </a:moveTo>
                  <a:lnTo>
                    <a:pt x="122855" y="37261"/>
                  </a:lnTo>
                  <a:lnTo>
                    <a:pt x="122888" y="37294"/>
                  </a:lnTo>
                  <a:lnTo>
                    <a:pt x="123455" y="37294"/>
                  </a:lnTo>
                  <a:lnTo>
                    <a:pt x="117018" y="41030"/>
                  </a:lnTo>
                  <a:lnTo>
                    <a:pt x="105409" y="34359"/>
                  </a:lnTo>
                  <a:lnTo>
                    <a:pt x="116350" y="34359"/>
                  </a:lnTo>
                  <a:lnTo>
                    <a:pt x="117051" y="33925"/>
                  </a:lnTo>
                  <a:close/>
                  <a:moveTo>
                    <a:pt x="104609" y="34359"/>
                  </a:moveTo>
                  <a:lnTo>
                    <a:pt x="116617" y="41264"/>
                  </a:lnTo>
                  <a:lnTo>
                    <a:pt x="116184" y="41531"/>
                  </a:lnTo>
                  <a:lnTo>
                    <a:pt x="105776" y="41531"/>
                  </a:lnTo>
                  <a:lnTo>
                    <a:pt x="98338" y="37228"/>
                  </a:lnTo>
                  <a:lnTo>
                    <a:pt x="103341" y="34359"/>
                  </a:lnTo>
                  <a:close/>
                  <a:moveTo>
                    <a:pt x="97904" y="37461"/>
                  </a:moveTo>
                  <a:lnTo>
                    <a:pt x="104909" y="41531"/>
                  </a:lnTo>
                  <a:lnTo>
                    <a:pt x="99972" y="41531"/>
                  </a:lnTo>
                  <a:lnTo>
                    <a:pt x="99238" y="41931"/>
                  </a:lnTo>
                  <a:lnTo>
                    <a:pt x="94702" y="39329"/>
                  </a:lnTo>
                  <a:lnTo>
                    <a:pt x="97904" y="37461"/>
                  </a:lnTo>
                  <a:close/>
                  <a:moveTo>
                    <a:pt x="83760" y="33492"/>
                  </a:moveTo>
                  <a:lnTo>
                    <a:pt x="93834" y="39329"/>
                  </a:lnTo>
                  <a:lnTo>
                    <a:pt x="88364" y="42498"/>
                  </a:lnTo>
                  <a:lnTo>
                    <a:pt x="82826" y="39296"/>
                  </a:lnTo>
                  <a:lnTo>
                    <a:pt x="82826" y="34025"/>
                  </a:lnTo>
                  <a:lnTo>
                    <a:pt x="83760" y="33492"/>
                  </a:lnTo>
                  <a:close/>
                  <a:moveTo>
                    <a:pt x="131361" y="37294"/>
                  </a:moveTo>
                  <a:lnTo>
                    <a:pt x="131428" y="37328"/>
                  </a:lnTo>
                  <a:lnTo>
                    <a:pt x="120987" y="43332"/>
                  </a:lnTo>
                  <a:lnTo>
                    <a:pt x="117418" y="41264"/>
                  </a:lnTo>
                  <a:lnTo>
                    <a:pt x="124289" y="37294"/>
                  </a:lnTo>
                  <a:close/>
                  <a:moveTo>
                    <a:pt x="139400" y="37328"/>
                  </a:moveTo>
                  <a:lnTo>
                    <a:pt x="146272" y="41264"/>
                  </a:lnTo>
                  <a:lnTo>
                    <a:pt x="142669" y="43365"/>
                  </a:lnTo>
                  <a:lnTo>
                    <a:pt x="132262" y="37361"/>
                  </a:lnTo>
                  <a:lnTo>
                    <a:pt x="132295" y="37328"/>
                  </a:lnTo>
                  <a:close/>
                  <a:moveTo>
                    <a:pt x="131895" y="37561"/>
                  </a:moveTo>
                  <a:lnTo>
                    <a:pt x="142302" y="43599"/>
                  </a:lnTo>
                  <a:lnTo>
                    <a:pt x="141869" y="43832"/>
                  </a:lnTo>
                  <a:cubicBezTo>
                    <a:pt x="140270" y="43774"/>
                    <a:pt x="137571" y="43717"/>
                    <a:pt x="135350" y="43717"/>
                  </a:cubicBezTo>
                  <a:cubicBezTo>
                    <a:pt x="133724" y="43717"/>
                    <a:pt x="132355" y="43748"/>
                    <a:pt x="131861" y="43832"/>
                  </a:cubicBezTo>
                  <a:cubicBezTo>
                    <a:pt x="131403" y="43754"/>
                    <a:pt x="130190" y="43727"/>
                    <a:pt x="128718" y="43727"/>
                  </a:cubicBezTo>
                  <a:cubicBezTo>
                    <a:pt x="126438" y="43727"/>
                    <a:pt x="123537" y="43792"/>
                    <a:pt x="121854" y="43832"/>
                  </a:cubicBezTo>
                  <a:lnTo>
                    <a:pt x="121454" y="43599"/>
                  </a:lnTo>
                  <a:lnTo>
                    <a:pt x="131895" y="37561"/>
                  </a:lnTo>
                  <a:close/>
                  <a:moveTo>
                    <a:pt x="67949" y="39362"/>
                  </a:moveTo>
                  <a:lnTo>
                    <a:pt x="70318" y="40730"/>
                  </a:lnTo>
                  <a:lnTo>
                    <a:pt x="62579" y="45200"/>
                  </a:lnTo>
                  <a:lnTo>
                    <a:pt x="60844" y="44199"/>
                  </a:lnTo>
                  <a:cubicBezTo>
                    <a:pt x="61078" y="43999"/>
                    <a:pt x="61111" y="43665"/>
                    <a:pt x="60877" y="43465"/>
                  </a:cubicBezTo>
                  <a:lnTo>
                    <a:pt x="67949" y="39362"/>
                  </a:lnTo>
                  <a:close/>
                  <a:moveTo>
                    <a:pt x="180863" y="32958"/>
                  </a:moveTo>
                  <a:lnTo>
                    <a:pt x="180863" y="39296"/>
                  </a:lnTo>
                  <a:lnTo>
                    <a:pt x="170389" y="45333"/>
                  </a:lnTo>
                  <a:lnTo>
                    <a:pt x="164885" y="42164"/>
                  </a:lnTo>
                  <a:lnTo>
                    <a:pt x="180863" y="32958"/>
                  </a:lnTo>
                  <a:close/>
                  <a:moveTo>
                    <a:pt x="94268" y="39563"/>
                  </a:moveTo>
                  <a:lnTo>
                    <a:pt x="98805" y="42164"/>
                  </a:lnTo>
                  <a:lnTo>
                    <a:pt x="93334" y="45367"/>
                  </a:lnTo>
                  <a:lnTo>
                    <a:pt x="88797" y="42731"/>
                  </a:lnTo>
                  <a:lnTo>
                    <a:pt x="94268" y="39563"/>
                  </a:lnTo>
                  <a:close/>
                  <a:moveTo>
                    <a:pt x="117018" y="41497"/>
                  </a:moveTo>
                  <a:lnTo>
                    <a:pt x="120587" y="43599"/>
                  </a:lnTo>
                  <a:lnTo>
                    <a:pt x="114983" y="46834"/>
                  </a:lnTo>
                  <a:lnTo>
                    <a:pt x="106477" y="41931"/>
                  </a:lnTo>
                  <a:lnTo>
                    <a:pt x="116284" y="41931"/>
                  </a:lnTo>
                  <a:lnTo>
                    <a:pt x="117018" y="41497"/>
                  </a:lnTo>
                  <a:close/>
                  <a:moveTo>
                    <a:pt x="82393" y="34259"/>
                  </a:moveTo>
                  <a:lnTo>
                    <a:pt x="82393" y="39529"/>
                  </a:lnTo>
                  <a:lnTo>
                    <a:pt x="87930" y="42731"/>
                  </a:lnTo>
                  <a:lnTo>
                    <a:pt x="80425" y="47035"/>
                  </a:lnTo>
                  <a:lnTo>
                    <a:pt x="80425" y="46134"/>
                  </a:lnTo>
                  <a:lnTo>
                    <a:pt x="71118" y="40763"/>
                  </a:lnTo>
                  <a:lnTo>
                    <a:pt x="82393" y="34259"/>
                  </a:lnTo>
                  <a:close/>
                  <a:moveTo>
                    <a:pt x="90298" y="44066"/>
                  </a:moveTo>
                  <a:lnTo>
                    <a:pt x="92900" y="45600"/>
                  </a:lnTo>
                  <a:lnTo>
                    <a:pt x="90298" y="47101"/>
                  </a:lnTo>
                  <a:lnTo>
                    <a:pt x="90298" y="44066"/>
                  </a:lnTo>
                  <a:close/>
                  <a:moveTo>
                    <a:pt x="173424" y="44066"/>
                  </a:moveTo>
                  <a:lnTo>
                    <a:pt x="173424" y="47101"/>
                  </a:lnTo>
                  <a:lnTo>
                    <a:pt x="170789" y="45567"/>
                  </a:lnTo>
                  <a:lnTo>
                    <a:pt x="173424" y="44066"/>
                  </a:lnTo>
                  <a:close/>
                  <a:moveTo>
                    <a:pt x="105643" y="41931"/>
                  </a:moveTo>
                  <a:lnTo>
                    <a:pt x="114549" y="47068"/>
                  </a:lnTo>
                  <a:lnTo>
                    <a:pt x="111313" y="48936"/>
                  </a:lnTo>
                  <a:lnTo>
                    <a:pt x="99638" y="42164"/>
                  </a:lnTo>
                  <a:lnTo>
                    <a:pt x="100072" y="41931"/>
                  </a:lnTo>
                  <a:close/>
                  <a:moveTo>
                    <a:pt x="121020" y="43832"/>
                  </a:moveTo>
                  <a:lnTo>
                    <a:pt x="121654" y="44199"/>
                  </a:lnTo>
                  <a:lnTo>
                    <a:pt x="121721" y="44233"/>
                  </a:lnTo>
                  <a:lnTo>
                    <a:pt x="121788" y="44233"/>
                  </a:lnTo>
                  <a:cubicBezTo>
                    <a:pt x="123951" y="44160"/>
                    <a:pt x="126947" y="44106"/>
                    <a:pt x="129101" y="44106"/>
                  </a:cubicBezTo>
                  <a:cubicBezTo>
                    <a:pt x="129935" y="44106"/>
                    <a:pt x="130643" y="44114"/>
                    <a:pt x="131128" y="44132"/>
                  </a:cubicBezTo>
                  <a:lnTo>
                    <a:pt x="120720" y="50137"/>
                  </a:lnTo>
                  <a:lnTo>
                    <a:pt x="115383" y="47068"/>
                  </a:lnTo>
                  <a:lnTo>
                    <a:pt x="121020" y="43832"/>
                  </a:lnTo>
                  <a:close/>
                  <a:moveTo>
                    <a:pt x="70718" y="40964"/>
                  </a:moveTo>
                  <a:lnTo>
                    <a:pt x="80058" y="46367"/>
                  </a:lnTo>
                  <a:lnTo>
                    <a:pt x="80058" y="47268"/>
                  </a:lnTo>
                  <a:lnTo>
                    <a:pt x="73120" y="51271"/>
                  </a:lnTo>
                  <a:lnTo>
                    <a:pt x="63012" y="45433"/>
                  </a:lnTo>
                  <a:lnTo>
                    <a:pt x="70718" y="40964"/>
                  </a:lnTo>
                  <a:close/>
                  <a:moveTo>
                    <a:pt x="88397" y="42932"/>
                  </a:moveTo>
                  <a:lnTo>
                    <a:pt x="89865" y="43799"/>
                  </a:lnTo>
                  <a:lnTo>
                    <a:pt x="89865" y="47368"/>
                  </a:lnTo>
                  <a:lnTo>
                    <a:pt x="82193" y="51771"/>
                  </a:lnTo>
                  <a:lnTo>
                    <a:pt x="80491" y="50804"/>
                  </a:lnTo>
                  <a:lnTo>
                    <a:pt x="80458" y="47535"/>
                  </a:lnTo>
                  <a:lnTo>
                    <a:pt x="88397" y="42932"/>
                  </a:lnTo>
                  <a:close/>
                  <a:moveTo>
                    <a:pt x="114983" y="47335"/>
                  </a:moveTo>
                  <a:lnTo>
                    <a:pt x="120320" y="50404"/>
                  </a:lnTo>
                  <a:lnTo>
                    <a:pt x="117084" y="52272"/>
                  </a:lnTo>
                  <a:lnTo>
                    <a:pt x="111747" y="49169"/>
                  </a:lnTo>
                  <a:lnTo>
                    <a:pt x="114983" y="47335"/>
                  </a:lnTo>
                  <a:close/>
                  <a:moveTo>
                    <a:pt x="99238" y="42431"/>
                  </a:moveTo>
                  <a:lnTo>
                    <a:pt x="110913" y="49169"/>
                  </a:lnTo>
                  <a:lnTo>
                    <a:pt x="105443" y="52338"/>
                  </a:lnTo>
                  <a:lnTo>
                    <a:pt x="93734" y="45600"/>
                  </a:lnTo>
                  <a:lnTo>
                    <a:pt x="99238" y="42431"/>
                  </a:lnTo>
                  <a:close/>
                  <a:moveTo>
                    <a:pt x="80058" y="47768"/>
                  </a:moveTo>
                  <a:lnTo>
                    <a:pt x="80058" y="51037"/>
                  </a:lnTo>
                  <a:lnTo>
                    <a:pt x="81759" y="52005"/>
                  </a:lnTo>
                  <a:lnTo>
                    <a:pt x="78056" y="54140"/>
                  </a:lnTo>
                  <a:lnTo>
                    <a:pt x="73520" y="51538"/>
                  </a:lnTo>
                  <a:lnTo>
                    <a:pt x="80058" y="47768"/>
                  </a:lnTo>
                  <a:close/>
                  <a:moveTo>
                    <a:pt x="93301" y="45834"/>
                  </a:moveTo>
                  <a:lnTo>
                    <a:pt x="105009" y="52572"/>
                  </a:lnTo>
                  <a:lnTo>
                    <a:pt x="100005" y="55441"/>
                  </a:lnTo>
                  <a:lnTo>
                    <a:pt x="91099" y="50270"/>
                  </a:lnTo>
                  <a:cubicBezTo>
                    <a:pt x="91399" y="50003"/>
                    <a:pt x="91333" y="49603"/>
                    <a:pt x="90899" y="49370"/>
                  </a:cubicBezTo>
                  <a:cubicBezTo>
                    <a:pt x="90699" y="49269"/>
                    <a:pt x="90465" y="49203"/>
                    <a:pt x="90265" y="49169"/>
                  </a:cubicBezTo>
                  <a:lnTo>
                    <a:pt x="90265" y="47602"/>
                  </a:lnTo>
                  <a:lnTo>
                    <a:pt x="93301" y="45834"/>
                  </a:lnTo>
                  <a:close/>
                  <a:moveTo>
                    <a:pt x="131361" y="50637"/>
                  </a:moveTo>
                  <a:lnTo>
                    <a:pt x="117952" y="58376"/>
                  </a:lnTo>
                  <a:lnTo>
                    <a:pt x="117952" y="52739"/>
                  </a:lnTo>
                  <a:lnTo>
                    <a:pt x="117518" y="52472"/>
                  </a:lnTo>
                  <a:lnTo>
                    <a:pt x="120720" y="50637"/>
                  </a:lnTo>
                  <a:close/>
                  <a:moveTo>
                    <a:pt x="89865" y="47835"/>
                  </a:moveTo>
                  <a:lnTo>
                    <a:pt x="89865" y="49169"/>
                  </a:lnTo>
                  <a:cubicBezTo>
                    <a:pt x="89565" y="49169"/>
                    <a:pt x="89298" y="49236"/>
                    <a:pt x="89064" y="49370"/>
                  </a:cubicBezTo>
                  <a:cubicBezTo>
                    <a:pt x="88564" y="49536"/>
                    <a:pt x="88564" y="50270"/>
                    <a:pt x="89064" y="50437"/>
                  </a:cubicBezTo>
                  <a:cubicBezTo>
                    <a:pt x="89356" y="50573"/>
                    <a:pt x="89671" y="50641"/>
                    <a:pt x="89988" y="50641"/>
                  </a:cubicBezTo>
                  <a:cubicBezTo>
                    <a:pt x="90215" y="50641"/>
                    <a:pt x="90443" y="50607"/>
                    <a:pt x="90665" y="50537"/>
                  </a:cubicBezTo>
                  <a:lnTo>
                    <a:pt x="99638" y="55707"/>
                  </a:lnTo>
                  <a:lnTo>
                    <a:pt x="94301" y="58776"/>
                  </a:lnTo>
                  <a:lnTo>
                    <a:pt x="82593" y="52005"/>
                  </a:lnTo>
                  <a:lnTo>
                    <a:pt x="89865" y="47835"/>
                  </a:lnTo>
                  <a:close/>
                  <a:moveTo>
                    <a:pt x="111380" y="49436"/>
                  </a:moveTo>
                  <a:lnTo>
                    <a:pt x="116684" y="52505"/>
                  </a:lnTo>
                  <a:lnTo>
                    <a:pt x="105810" y="58776"/>
                  </a:lnTo>
                  <a:lnTo>
                    <a:pt x="100472" y="55707"/>
                  </a:lnTo>
                  <a:lnTo>
                    <a:pt x="105443" y="52839"/>
                  </a:lnTo>
                  <a:lnTo>
                    <a:pt x="107844" y="54206"/>
                  </a:lnTo>
                  <a:lnTo>
                    <a:pt x="108044" y="53839"/>
                  </a:lnTo>
                  <a:lnTo>
                    <a:pt x="105876" y="52572"/>
                  </a:lnTo>
                  <a:lnTo>
                    <a:pt x="111380" y="49436"/>
                  </a:lnTo>
                  <a:close/>
                  <a:moveTo>
                    <a:pt x="82193" y="52272"/>
                  </a:moveTo>
                  <a:lnTo>
                    <a:pt x="93868" y="59043"/>
                  </a:lnTo>
                  <a:lnTo>
                    <a:pt x="90198" y="61145"/>
                  </a:lnTo>
                  <a:lnTo>
                    <a:pt x="78490" y="54373"/>
                  </a:lnTo>
                  <a:lnTo>
                    <a:pt x="82193" y="52272"/>
                  </a:lnTo>
                  <a:close/>
                  <a:moveTo>
                    <a:pt x="117084" y="52739"/>
                  </a:moveTo>
                  <a:lnTo>
                    <a:pt x="117518" y="53005"/>
                  </a:lnTo>
                  <a:lnTo>
                    <a:pt x="117518" y="58543"/>
                  </a:lnTo>
                  <a:cubicBezTo>
                    <a:pt x="117284" y="58576"/>
                    <a:pt x="117051" y="58643"/>
                    <a:pt x="116817" y="58743"/>
                  </a:cubicBezTo>
                  <a:cubicBezTo>
                    <a:pt x="116617" y="58843"/>
                    <a:pt x="116484" y="59043"/>
                    <a:pt x="116450" y="59243"/>
                  </a:cubicBezTo>
                  <a:lnTo>
                    <a:pt x="111547" y="62079"/>
                  </a:lnTo>
                  <a:lnTo>
                    <a:pt x="106210" y="59043"/>
                  </a:lnTo>
                  <a:lnTo>
                    <a:pt x="117084" y="52739"/>
                  </a:lnTo>
                  <a:close/>
                  <a:moveTo>
                    <a:pt x="100039" y="55941"/>
                  </a:moveTo>
                  <a:lnTo>
                    <a:pt x="105376" y="59043"/>
                  </a:lnTo>
                  <a:lnTo>
                    <a:pt x="100039" y="62112"/>
                  </a:lnTo>
                  <a:lnTo>
                    <a:pt x="94702" y="59043"/>
                  </a:lnTo>
                  <a:lnTo>
                    <a:pt x="100039" y="55941"/>
                  </a:lnTo>
                  <a:close/>
                  <a:moveTo>
                    <a:pt x="94301" y="59243"/>
                  </a:moveTo>
                  <a:lnTo>
                    <a:pt x="99638" y="62346"/>
                  </a:lnTo>
                  <a:lnTo>
                    <a:pt x="95936" y="64447"/>
                  </a:lnTo>
                  <a:lnTo>
                    <a:pt x="90599" y="61378"/>
                  </a:lnTo>
                  <a:lnTo>
                    <a:pt x="94301" y="59243"/>
                  </a:lnTo>
                  <a:close/>
                  <a:moveTo>
                    <a:pt x="105776" y="59243"/>
                  </a:moveTo>
                  <a:lnTo>
                    <a:pt x="111147" y="62346"/>
                  </a:lnTo>
                  <a:lnTo>
                    <a:pt x="105776" y="65414"/>
                  </a:lnTo>
                  <a:lnTo>
                    <a:pt x="100439" y="62346"/>
                  </a:lnTo>
                  <a:lnTo>
                    <a:pt x="105776" y="59243"/>
                  </a:lnTo>
                  <a:close/>
                  <a:moveTo>
                    <a:pt x="100039" y="62579"/>
                  </a:moveTo>
                  <a:lnTo>
                    <a:pt x="105376" y="65648"/>
                  </a:lnTo>
                  <a:lnTo>
                    <a:pt x="101673" y="67783"/>
                  </a:lnTo>
                  <a:lnTo>
                    <a:pt x="96336" y="64714"/>
                  </a:lnTo>
                  <a:lnTo>
                    <a:pt x="100039" y="62579"/>
                  </a:lnTo>
                  <a:close/>
                  <a:moveTo>
                    <a:pt x="78056" y="54640"/>
                  </a:moveTo>
                  <a:lnTo>
                    <a:pt x="89765" y="61378"/>
                  </a:lnTo>
                  <a:lnTo>
                    <a:pt x="49436" y="84695"/>
                  </a:lnTo>
                  <a:lnTo>
                    <a:pt x="49303" y="84728"/>
                  </a:lnTo>
                  <a:lnTo>
                    <a:pt x="49303" y="89398"/>
                  </a:lnTo>
                  <a:lnTo>
                    <a:pt x="37828" y="96036"/>
                  </a:lnTo>
                  <a:cubicBezTo>
                    <a:pt x="37583" y="95942"/>
                    <a:pt x="37339" y="95901"/>
                    <a:pt x="37095" y="95901"/>
                  </a:cubicBezTo>
                  <a:cubicBezTo>
                    <a:pt x="36905" y="95901"/>
                    <a:pt x="36716" y="95926"/>
                    <a:pt x="36527" y="95970"/>
                  </a:cubicBezTo>
                  <a:lnTo>
                    <a:pt x="29488" y="91933"/>
                  </a:lnTo>
                  <a:lnTo>
                    <a:pt x="71652" y="67583"/>
                  </a:lnTo>
                  <a:lnTo>
                    <a:pt x="71752" y="67516"/>
                  </a:lnTo>
                  <a:lnTo>
                    <a:pt x="71752" y="58276"/>
                  </a:lnTo>
                  <a:lnTo>
                    <a:pt x="78056" y="54640"/>
                  </a:lnTo>
                  <a:close/>
                  <a:moveTo>
                    <a:pt x="95936" y="64947"/>
                  </a:moveTo>
                  <a:lnTo>
                    <a:pt x="101273" y="68050"/>
                  </a:lnTo>
                  <a:lnTo>
                    <a:pt x="86896" y="76322"/>
                  </a:lnTo>
                  <a:lnTo>
                    <a:pt x="86796" y="76389"/>
                  </a:lnTo>
                  <a:lnTo>
                    <a:pt x="86796" y="82793"/>
                  </a:lnTo>
                  <a:lnTo>
                    <a:pt x="52105" y="102808"/>
                  </a:lnTo>
                  <a:lnTo>
                    <a:pt x="52105" y="96503"/>
                  </a:lnTo>
                  <a:lnTo>
                    <a:pt x="77289" y="81960"/>
                  </a:lnTo>
                  <a:lnTo>
                    <a:pt x="77089" y="81593"/>
                  </a:lnTo>
                  <a:lnTo>
                    <a:pt x="59510" y="91733"/>
                  </a:lnTo>
                  <a:lnTo>
                    <a:pt x="59510" y="85996"/>
                  </a:lnTo>
                  <a:lnTo>
                    <a:pt x="95936" y="64947"/>
                  </a:lnTo>
                  <a:close/>
                  <a:moveTo>
                    <a:pt x="96570" y="1"/>
                  </a:moveTo>
                  <a:lnTo>
                    <a:pt x="96570" y="6405"/>
                  </a:lnTo>
                  <a:lnTo>
                    <a:pt x="30789" y="44366"/>
                  </a:lnTo>
                  <a:lnTo>
                    <a:pt x="17747" y="44366"/>
                  </a:lnTo>
                  <a:lnTo>
                    <a:pt x="34" y="54607"/>
                  </a:lnTo>
                  <a:cubicBezTo>
                    <a:pt x="34" y="54773"/>
                    <a:pt x="34" y="54940"/>
                    <a:pt x="1" y="55107"/>
                  </a:cubicBezTo>
                  <a:lnTo>
                    <a:pt x="17847" y="44800"/>
                  </a:lnTo>
                  <a:lnTo>
                    <a:pt x="30089" y="44800"/>
                  </a:lnTo>
                  <a:lnTo>
                    <a:pt x="12410" y="54974"/>
                  </a:lnTo>
                  <a:lnTo>
                    <a:pt x="12309" y="55040"/>
                  </a:lnTo>
                  <a:lnTo>
                    <a:pt x="12309" y="61778"/>
                  </a:lnTo>
                  <a:lnTo>
                    <a:pt x="1902" y="67783"/>
                  </a:lnTo>
                  <a:lnTo>
                    <a:pt x="2035" y="68216"/>
                  </a:lnTo>
                  <a:lnTo>
                    <a:pt x="29822" y="52138"/>
                  </a:lnTo>
                  <a:lnTo>
                    <a:pt x="39229" y="52138"/>
                  </a:lnTo>
                  <a:lnTo>
                    <a:pt x="64613" y="37461"/>
                  </a:lnTo>
                  <a:lnTo>
                    <a:pt x="67549" y="39129"/>
                  </a:lnTo>
                  <a:lnTo>
                    <a:pt x="60511" y="43198"/>
                  </a:lnTo>
                  <a:cubicBezTo>
                    <a:pt x="60263" y="43106"/>
                    <a:pt x="60001" y="43056"/>
                    <a:pt x="59738" y="43056"/>
                  </a:cubicBezTo>
                  <a:cubicBezTo>
                    <a:pt x="59434" y="43056"/>
                    <a:pt x="59129" y="43122"/>
                    <a:pt x="58843" y="43265"/>
                  </a:cubicBezTo>
                  <a:cubicBezTo>
                    <a:pt x="58342" y="43432"/>
                    <a:pt x="58342" y="44166"/>
                    <a:pt x="58843" y="44333"/>
                  </a:cubicBezTo>
                  <a:cubicBezTo>
                    <a:pt x="59135" y="44469"/>
                    <a:pt x="59449" y="44537"/>
                    <a:pt x="59767" y="44537"/>
                  </a:cubicBezTo>
                  <a:cubicBezTo>
                    <a:pt x="59993" y="44537"/>
                    <a:pt x="60221" y="44502"/>
                    <a:pt x="60444" y="44433"/>
                  </a:cubicBezTo>
                  <a:lnTo>
                    <a:pt x="62212" y="45433"/>
                  </a:lnTo>
                  <a:lnTo>
                    <a:pt x="57041" y="48436"/>
                  </a:lnTo>
                  <a:lnTo>
                    <a:pt x="56941" y="48502"/>
                  </a:lnTo>
                  <a:lnTo>
                    <a:pt x="56941" y="53939"/>
                  </a:lnTo>
                  <a:lnTo>
                    <a:pt x="28288" y="70485"/>
                  </a:lnTo>
                  <a:lnTo>
                    <a:pt x="28187" y="70551"/>
                  </a:lnTo>
                  <a:lnTo>
                    <a:pt x="28187" y="78590"/>
                  </a:lnTo>
                  <a:lnTo>
                    <a:pt x="21750" y="82293"/>
                  </a:lnTo>
                  <a:cubicBezTo>
                    <a:pt x="21534" y="82226"/>
                    <a:pt x="21314" y="82191"/>
                    <a:pt x="21094" y="82191"/>
                  </a:cubicBezTo>
                  <a:cubicBezTo>
                    <a:pt x="20769" y="82191"/>
                    <a:pt x="20447" y="82267"/>
                    <a:pt x="20148" y="82427"/>
                  </a:cubicBezTo>
                  <a:cubicBezTo>
                    <a:pt x="20015" y="82493"/>
                    <a:pt x="19915" y="82593"/>
                    <a:pt x="19848" y="82727"/>
                  </a:cubicBezTo>
                  <a:lnTo>
                    <a:pt x="11009" y="82727"/>
                  </a:lnTo>
                  <a:cubicBezTo>
                    <a:pt x="11142" y="82860"/>
                    <a:pt x="11275" y="83027"/>
                    <a:pt x="11409" y="83160"/>
                  </a:cubicBezTo>
                  <a:lnTo>
                    <a:pt x="19815" y="83160"/>
                  </a:lnTo>
                  <a:cubicBezTo>
                    <a:pt x="19848" y="83227"/>
                    <a:pt x="19882" y="83294"/>
                    <a:pt x="19948" y="83327"/>
                  </a:cubicBezTo>
                  <a:lnTo>
                    <a:pt x="14644" y="86396"/>
                  </a:lnTo>
                  <a:lnTo>
                    <a:pt x="14978" y="86696"/>
                  </a:lnTo>
                  <a:lnTo>
                    <a:pt x="20382" y="83561"/>
                  </a:lnTo>
                  <a:cubicBezTo>
                    <a:pt x="20611" y="83646"/>
                    <a:pt x="20845" y="83689"/>
                    <a:pt x="21079" y="83689"/>
                  </a:cubicBezTo>
                  <a:cubicBezTo>
                    <a:pt x="21389" y="83689"/>
                    <a:pt x="21697" y="83613"/>
                    <a:pt x="21983" y="83461"/>
                  </a:cubicBezTo>
                  <a:cubicBezTo>
                    <a:pt x="22417" y="83227"/>
                    <a:pt x="22483" y="82827"/>
                    <a:pt x="22183" y="82560"/>
                  </a:cubicBezTo>
                  <a:lnTo>
                    <a:pt x="28521" y="78891"/>
                  </a:lnTo>
                  <a:lnTo>
                    <a:pt x="28621" y="78824"/>
                  </a:lnTo>
                  <a:lnTo>
                    <a:pt x="28621" y="70785"/>
                  </a:lnTo>
                  <a:lnTo>
                    <a:pt x="57208" y="54273"/>
                  </a:lnTo>
                  <a:lnTo>
                    <a:pt x="57342" y="54206"/>
                  </a:lnTo>
                  <a:lnTo>
                    <a:pt x="57342" y="48736"/>
                  </a:lnTo>
                  <a:lnTo>
                    <a:pt x="62579" y="45700"/>
                  </a:lnTo>
                  <a:lnTo>
                    <a:pt x="72686" y="51538"/>
                  </a:lnTo>
                  <a:lnTo>
                    <a:pt x="37261" y="71986"/>
                  </a:lnTo>
                  <a:lnTo>
                    <a:pt x="37161" y="72052"/>
                  </a:lnTo>
                  <a:lnTo>
                    <a:pt x="37161" y="80892"/>
                  </a:lnTo>
                  <a:lnTo>
                    <a:pt x="19915" y="90833"/>
                  </a:lnTo>
                  <a:lnTo>
                    <a:pt x="20282" y="91099"/>
                  </a:lnTo>
                  <a:lnTo>
                    <a:pt x="37427" y="81192"/>
                  </a:lnTo>
                  <a:lnTo>
                    <a:pt x="37561" y="81126"/>
                  </a:lnTo>
                  <a:lnTo>
                    <a:pt x="37561" y="72319"/>
                  </a:lnTo>
                  <a:lnTo>
                    <a:pt x="73120" y="51771"/>
                  </a:lnTo>
                  <a:lnTo>
                    <a:pt x="77656" y="54373"/>
                  </a:lnTo>
                  <a:lnTo>
                    <a:pt x="71418" y="57976"/>
                  </a:lnTo>
                  <a:lnTo>
                    <a:pt x="71318" y="58042"/>
                  </a:lnTo>
                  <a:lnTo>
                    <a:pt x="71318" y="67282"/>
                  </a:lnTo>
                  <a:lnTo>
                    <a:pt x="28654" y="91933"/>
                  </a:lnTo>
                  <a:lnTo>
                    <a:pt x="36060" y="96203"/>
                  </a:lnTo>
                  <a:cubicBezTo>
                    <a:pt x="35726" y="96370"/>
                    <a:pt x="35693" y="96870"/>
                    <a:pt x="36026" y="97070"/>
                  </a:cubicBezTo>
                  <a:lnTo>
                    <a:pt x="32857" y="98905"/>
                  </a:lnTo>
                  <a:lnTo>
                    <a:pt x="33291" y="99105"/>
                  </a:lnTo>
                  <a:lnTo>
                    <a:pt x="36460" y="97304"/>
                  </a:lnTo>
                  <a:cubicBezTo>
                    <a:pt x="36670" y="97364"/>
                    <a:pt x="36880" y="97397"/>
                    <a:pt x="37090" y="97397"/>
                  </a:cubicBezTo>
                  <a:cubicBezTo>
                    <a:pt x="37347" y="97397"/>
                    <a:pt x="37604" y="97347"/>
                    <a:pt x="37861" y="97237"/>
                  </a:cubicBezTo>
                  <a:lnTo>
                    <a:pt x="43065" y="100239"/>
                  </a:lnTo>
                  <a:lnTo>
                    <a:pt x="39762" y="102141"/>
                  </a:lnTo>
                  <a:lnTo>
                    <a:pt x="40263" y="102341"/>
                  </a:lnTo>
                  <a:lnTo>
                    <a:pt x="43899" y="100273"/>
                  </a:lnTo>
                  <a:lnTo>
                    <a:pt x="38228" y="96970"/>
                  </a:lnTo>
                  <a:cubicBezTo>
                    <a:pt x="38428" y="96770"/>
                    <a:pt x="38395" y="96470"/>
                    <a:pt x="38195" y="96270"/>
                  </a:cubicBezTo>
                  <a:lnTo>
                    <a:pt x="49603" y="89698"/>
                  </a:lnTo>
                  <a:lnTo>
                    <a:pt x="49736" y="89632"/>
                  </a:lnTo>
                  <a:lnTo>
                    <a:pt x="49736" y="84995"/>
                  </a:lnTo>
                  <a:lnTo>
                    <a:pt x="90165" y="61645"/>
                  </a:lnTo>
                  <a:lnTo>
                    <a:pt x="95502" y="64714"/>
                  </a:lnTo>
                  <a:lnTo>
                    <a:pt x="59176" y="85662"/>
                  </a:lnTo>
                  <a:lnTo>
                    <a:pt x="59076" y="85729"/>
                  </a:lnTo>
                  <a:lnTo>
                    <a:pt x="59076" y="92000"/>
                  </a:lnTo>
                  <a:lnTo>
                    <a:pt x="51771" y="96203"/>
                  </a:lnTo>
                  <a:lnTo>
                    <a:pt x="51671" y="96270"/>
                  </a:lnTo>
                  <a:lnTo>
                    <a:pt x="51671" y="103075"/>
                  </a:lnTo>
                  <a:lnTo>
                    <a:pt x="47868" y="105276"/>
                  </a:lnTo>
                  <a:lnTo>
                    <a:pt x="48402" y="105443"/>
                  </a:lnTo>
                  <a:lnTo>
                    <a:pt x="87096" y="83127"/>
                  </a:lnTo>
                  <a:lnTo>
                    <a:pt x="87196" y="83060"/>
                  </a:lnTo>
                  <a:lnTo>
                    <a:pt x="87196" y="76622"/>
                  </a:lnTo>
                  <a:lnTo>
                    <a:pt x="101673" y="68250"/>
                  </a:lnTo>
                  <a:lnTo>
                    <a:pt x="102040" y="68483"/>
                  </a:lnTo>
                  <a:lnTo>
                    <a:pt x="102040" y="77723"/>
                  </a:lnTo>
                  <a:lnTo>
                    <a:pt x="107811" y="81059"/>
                  </a:lnTo>
                  <a:lnTo>
                    <a:pt x="100739" y="85162"/>
                  </a:lnTo>
                  <a:lnTo>
                    <a:pt x="95802" y="85162"/>
                  </a:lnTo>
                  <a:lnTo>
                    <a:pt x="56408" y="107878"/>
                  </a:lnTo>
                  <a:lnTo>
                    <a:pt x="56975" y="108045"/>
                  </a:lnTo>
                  <a:lnTo>
                    <a:pt x="95902" y="85562"/>
                  </a:lnTo>
                  <a:lnTo>
                    <a:pt x="100873" y="85562"/>
                  </a:lnTo>
                  <a:lnTo>
                    <a:pt x="108245" y="81326"/>
                  </a:lnTo>
                  <a:lnTo>
                    <a:pt x="113548" y="84395"/>
                  </a:lnTo>
                  <a:lnTo>
                    <a:pt x="101140" y="91566"/>
                  </a:lnTo>
                  <a:cubicBezTo>
                    <a:pt x="100739" y="91600"/>
                    <a:pt x="96836" y="91633"/>
                    <a:pt x="94802" y="91633"/>
                  </a:cubicBezTo>
                  <a:lnTo>
                    <a:pt x="94768" y="91633"/>
                  </a:lnTo>
                  <a:lnTo>
                    <a:pt x="63579" y="109613"/>
                  </a:lnTo>
                  <a:lnTo>
                    <a:pt x="64213" y="109713"/>
                  </a:lnTo>
                  <a:lnTo>
                    <a:pt x="94868" y="92067"/>
                  </a:lnTo>
                  <a:cubicBezTo>
                    <a:pt x="95702" y="92067"/>
                    <a:pt x="101073" y="92067"/>
                    <a:pt x="101306" y="91933"/>
                  </a:cubicBezTo>
                  <a:lnTo>
                    <a:pt x="113982" y="84595"/>
                  </a:lnTo>
                  <a:lnTo>
                    <a:pt x="119319" y="87697"/>
                  </a:lnTo>
                  <a:lnTo>
                    <a:pt x="100673" y="98471"/>
                  </a:lnTo>
                  <a:lnTo>
                    <a:pt x="92900" y="98471"/>
                  </a:lnTo>
                  <a:lnTo>
                    <a:pt x="80291" y="105810"/>
                  </a:lnTo>
                  <a:lnTo>
                    <a:pt x="76889" y="105810"/>
                  </a:lnTo>
                  <a:lnTo>
                    <a:pt x="68616" y="110613"/>
                  </a:lnTo>
                  <a:lnTo>
                    <a:pt x="69250" y="110713"/>
                  </a:lnTo>
                  <a:lnTo>
                    <a:pt x="77022" y="106244"/>
                  </a:lnTo>
                  <a:lnTo>
                    <a:pt x="80391" y="106244"/>
                  </a:lnTo>
                  <a:lnTo>
                    <a:pt x="93000" y="98905"/>
                  </a:lnTo>
                  <a:lnTo>
                    <a:pt x="100739" y="98905"/>
                  </a:lnTo>
                  <a:lnTo>
                    <a:pt x="119719" y="87930"/>
                  </a:lnTo>
                  <a:lnTo>
                    <a:pt x="129993" y="93868"/>
                  </a:lnTo>
                  <a:lnTo>
                    <a:pt x="116684" y="93868"/>
                  </a:lnTo>
                  <a:lnTo>
                    <a:pt x="98871" y="104109"/>
                  </a:lnTo>
                  <a:cubicBezTo>
                    <a:pt x="98670" y="104042"/>
                    <a:pt x="98452" y="104007"/>
                    <a:pt x="98233" y="104007"/>
                  </a:cubicBezTo>
                  <a:cubicBezTo>
                    <a:pt x="97908" y="104007"/>
                    <a:pt x="97582" y="104083"/>
                    <a:pt x="97303" y="104242"/>
                  </a:cubicBezTo>
                  <a:cubicBezTo>
                    <a:pt x="96803" y="104409"/>
                    <a:pt x="96803" y="105109"/>
                    <a:pt x="97303" y="105276"/>
                  </a:cubicBezTo>
                  <a:cubicBezTo>
                    <a:pt x="97587" y="105426"/>
                    <a:pt x="97896" y="105501"/>
                    <a:pt x="98208" y="105501"/>
                  </a:cubicBezTo>
                  <a:cubicBezTo>
                    <a:pt x="98521" y="105501"/>
                    <a:pt x="98838" y="105426"/>
                    <a:pt x="99138" y="105276"/>
                  </a:cubicBezTo>
                  <a:cubicBezTo>
                    <a:pt x="99538" y="105043"/>
                    <a:pt x="99605" y="104642"/>
                    <a:pt x="99305" y="104376"/>
                  </a:cubicBezTo>
                  <a:lnTo>
                    <a:pt x="116784" y="94268"/>
                  </a:lnTo>
                  <a:lnTo>
                    <a:pt x="142069" y="94268"/>
                  </a:lnTo>
                  <a:lnTo>
                    <a:pt x="129627" y="101440"/>
                  </a:lnTo>
                  <a:lnTo>
                    <a:pt x="116584" y="101440"/>
                  </a:lnTo>
                  <a:lnTo>
                    <a:pt x="98104" y="112114"/>
                  </a:lnTo>
                  <a:lnTo>
                    <a:pt x="98304" y="112481"/>
                  </a:lnTo>
                  <a:lnTo>
                    <a:pt x="116717" y="101840"/>
                  </a:lnTo>
                  <a:lnTo>
                    <a:pt x="128926" y="101840"/>
                  </a:lnTo>
                  <a:lnTo>
                    <a:pt x="111247" y="112048"/>
                  </a:lnTo>
                  <a:lnTo>
                    <a:pt x="111480" y="112415"/>
                  </a:lnTo>
                  <a:lnTo>
                    <a:pt x="142903" y="94268"/>
                  </a:lnTo>
                  <a:lnTo>
                    <a:pt x="146906" y="94268"/>
                  </a:lnTo>
                  <a:lnTo>
                    <a:pt x="149140" y="95569"/>
                  </a:lnTo>
                  <a:lnTo>
                    <a:pt x="142436" y="99439"/>
                  </a:lnTo>
                  <a:cubicBezTo>
                    <a:pt x="142227" y="99369"/>
                    <a:pt x="142001" y="99334"/>
                    <a:pt x="141775" y="99334"/>
                  </a:cubicBezTo>
                  <a:cubicBezTo>
                    <a:pt x="141458" y="99334"/>
                    <a:pt x="141140" y="99403"/>
                    <a:pt x="140868" y="99539"/>
                  </a:cubicBezTo>
                  <a:cubicBezTo>
                    <a:pt x="140334" y="99706"/>
                    <a:pt x="140334" y="100439"/>
                    <a:pt x="140868" y="100606"/>
                  </a:cubicBezTo>
                  <a:cubicBezTo>
                    <a:pt x="141151" y="100756"/>
                    <a:pt x="141460" y="100831"/>
                    <a:pt x="141769" y="100831"/>
                  </a:cubicBezTo>
                  <a:cubicBezTo>
                    <a:pt x="142077" y="100831"/>
                    <a:pt x="142386" y="100756"/>
                    <a:pt x="142669" y="100606"/>
                  </a:cubicBezTo>
                  <a:cubicBezTo>
                    <a:pt x="143136" y="100339"/>
                    <a:pt x="143170" y="99972"/>
                    <a:pt x="142869" y="99672"/>
                  </a:cubicBezTo>
                  <a:lnTo>
                    <a:pt x="149574" y="95803"/>
                  </a:lnTo>
                  <a:lnTo>
                    <a:pt x="158681" y="101073"/>
                  </a:lnTo>
                  <a:lnTo>
                    <a:pt x="159114" y="100840"/>
                  </a:lnTo>
                  <a:lnTo>
                    <a:pt x="147072" y="93868"/>
                  </a:lnTo>
                  <a:lnTo>
                    <a:pt x="147039" y="93868"/>
                  </a:lnTo>
                  <a:lnTo>
                    <a:pt x="117384" y="76823"/>
                  </a:lnTo>
                  <a:cubicBezTo>
                    <a:pt x="117685" y="76522"/>
                    <a:pt x="117651" y="76122"/>
                    <a:pt x="117218" y="75889"/>
                  </a:cubicBezTo>
                  <a:cubicBezTo>
                    <a:pt x="116917" y="75738"/>
                    <a:pt x="116601" y="75663"/>
                    <a:pt x="116288" y="75663"/>
                  </a:cubicBezTo>
                  <a:cubicBezTo>
                    <a:pt x="115975" y="75663"/>
                    <a:pt x="115667" y="75738"/>
                    <a:pt x="115383" y="75889"/>
                  </a:cubicBezTo>
                  <a:cubicBezTo>
                    <a:pt x="114849" y="76055"/>
                    <a:pt x="114849" y="76789"/>
                    <a:pt x="115383" y="76956"/>
                  </a:cubicBezTo>
                  <a:cubicBezTo>
                    <a:pt x="115675" y="77092"/>
                    <a:pt x="115990" y="77160"/>
                    <a:pt x="116307" y="77160"/>
                  </a:cubicBezTo>
                  <a:cubicBezTo>
                    <a:pt x="116534" y="77160"/>
                    <a:pt x="116762" y="77126"/>
                    <a:pt x="116984" y="77056"/>
                  </a:cubicBezTo>
                  <a:lnTo>
                    <a:pt x="146205" y="93868"/>
                  </a:lnTo>
                  <a:lnTo>
                    <a:pt x="130827" y="93868"/>
                  </a:lnTo>
                  <a:lnTo>
                    <a:pt x="102474" y="77490"/>
                  </a:lnTo>
                  <a:lnTo>
                    <a:pt x="102474" y="68250"/>
                  </a:lnTo>
                  <a:lnTo>
                    <a:pt x="102074" y="68016"/>
                  </a:lnTo>
                  <a:lnTo>
                    <a:pt x="105776" y="65881"/>
                  </a:lnTo>
                  <a:lnTo>
                    <a:pt x="162884" y="98872"/>
                  </a:lnTo>
                  <a:lnTo>
                    <a:pt x="162950" y="98905"/>
                  </a:lnTo>
                  <a:lnTo>
                    <a:pt x="163150" y="98905"/>
                  </a:lnTo>
                  <a:lnTo>
                    <a:pt x="163951" y="98471"/>
                  </a:lnTo>
                  <a:lnTo>
                    <a:pt x="163050" y="98471"/>
                  </a:lnTo>
                  <a:lnTo>
                    <a:pt x="106210" y="65648"/>
                  </a:lnTo>
                  <a:lnTo>
                    <a:pt x="111547" y="62579"/>
                  </a:lnTo>
                  <a:lnTo>
                    <a:pt x="162417" y="91933"/>
                  </a:lnTo>
                  <a:cubicBezTo>
                    <a:pt x="162587" y="92033"/>
                    <a:pt x="163913" y="92066"/>
                    <a:pt x="165612" y="92066"/>
                  </a:cubicBezTo>
                  <a:cubicBezTo>
                    <a:pt x="167912" y="92066"/>
                    <a:pt x="170897" y="92005"/>
                    <a:pt x="172624" y="91967"/>
                  </a:cubicBezTo>
                  <a:lnTo>
                    <a:pt x="173691" y="92601"/>
                  </a:lnTo>
                  <a:lnTo>
                    <a:pt x="174058" y="92334"/>
                  </a:lnTo>
                  <a:lnTo>
                    <a:pt x="172724" y="91566"/>
                  </a:lnTo>
                  <a:lnTo>
                    <a:pt x="172657" y="91566"/>
                  </a:lnTo>
                  <a:cubicBezTo>
                    <a:pt x="170492" y="91606"/>
                    <a:pt x="167500" y="91658"/>
                    <a:pt x="165341" y="91658"/>
                  </a:cubicBezTo>
                  <a:cubicBezTo>
                    <a:pt x="163874" y="91658"/>
                    <a:pt x="162792" y="91634"/>
                    <a:pt x="162617" y="91566"/>
                  </a:cubicBezTo>
                  <a:lnTo>
                    <a:pt x="111981" y="62346"/>
                  </a:lnTo>
                  <a:lnTo>
                    <a:pt x="116617" y="59644"/>
                  </a:lnTo>
                  <a:cubicBezTo>
                    <a:pt x="116684" y="59710"/>
                    <a:pt x="116751" y="59777"/>
                    <a:pt x="116851" y="59810"/>
                  </a:cubicBezTo>
                  <a:cubicBezTo>
                    <a:pt x="117123" y="59947"/>
                    <a:pt x="117441" y="60015"/>
                    <a:pt x="117758" y="60015"/>
                  </a:cubicBezTo>
                  <a:cubicBezTo>
                    <a:pt x="117984" y="60015"/>
                    <a:pt x="118210" y="59980"/>
                    <a:pt x="118419" y="59910"/>
                  </a:cubicBezTo>
                  <a:lnTo>
                    <a:pt x="162784" y="85529"/>
                  </a:lnTo>
                  <a:lnTo>
                    <a:pt x="162850" y="85562"/>
                  </a:lnTo>
                  <a:lnTo>
                    <a:pt x="173591" y="85562"/>
                  </a:lnTo>
                  <a:lnTo>
                    <a:pt x="178895" y="88631"/>
                  </a:lnTo>
                  <a:lnTo>
                    <a:pt x="179229" y="88331"/>
                  </a:lnTo>
                  <a:lnTo>
                    <a:pt x="173725" y="85195"/>
                  </a:lnTo>
                  <a:lnTo>
                    <a:pt x="173691" y="85162"/>
                  </a:lnTo>
                  <a:lnTo>
                    <a:pt x="162950" y="85162"/>
                  </a:lnTo>
                  <a:lnTo>
                    <a:pt x="123155" y="62179"/>
                  </a:lnTo>
                  <a:lnTo>
                    <a:pt x="135097" y="62179"/>
                  </a:lnTo>
                  <a:lnTo>
                    <a:pt x="158447" y="75688"/>
                  </a:lnTo>
                  <a:cubicBezTo>
                    <a:pt x="158147" y="75955"/>
                    <a:pt x="158214" y="76356"/>
                    <a:pt x="158647" y="76589"/>
                  </a:cubicBezTo>
                  <a:cubicBezTo>
                    <a:pt x="158931" y="76739"/>
                    <a:pt x="159248" y="76814"/>
                    <a:pt x="159565" y="76814"/>
                  </a:cubicBezTo>
                  <a:cubicBezTo>
                    <a:pt x="159881" y="76814"/>
                    <a:pt x="160198" y="76739"/>
                    <a:pt x="160482" y="76589"/>
                  </a:cubicBezTo>
                  <a:cubicBezTo>
                    <a:pt x="160982" y="76422"/>
                    <a:pt x="160982" y="75722"/>
                    <a:pt x="160482" y="75555"/>
                  </a:cubicBezTo>
                  <a:cubicBezTo>
                    <a:pt x="160196" y="75402"/>
                    <a:pt x="159888" y="75326"/>
                    <a:pt x="159577" y="75326"/>
                  </a:cubicBezTo>
                  <a:cubicBezTo>
                    <a:pt x="159344" y="75326"/>
                    <a:pt x="159110" y="75369"/>
                    <a:pt x="158881" y="75455"/>
                  </a:cubicBezTo>
                  <a:lnTo>
                    <a:pt x="135264" y="61778"/>
                  </a:lnTo>
                  <a:lnTo>
                    <a:pt x="135197" y="61745"/>
                  </a:lnTo>
                  <a:lnTo>
                    <a:pt x="122455" y="61745"/>
                  </a:lnTo>
                  <a:lnTo>
                    <a:pt x="118852" y="59677"/>
                  </a:lnTo>
                  <a:cubicBezTo>
                    <a:pt x="119152" y="59377"/>
                    <a:pt x="119086" y="59010"/>
                    <a:pt x="118652" y="58743"/>
                  </a:cubicBezTo>
                  <a:cubicBezTo>
                    <a:pt x="118552" y="58710"/>
                    <a:pt x="118452" y="58643"/>
                    <a:pt x="118352" y="58610"/>
                  </a:cubicBezTo>
                  <a:lnTo>
                    <a:pt x="131861" y="50837"/>
                  </a:lnTo>
                  <a:lnTo>
                    <a:pt x="176493" y="76622"/>
                  </a:lnTo>
                  <a:lnTo>
                    <a:pt x="176493" y="83027"/>
                  </a:lnTo>
                  <a:lnTo>
                    <a:pt x="181730" y="86062"/>
                  </a:lnTo>
                  <a:lnTo>
                    <a:pt x="182064" y="85762"/>
                  </a:lnTo>
                  <a:lnTo>
                    <a:pt x="176894" y="82793"/>
                  </a:lnTo>
                  <a:lnTo>
                    <a:pt x="176894" y="76389"/>
                  </a:lnTo>
                  <a:lnTo>
                    <a:pt x="132228" y="50570"/>
                  </a:lnTo>
                  <a:lnTo>
                    <a:pt x="132028" y="50270"/>
                  </a:lnTo>
                  <a:lnTo>
                    <a:pt x="131861" y="50370"/>
                  </a:lnTo>
                  <a:lnTo>
                    <a:pt x="131661" y="50270"/>
                  </a:lnTo>
                  <a:lnTo>
                    <a:pt x="131628" y="50237"/>
                  </a:lnTo>
                  <a:lnTo>
                    <a:pt x="121421" y="50237"/>
                  </a:lnTo>
                  <a:lnTo>
                    <a:pt x="131861" y="44199"/>
                  </a:lnTo>
                  <a:lnTo>
                    <a:pt x="189236" y="77356"/>
                  </a:lnTo>
                  <a:lnTo>
                    <a:pt x="189469" y="76989"/>
                  </a:lnTo>
                  <a:lnTo>
                    <a:pt x="132562" y="44132"/>
                  </a:lnTo>
                  <a:cubicBezTo>
                    <a:pt x="133056" y="44114"/>
                    <a:pt x="133768" y="44106"/>
                    <a:pt x="134603" y="44106"/>
                  </a:cubicBezTo>
                  <a:cubicBezTo>
                    <a:pt x="136760" y="44106"/>
                    <a:pt x="139738" y="44160"/>
                    <a:pt x="141902" y="44233"/>
                  </a:cubicBezTo>
                  <a:lnTo>
                    <a:pt x="142002" y="44233"/>
                  </a:lnTo>
                  <a:lnTo>
                    <a:pt x="142703" y="43799"/>
                  </a:lnTo>
                  <a:lnTo>
                    <a:pt x="192171" y="72386"/>
                  </a:lnTo>
                  <a:cubicBezTo>
                    <a:pt x="192238" y="72253"/>
                    <a:pt x="192305" y="72119"/>
                    <a:pt x="192371" y="72019"/>
                  </a:cubicBezTo>
                  <a:lnTo>
                    <a:pt x="143103" y="43599"/>
                  </a:lnTo>
                  <a:lnTo>
                    <a:pt x="146705" y="41531"/>
                  </a:lnTo>
                  <a:lnTo>
                    <a:pt x="147373" y="41898"/>
                  </a:lnTo>
                  <a:lnTo>
                    <a:pt x="147406" y="41931"/>
                  </a:lnTo>
                  <a:lnTo>
                    <a:pt x="181597" y="61578"/>
                  </a:lnTo>
                  <a:cubicBezTo>
                    <a:pt x="181297" y="61845"/>
                    <a:pt x="181364" y="62245"/>
                    <a:pt x="181797" y="62479"/>
                  </a:cubicBezTo>
                  <a:cubicBezTo>
                    <a:pt x="182081" y="62629"/>
                    <a:pt x="182389" y="62704"/>
                    <a:pt x="182702" y="62704"/>
                  </a:cubicBezTo>
                  <a:cubicBezTo>
                    <a:pt x="183015" y="62704"/>
                    <a:pt x="183332" y="62629"/>
                    <a:pt x="183632" y="62479"/>
                  </a:cubicBezTo>
                  <a:cubicBezTo>
                    <a:pt x="184132" y="62312"/>
                    <a:pt x="184132" y="61578"/>
                    <a:pt x="183632" y="61412"/>
                  </a:cubicBezTo>
                  <a:cubicBezTo>
                    <a:pt x="183340" y="61275"/>
                    <a:pt x="183014" y="61207"/>
                    <a:pt x="182687" y="61207"/>
                  </a:cubicBezTo>
                  <a:cubicBezTo>
                    <a:pt x="182454" y="61207"/>
                    <a:pt x="182220" y="61242"/>
                    <a:pt x="181997" y="61311"/>
                  </a:cubicBezTo>
                  <a:lnTo>
                    <a:pt x="148240" y="41931"/>
                  </a:lnTo>
                  <a:lnTo>
                    <a:pt x="157980" y="41931"/>
                  </a:lnTo>
                  <a:lnTo>
                    <a:pt x="157980" y="41964"/>
                  </a:lnTo>
                  <a:lnTo>
                    <a:pt x="158013" y="41931"/>
                  </a:lnTo>
                  <a:lnTo>
                    <a:pt x="163584" y="41931"/>
                  </a:lnTo>
                  <a:lnTo>
                    <a:pt x="191938" y="58276"/>
                  </a:lnTo>
                  <a:lnTo>
                    <a:pt x="191938" y="67549"/>
                  </a:lnTo>
                  <a:lnTo>
                    <a:pt x="193806" y="68617"/>
                  </a:lnTo>
                  <a:cubicBezTo>
                    <a:pt x="193872" y="68483"/>
                    <a:pt x="193906" y="68350"/>
                    <a:pt x="193939" y="68216"/>
                  </a:cubicBezTo>
                  <a:lnTo>
                    <a:pt x="192371" y="67282"/>
                  </a:lnTo>
                  <a:lnTo>
                    <a:pt x="192371" y="58042"/>
                  </a:lnTo>
                  <a:lnTo>
                    <a:pt x="181931" y="52005"/>
                  </a:lnTo>
                  <a:lnTo>
                    <a:pt x="183632" y="51037"/>
                  </a:lnTo>
                  <a:lnTo>
                    <a:pt x="183632" y="46367"/>
                  </a:lnTo>
                  <a:lnTo>
                    <a:pt x="192405" y="41330"/>
                  </a:lnTo>
                  <a:cubicBezTo>
                    <a:pt x="192338" y="41197"/>
                    <a:pt x="192271" y="41064"/>
                    <a:pt x="192205" y="40930"/>
                  </a:cubicBezTo>
                  <a:lnTo>
                    <a:pt x="183332" y="46067"/>
                  </a:lnTo>
                  <a:lnTo>
                    <a:pt x="183232" y="46134"/>
                  </a:lnTo>
                  <a:lnTo>
                    <a:pt x="183232" y="50804"/>
                  </a:lnTo>
                  <a:lnTo>
                    <a:pt x="181497" y="51771"/>
                  </a:lnTo>
                  <a:lnTo>
                    <a:pt x="173858" y="47368"/>
                  </a:lnTo>
                  <a:lnTo>
                    <a:pt x="173858" y="43832"/>
                  </a:lnTo>
                  <a:lnTo>
                    <a:pt x="181197" y="39596"/>
                  </a:lnTo>
                  <a:lnTo>
                    <a:pt x="181297" y="39529"/>
                  </a:lnTo>
                  <a:lnTo>
                    <a:pt x="181297" y="32724"/>
                  </a:lnTo>
                  <a:lnTo>
                    <a:pt x="185066" y="30523"/>
                  </a:lnTo>
                  <a:lnTo>
                    <a:pt x="184766" y="30223"/>
                  </a:lnTo>
                  <a:lnTo>
                    <a:pt x="164485" y="41931"/>
                  </a:lnTo>
                  <a:lnTo>
                    <a:pt x="163784" y="41531"/>
                  </a:lnTo>
                  <a:lnTo>
                    <a:pt x="163718" y="41497"/>
                  </a:lnTo>
                  <a:lnTo>
                    <a:pt x="158781" y="41497"/>
                  </a:lnTo>
                  <a:lnTo>
                    <a:pt x="182464" y="27821"/>
                  </a:lnTo>
                  <a:lnTo>
                    <a:pt x="182131" y="27521"/>
                  </a:lnTo>
                  <a:lnTo>
                    <a:pt x="157947" y="41531"/>
                  </a:lnTo>
                  <a:lnTo>
                    <a:pt x="147506" y="41531"/>
                  </a:lnTo>
                  <a:lnTo>
                    <a:pt x="147106" y="41264"/>
                  </a:lnTo>
                  <a:lnTo>
                    <a:pt x="159915" y="33892"/>
                  </a:lnTo>
                  <a:lnTo>
                    <a:pt x="159715" y="33525"/>
                  </a:lnTo>
                  <a:lnTo>
                    <a:pt x="146705" y="41030"/>
                  </a:lnTo>
                  <a:lnTo>
                    <a:pt x="140267" y="37294"/>
                  </a:lnTo>
                  <a:lnTo>
                    <a:pt x="140801" y="37294"/>
                  </a:lnTo>
                  <a:lnTo>
                    <a:pt x="158347" y="27154"/>
                  </a:lnTo>
                  <a:lnTo>
                    <a:pt x="166586" y="27154"/>
                  </a:lnTo>
                  <a:cubicBezTo>
                    <a:pt x="166653" y="27287"/>
                    <a:pt x="166753" y="27421"/>
                    <a:pt x="166886" y="27487"/>
                  </a:cubicBezTo>
                  <a:cubicBezTo>
                    <a:pt x="167187" y="27637"/>
                    <a:pt x="167504" y="27712"/>
                    <a:pt x="167816" y="27712"/>
                  </a:cubicBezTo>
                  <a:cubicBezTo>
                    <a:pt x="168129" y="27712"/>
                    <a:pt x="168438" y="27637"/>
                    <a:pt x="168721" y="27487"/>
                  </a:cubicBezTo>
                  <a:cubicBezTo>
                    <a:pt x="169155" y="27254"/>
                    <a:pt x="169221" y="26853"/>
                    <a:pt x="168921" y="26553"/>
                  </a:cubicBezTo>
                  <a:lnTo>
                    <a:pt x="176126" y="22384"/>
                  </a:lnTo>
                  <a:lnTo>
                    <a:pt x="175793" y="22117"/>
                  </a:lnTo>
                  <a:lnTo>
                    <a:pt x="168488" y="26320"/>
                  </a:lnTo>
                  <a:cubicBezTo>
                    <a:pt x="168279" y="26250"/>
                    <a:pt x="168053" y="26215"/>
                    <a:pt x="167825" y="26215"/>
                  </a:cubicBezTo>
                  <a:cubicBezTo>
                    <a:pt x="167504" y="26215"/>
                    <a:pt x="167178" y="26284"/>
                    <a:pt x="166886" y="26420"/>
                  </a:cubicBezTo>
                  <a:cubicBezTo>
                    <a:pt x="166753" y="26520"/>
                    <a:pt x="166653" y="26620"/>
                    <a:pt x="166586" y="26753"/>
                  </a:cubicBezTo>
                  <a:lnTo>
                    <a:pt x="158247" y="26753"/>
                  </a:lnTo>
                  <a:lnTo>
                    <a:pt x="140701" y="36894"/>
                  </a:lnTo>
                  <a:lnTo>
                    <a:pt x="139534" y="36894"/>
                  </a:lnTo>
                  <a:lnTo>
                    <a:pt x="132262" y="32691"/>
                  </a:lnTo>
                  <a:lnTo>
                    <a:pt x="152443" y="21049"/>
                  </a:lnTo>
                  <a:lnTo>
                    <a:pt x="164418" y="21049"/>
                  </a:lnTo>
                  <a:lnTo>
                    <a:pt x="169688" y="17980"/>
                  </a:lnTo>
                  <a:lnTo>
                    <a:pt x="169255" y="17747"/>
                  </a:lnTo>
                  <a:lnTo>
                    <a:pt x="164251" y="20616"/>
                  </a:lnTo>
                  <a:lnTo>
                    <a:pt x="152309" y="20616"/>
                  </a:lnTo>
                  <a:lnTo>
                    <a:pt x="131795" y="32457"/>
                  </a:lnTo>
                  <a:lnTo>
                    <a:pt x="125724" y="28922"/>
                  </a:lnTo>
                  <a:lnTo>
                    <a:pt x="151175" y="14244"/>
                  </a:lnTo>
                  <a:cubicBezTo>
                    <a:pt x="151392" y="14328"/>
                    <a:pt x="151626" y="14369"/>
                    <a:pt x="151863" y="14369"/>
                  </a:cubicBezTo>
                  <a:cubicBezTo>
                    <a:pt x="152101" y="14369"/>
                    <a:pt x="152343" y="14328"/>
                    <a:pt x="152576" y="14244"/>
                  </a:cubicBezTo>
                  <a:lnTo>
                    <a:pt x="159248" y="18114"/>
                  </a:lnTo>
                  <a:lnTo>
                    <a:pt x="164551" y="15045"/>
                  </a:lnTo>
                  <a:lnTo>
                    <a:pt x="164118" y="14811"/>
                  </a:lnTo>
                  <a:lnTo>
                    <a:pt x="159281" y="17613"/>
                  </a:lnTo>
                  <a:lnTo>
                    <a:pt x="152977" y="14011"/>
                  </a:lnTo>
                  <a:cubicBezTo>
                    <a:pt x="153210" y="13777"/>
                    <a:pt x="153177" y="13410"/>
                    <a:pt x="152943" y="13244"/>
                  </a:cubicBezTo>
                  <a:lnTo>
                    <a:pt x="156479" y="11176"/>
                  </a:lnTo>
                  <a:lnTo>
                    <a:pt x="156012" y="10975"/>
                  </a:lnTo>
                  <a:lnTo>
                    <a:pt x="152543" y="12977"/>
                  </a:lnTo>
                  <a:cubicBezTo>
                    <a:pt x="152326" y="12910"/>
                    <a:pt x="152101" y="12877"/>
                    <a:pt x="151876" y="12877"/>
                  </a:cubicBezTo>
                  <a:cubicBezTo>
                    <a:pt x="151651" y="12877"/>
                    <a:pt x="151425" y="12910"/>
                    <a:pt x="151209" y="12977"/>
                  </a:cubicBezTo>
                  <a:lnTo>
                    <a:pt x="144104" y="8874"/>
                  </a:lnTo>
                  <a:lnTo>
                    <a:pt x="146605" y="7440"/>
                  </a:lnTo>
                  <a:cubicBezTo>
                    <a:pt x="146405" y="7406"/>
                    <a:pt x="146238" y="7339"/>
                    <a:pt x="146072" y="7273"/>
                  </a:cubicBezTo>
                  <a:lnTo>
                    <a:pt x="143703" y="8640"/>
                  </a:lnTo>
                  <a:lnTo>
                    <a:pt x="140634" y="6872"/>
                  </a:lnTo>
                  <a:cubicBezTo>
                    <a:pt x="140935" y="6606"/>
                    <a:pt x="140868" y="6239"/>
                    <a:pt x="140434" y="5972"/>
                  </a:cubicBezTo>
                  <a:cubicBezTo>
                    <a:pt x="140151" y="5822"/>
                    <a:pt x="139834" y="5747"/>
                    <a:pt x="139517" y="5747"/>
                  </a:cubicBezTo>
                  <a:cubicBezTo>
                    <a:pt x="139200" y="5747"/>
                    <a:pt x="138883" y="5822"/>
                    <a:pt x="138600" y="5972"/>
                  </a:cubicBezTo>
                  <a:cubicBezTo>
                    <a:pt x="138199" y="6239"/>
                    <a:pt x="138099" y="6606"/>
                    <a:pt x="138433" y="6906"/>
                  </a:cubicBezTo>
                  <a:lnTo>
                    <a:pt x="112981" y="21583"/>
                  </a:lnTo>
                  <a:lnTo>
                    <a:pt x="111414" y="20682"/>
                  </a:lnTo>
                  <a:lnTo>
                    <a:pt x="111347" y="20649"/>
                  </a:lnTo>
                  <a:lnTo>
                    <a:pt x="103008" y="20649"/>
                  </a:lnTo>
                  <a:lnTo>
                    <a:pt x="116817" y="12677"/>
                  </a:lnTo>
                  <a:lnTo>
                    <a:pt x="123089" y="12677"/>
                  </a:lnTo>
                  <a:lnTo>
                    <a:pt x="136965" y="4671"/>
                  </a:lnTo>
                  <a:lnTo>
                    <a:pt x="136365" y="4537"/>
                  </a:lnTo>
                  <a:lnTo>
                    <a:pt x="122988" y="12243"/>
                  </a:lnTo>
                  <a:lnTo>
                    <a:pt x="116684" y="12243"/>
                  </a:lnTo>
                  <a:lnTo>
                    <a:pt x="102407" y="20516"/>
                  </a:lnTo>
                  <a:lnTo>
                    <a:pt x="102474" y="20649"/>
                  </a:lnTo>
                  <a:lnTo>
                    <a:pt x="99405" y="20649"/>
                  </a:lnTo>
                  <a:lnTo>
                    <a:pt x="91900" y="16313"/>
                  </a:lnTo>
                  <a:lnTo>
                    <a:pt x="105843" y="8240"/>
                  </a:lnTo>
                  <a:lnTo>
                    <a:pt x="105943" y="8207"/>
                  </a:lnTo>
                  <a:lnTo>
                    <a:pt x="105943" y="201"/>
                  </a:lnTo>
                  <a:lnTo>
                    <a:pt x="105509" y="201"/>
                  </a:lnTo>
                  <a:lnTo>
                    <a:pt x="105509" y="7940"/>
                  </a:lnTo>
                  <a:lnTo>
                    <a:pt x="91466" y="16046"/>
                  </a:lnTo>
                  <a:lnTo>
                    <a:pt x="90165" y="15312"/>
                  </a:lnTo>
                  <a:lnTo>
                    <a:pt x="89965" y="15679"/>
                  </a:lnTo>
                  <a:lnTo>
                    <a:pt x="91066" y="16313"/>
                  </a:lnTo>
                  <a:lnTo>
                    <a:pt x="84461" y="20082"/>
                  </a:lnTo>
                  <a:lnTo>
                    <a:pt x="83160" y="19348"/>
                  </a:lnTo>
                  <a:lnTo>
                    <a:pt x="82927" y="19715"/>
                  </a:lnTo>
                  <a:lnTo>
                    <a:pt x="84027" y="20349"/>
                  </a:lnTo>
                  <a:lnTo>
                    <a:pt x="76889" y="24452"/>
                  </a:lnTo>
                  <a:lnTo>
                    <a:pt x="76789" y="24518"/>
                  </a:lnTo>
                  <a:lnTo>
                    <a:pt x="76789" y="24785"/>
                  </a:lnTo>
                  <a:lnTo>
                    <a:pt x="75288" y="23885"/>
                  </a:lnTo>
                  <a:lnTo>
                    <a:pt x="75054" y="24252"/>
                  </a:lnTo>
                  <a:lnTo>
                    <a:pt x="76789" y="25252"/>
                  </a:lnTo>
                  <a:lnTo>
                    <a:pt x="76789" y="28988"/>
                  </a:lnTo>
                  <a:lnTo>
                    <a:pt x="73220" y="26887"/>
                  </a:lnTo>
                  <a:lnTo>
                    <a:pt x="73019" y="27254"/>
                  </a:lnTo>
                  <a:lnTo>
                    <a:pt x="76789" y="29422"/>
                  </a:lnTo>
                  <a:lnTo>
                    <a:pt x="76789" y="29956"/>
                  </a:lnTo>
                  <a:lnTo>
                    <a:pt x="70918" y="33358"/>
                  </a:lnTo>
                  <a:lnTo>
                    <a:pt x="65614" y="30289"/>
                  </a:lnTo>
                  <a:lnTo>
                    <a:pt x="65381" y="30623"/>
                  </a:lnTo>
                  <a:lnTo>
                    <a:pt x="70484" y="33592"/>
                  </a:lnTo>
                  <a:lnTo>
                    <a:pt x="64647" y="36961"/>
                  </a:lnTo>
                  <a:lnTo>
                    <a:pt x="59343" y="33925"/>
                  </a:lnTo>
                  <a:lnTo>
                    <a:pt x="59110" y="34259"/>
                  </a:lnTo>
                  <a:lnTo>
                    <a:pt x="64213" y="37228"/>
                  </a:lnTo>
                  <a:lnTo>
                    <a:pt x="39129" y="51705"/>
                  </a:lnTo>
                  <a:lnTo>
                    <a:pt x="29722" y="51705"/>
                  </a:lnTo>
                  <a:lnTo>
                    <a:pt x="12743" y="61545"/>
                  </a:lnTo>
                  <a:lnTo>
                    <a:pt x="12743" y="55274"/>
                  </a:lnTo>
                  <a:lnTo>
                    <a:pt x="96870" y="6706"/>
                  </a:lnTo>
                  <a:lnTo>
                    <a:pt x="96970" y="6639"/>
                  </a:lnTo>
                  <a:lnTo>
                    <a:pt x="969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75"/>
            <p:cNvSpPr/>
            <p:nvPr/>
          </p:nvSpPr>
          <p:spPr>
            <a:xfrm>
              <a:off x="3668304" y="3276827"/>
              <a:ext cx="782583" cy="481918"/>
            </a:xfrm>
            <a:custGeom>
              <a:avLst/>
              <a:gdLst/>
              <a:ahLst/>
              <a:cxnLst/>
              <a:rect l="l" t="t" r="r" b="b"/>
              <a:pathLst>
                <a:path w="61211" h="37694" extrusionOk="0">
                  <a:moveTo>
                    <a:pt x="43531" y="0"/>
                  </a:moveTo>
                  <a:lnTo>
                    <a:pt x="43031" y="167"/>
                  </a:lnTo>
                  <a:lnTo>
                    <a:pt x="48035" y="3069"/>
                  </a:lnTo>
                  <a:lnTo>
                    <a:pt x="48035" y="9407"/>
                  </a:lnTo>
                  <a:lnTo>
                    <a:pt x="36627" y="2802"/>
                  </a:lnTo>
                  <a:lnTo>
                    <a:pt x="36160" y="3002"/>
                  </a:lnTo>
                  <a:lnTo>
                    <a:pt x="48502" y="10141"/>
                  </a:lnTo>
                  <a:cubicBezTo>
                    <a:pt x="48201" y="10408"/>
                    <a:pt x="48268" y="10808"/>
                    <a:pt x="48702" y="11042"/>
                  </a:cubicBezTo>
                  <a:cubicBezTo>
                    <a:pt x="48974" y="11178"/>
                    <a:pt x="49281" y="11246"/>
                    <a:pt x="49595" y="11246"/>
                  </a:cubicBezTo>
                  <a:cubicBezTo>
                    <a:pt x="49819" y="11246"/>
                    <a:pt x="50047" y="11211"/>
                    <a:pt x="50270" y="11142"/>
                  </a:cubicBezTo>
                  <a:lnTo>
                    <a:pt x="55807" y="14377"/>
                  </a:lnTo>
                  <a:lnTo>
                    <a:pt x="52605" y="16212"/>
                  </a:lnTo>
                  <a:lnTo>
                    <a:pt x="32624" y="4670"/>
                  </a:lnTo>
                  <a:lnTo>
                    <a:pt x="32157" y="4904"/>
                  </a:lnTo>
                  <a:lnTo>
                    <a:pt x="52171" y="16445"/>
                  </a:lnTo>
                  <a:lnTo>
                    <a:pt x="44732" y="20749"/>
                  </a:lnTo>
                  <a:lnTo>
                    <a:pt x="35092" y="15211"/>
                  </a:lnTo>
                  <a:lnTo>
                    <a:pt x="35059" y="15178"/>
                  </a:lnTo>
                  <a:lnTo>
                    <a:pt x="26686" y="15178"/>
                  </a:lnTo>
                  <a:cubicBezTo>
                    <a:pt x="26619" y="15078"/>
                    <a:pt x="26519" y="14978"/>
                    <a:pt x="26386" y="14911"/>
                  </a:cubicBezTo>
                  <a:cubicBezTo>
                    <a:pt x="26107" y="14752"/>
                    <a:pt x="25793" y="14676"/>
                    <a:pt x="25471" y="14676"/>
                  </a:cubicBezTo>
                  <a:cubicBezTo>
                    <a:pt x="25254" y="14676"/>
                    <a:pt x="25033" y="14710"/>
                    <a:pt x="24818" y="14778"/>
                  </a:cubicBezTo>
                  <a:lnTo>
                    <a:pt x="20181" y="12076"/>
                  </a:lnTo>
                  <a:lnTo>
                    <a:pt x="19815" y="12342"/>
                  </a:lnTo>
                  <a:lnTo>
                    <a:pt x="24418" y="15011"/>
                  </a:lnTo>
                  <a:cubicBezTo>
                    <a:pt x="24051" y="15278"/>
                    <a:pt x="24118" y="15678"/>
                    <a:pt x="24551" y="15945"/>
                  </a:cubicBezTo>
                  <a:cubicBezTo>
                    <a:pt x="24851" y="16095"/>
                    <a:pt x="25168" y="16170"/>
                    <a:pt x="25481" y="16170"/>
                  </a:cubicBezTo>
                  <a:cubicBezTo>
                    <a:pt x="25794" y="16170"/>
                    <a:pt x="26102" y="16095"/>
                    <a:pt x="26386" y="15945"/>
                  </a:cubicBezTo>
                  <a:cubicBezTo>
                    <a:pt x="26553" y="15878"/>
                    <a:pt x="26653" y="15745"/>
                    <a:pt x="26719" y="15578"/>
                  </a:cubicBezTo>
                  <a:lnTo>
                    <a:pt x="34925" y="15578"/>
                  </a:lnTo>
                  <a:lnTo>
                    <a:pt x="44299" y="21015"/>
                  </a:lnTo>
                  <a:lnTo>
                    <a:pt x="37694" y="24818"/>
                  </a:lnTo>
                  <a:lnTo>
                    <a:pt x="31623" y="21316"/>
                  </a:lnTo>
                  <a:lnTo>
                    <a:pt x="19648" y="21316"/>
                  </a:lnTo>
                  <a:lnTo>
                    <a:pt x="13310" y="17646"/>
                  </a:lnTo>
                  <a:lnTo>
                    <a:pt x="13010" y="17947"/>
                  </a:lnTo>
                  <a:lnTo>
                    <a:pt x="19181" y="21516"/>
                  </a:lnTo>
                  <a:lnTo>
                    <a:pt x="2836" y="30956"/>
                  </a:lnTo>
                  <a:cubicBezTo>
                    <a:pt x="2702" y="31189"/>
                    <a:pt x="2602" y="31423"/>
                    <a:pt x="2469" y="31656"/>
                  </a:cubicBezTo>
                  <a:lnTo>
                    <a:pt x="19648" y="21716"/>
                  </a:lnTo>
                  <a:lnTo>
                    <a:pt x="31490" y="21716"/>
                  </a:lnTo>
                  <a:lnTo>
                    <a:pt x="37260" y="25052"/>
                  </a:lnTo>
                  <a:lnTo>
                    <a:pt x="33291" y="27353"/>
                  </a:lnTo>
                  <a:cubicBezTo>
                    <a:pt x="33082" y="27284"/>
                    <a:pt x="32856" y="27249"/>
                    <a:pt x="32628" y="27249"/>
                  </a:cubicBezTo>
                  <a:cubicBezTo>
                    <a:pt x="32307" y="27249"/>
                    <a:pt x="31982" y="27317"/>
                    <a:pt x="31690" y="27453"/>
                  </a:cubicBezTo>
                  <a:cubicBezTo>
                    <a:pt x="31556" y="27520"/>
                    <a:pt x="31456" y="27653"/>
                    <a:pt x="31389" y="27787"/>
                  </a:cubicBezTo>
                  <a:lnTo>
                    <a:pt x="16379" y="27787"/>
                  </a:lnTo>
                  <a:lnTo>
                    <a:pt x="201" y="37127"/>
                  </a:lnTo>
                  <a:cubicBezTo>
                    <a:pt x="134" y="37327"/>
                    <a:pt x="67" y="37494"/>
                    <a:pt x="0" y="37694"/>
                  </a:cubicBezTo>
                  <a:lnTo>
                    <a:pt x="16479" y="28187"/>
                  </a:lnTo>
                  <a:lnTo>
                    <a:pt x="31389" y="28187"/>
                  </a:lnTo>
                  <a:cubicBezTo>
                    <a:pt x="31456" y="28321"/>
                    <a:pt x="31556" y="28454"/>
                    <a:pt x="31690" y="28521"/>
                  </a:cubicBezTo>
                  <a:cubicBezTo>
                    <a:pt x="31990" y="28671"/>
                    <a:pt x="32307" y="28746"/>
                    <a:pt x="32619" y="28746"/>
                  </a:cubicBezTo>
                  <a:cubicBezTo>
                    <a:pt x="32932" y="28746"/>
                    <a:pt x="33241" y="28671"/>
                    <a:pt x="33524" y="28521"/>
                  </a:cubicBezTo>
                  <a:cubicBezTo>
                    <a:pt x="33958" y="28254"/>
                    <a:pt x="34025" y="27887"/>
                    <a:pt x="33724" y="27587"/>
                  </a:cubicBezTo>
                  <a:lnTo>
                    <a:pt x="37694" y="25318"/>
                  </a:lnTo>
                  <a:lnTo>
                    <a:pt x="40729" y="27053"/>
                  </a:lnTo>
                  <a:lnTo>
                    <a:pt x="40930" y="26686"/>
                  </a:lnTo>
                  <a:lnTo>
                    <a:pt x="38094" y="25052"/>
                  </a:lnTo>
                  <a:lnTo>
                    <a:pt x="44732" y="21249"/>
                  </a:lnTo>
                  <a:lnTo>
                    <a:pt x="47768" y="23017"/>
                  </a:lnTo>
                  <a:lnTo>
                    <a:pt x="47968" y="22650"/>
                  </a:lnTo>
                  <a:lnTo>
                    <a:pt x="45133" y="21015"/>
                  </a:lnTo>
                  <a:lnTo>
                    <a:pt x="52605" y="16712"/>
                  </a:lnTo>
                  <a:lnTo>
                    <a:pt x="55640" y="18447"/>
                  </a:lnTo>
                  <a:lnTo>
                    <a:pt x="55840" y="18113"/>
                  </a:lnTo>
                  <a:lnTo>
                    <a:pt x="53005" y="16479"/>
                  </a:lnTo>
                  <a:lnTo>
                    <a:pt x="56241" y="14611"/>
                  </a:lnTo>
                  <a:lnTo>
                    <a:pt x="57675" y="15445"/>
                  </a:lnTo>
                  <a:lnTo>
                    <a:pt x="57875" y="15078"/>
                  </a:lnTo>
                  <a:lnTo>
                    <a:pt x="56641" y="14344"/>
                  </a:lnTo>
                  <a:lnTo>
                    <a:pt x="61211" y="11709"/>
                  </a:lnTo>
                  <a:lnTo>
                    <a:pt x="61011" y="11342"/>
                  </a:lnTo>
                  <a:lnTo>
                    <a:pt x="56241" y="14110"/>
                  </a:lnTo>
                  <a:lnTo>
                    <a:pt x="50703" y="10908"/>
                  </a:lnTo>
                  <a:cubicBezTo>
                    <a:pt x="51037" y="10641"/>
                    <a:pt x="51003" y="10241"/>
                    <a:pt x="50536" y="9974"/>
                  </a:cubicBezTo>
                  <a:cubicBezTo>
                    <a:pt x="50251" y="9822"/>
                    <a:pt x="49932" y="9745"/>
                    <a:pt x="49612" y="9745"/>
                  </a:cubicBezTo>
                  <a:cubicBezTo>
                    <a:pt x="49372" y="9745"/>
                    <a:pt x="49131" y="9788"/>
                    <a:pt x="48902" y="9874"/>
                  </a:cubicBezTo>
                  <a:lnTo>
                    <a:pt x="48502" y="9641"/>
                  </a:lnTo>
                  <a:lnTo>
                    <a:pt x="48502" y="2836"/>
                  </a:lnTo>
                  <a:lnTo>
                    <a:pt x="4353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75"/>
            <p:cNvSpPr/>
            <p:nvPr/>
          </p:nvSpPr>
          <p:spPr>
            <a:xfrm>
              <a:off x="3994552" y="3377791"/>
              <a:ext cx="34558" cy="18883"/>
            </a:xfrm>
            <a:custGeom>
              <a:avLst/>
              <a:gdLst/>
              <a:ahLst/>
              <a:cxnLst/>
              <a:rect l="l" t="t" r="r" b="b"/>
              <a:pathLst>
                <a:path w="2703" h="1477" extrusionOk="0">
                  <a:moveTo>
                    <a:pt x="1368" y="1"/>
                  </a:moveTo>
                  <a:cubicBezTo>
                    <a:pt x="1313" y="1"/>
                    <a:pt x="1257" y="3"/>
                    <a:pt x="1201" y="9"/>
                  </a:cubicBezTo>
                  <a:lnTo>
                    <a:pt x="1" y="709"/>
                  </a:lnTo>
                  <a:cubicBezTo>
                    <a:pt x="1" y="943"/>
                    <a:pt x="134" y="1176"/>
                    <a:pt x="368" y="1277"/>
                  </a:cubicBezTo>
                  <a:cubicBezTo>
                    <a:pt x="651" y="1410"/>
                    <a:pt x="960" y="1477"/>
                    <a:pt x="1272" y="1477"/>
                  </a:cubicBezTo>
                  <a:cubicBezTo>
                    <a:pt x="1585" y="1477"/>
                    <a:pt x="1902" y="1410"/>
                    <a:pt x="2202" y="1277"/>
                  </a:cubicBezTo>
                  <a:cubicBezTo>
                    <a:pt x="2703" y="1076"/>
                    <a:pt x="2703" y="376"/>
                    <a:pt x="2202" y="209"/>
                  </a:cubicBezTo>
                  <a:cubicBezTo>
                    <a:pt x="1924" y="70"/>
                    <a:pt x="1646" y="1"/>
                    <a:pt x="1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75"/>
            <p:cNvSpPr/>
            <p:nvPr/>
          </p:nvSpPr>
          <p:spPr>
            <a:xfrm>
              <a:off x="5335379" y="4231266"/>
              <a:ext cx="278496" cy="160797"/>
            </a:xfrm>
            <a:custGeom>
              <a:avLst/>
              <a:gdLst/>
              <a:ahLst/>
              <a:cxnLst/>
              <a:rect l="l" t="t" r="r" b="b"/>
              <a:pathLst>
                <a:path w="21783" h="12577" extrusionOk="0">
                  <a:moveTo>
                    <a:pt x="10875" y="1"/>
                  </a:moveTo>
                  <a:cubicBezTo>
                    <a:pt x="4871" y="1"/>
                    <a:pt x="0" y="2803"/>
                    <a:pt x="0" y="6305"/>
                  </a:cubicBezTo>
                  <a:cubicBezTo>
                    <a:pt x="0" y="9774"/>
                    <a:pt x="4871" y="12576"/>
                    <a:pt x="10875" y="12576"/>
                  </a:cubicBezTo>
                  <a:cubicBezTo>
                    <a:pt x="16913" y="12576"/>
                    <a:pt x="21783" y="9774"/>
                    <a:pt x="21783" y="6305"/>
                  </a:cubicBezTo>
                  <a:cubicBezTo>
                    <a:pt x="21783" y="2803"/>
                    <a:pt x="16913" y="1"/>
                    <a:pt x="1087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75"/>
            <p:cNvSpPr/>
            <p:nvPr/>
          </p:nvSpPr>
          <p:spPr>
            <a:xfrm>
              <a:off x="4173670" y="4193742"/>
              <a:ext cx="278930" cy="160784"/>
            </a:xfrm>
            <a:custGeom>
              <a:avLst/>
              <a:gdLst/>
              <a:ahLst/>
              <a:cxnLst/>
              <a:rect l="l" t="t" r="r" b="b"/>
              <a:pathLst>
                <a:path w="21817" h="12576" extrusionOk="0">
                  <a:moveTo>
                    <a:pt x="10908" y="0"/>
                  </a:moveTo>
                  <a:cubicBezTo>
                    <a:pt x="4904" y="0"/>
                    <a:pt x="1" y="2802"/>
                    <a:pt x="1" y="6305"/>
                  </a:cubicBezTo>
                  <a:cubicBezTo>
                    <a:pt x="1" y="9774"/>
                    <a:pt x="4904" y="12576"/>
                    <a:pt x="10908" y="12576"/>
                  </a:cubicBezTo>
                  <a:cubicBezTo>
                    <a:pt x="16946" y="12576"/>
                    <a:pt x="21816" y="9774"/>
                    <a:pt x="21816" y="6305"/>
                  </a:cubicBezTo>
                  <a:cubicBezTo>
                    <a:pt x="21816" y="2802"/>
                    <a:pt x="16946" y="0"/>
                    <a:pt x="1090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75"/>
            <p:cNvSpPr/>
            <p:nvPr/>
          </p:nvSpPr>
          <p:spPr>
            <a:xfrm>
              <a:off x="3727588" y="2489348"/>
              <a:ext cx="691745" cy="907965"/>
            </a:xfrm>
            <a:custGeom>
              <a:avLst/>
              <a:gdLst/>
              <a:ahLst/>
              <a:cxnLst/>
              <a:rect l="l" t="t" r="r" b="b"/>
              <a:pathLst>
                <a:path w="54106" h="71018" extrusionOk="0">
                  <a:moveTo>
                    <a:pt x="53388" y="0"/>
                  </a:moveTo>
                  <a:cubicBezTo>
                    <a:pt x="53213" y="0"/>
                    <a:pt x="53016" y="59"/>
                    <a:pt x="52804" y="184"/>
                  </a:cubicBezTo>
                  <a:lnTo>
                    <a:pt x="1301" y="29738"/>
                  </a:lnTo>
                  <a:cubicBezTo>
                    <a:pt x="534" y="30239"/>
                    <a:pt x="33" y="31072"/>
                    <a:pt x="0" y="32006"/>
                  </a:cubicBezTo>
                  <a:lnTo>
                    <a:pt x="0" y="70067"/>
                  </a:lnTo>
                  <a:cubicBezTo>
                    <a:pt x="0" y="70661"/>
                    <a:pt x="304" y="71018"/>
                    <a:pt x="732" y="71018"/>
                  </a:cubicBezTo>
                  <a:cubicBezTo>
                    <a:pt x="906" y="71018"/>
                    <a:pt x="1099" y="70959"/>
                    <a:pt x="1301" y="70834"/>
                  </a:cubicBezTo>
                  <a:lnTo>
                    <a:pt x="52804" y="41280"/>
                  </a:lnTo>
                  <a:cubicBezTo>
                    <a:pt x="53572" y="40779"/>
                    <a:pt x="54072" y="39945"/>
                    <a:pt x="54105" y="39011"/>
                  </a:cubicBezTo>
                  <a:lnTo>
                    <a:pt x="54105" y="951"/>
                  </a:lnTo>
                  <a:cubicBezTo>
                    <a:pt x="54105" y="357"/>
                    <a:pt x="53818" y="0"/>
                    <a:pt x="533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75"/>
            <p:cNvSpPr/>
            <p:nvPr/>
          </p:nvSpPr>
          <p:spPr>
            <a:xfrm>
              <a:off x="3727588" y="2489348"/>
              <a:ext cx="691745" cy="907965"/>
            </a:xfrm>
            <a:custGeom>
              <a:avLst/>
              <a:gdLst/>
              <a:ahLst/>
              <a:cxnLst/>
              <a:rect l="l" t="t" r="r" b="b"/>
              <a:pathLst>
                <a:path w="54106" h="71018" extrusionOk="0">
                  <a:moveTo>
                    <a:pt x="53388" y="0"/>
                  </a:moveTo>
                  <a:cubicBezTo>
                    <a:pt x="53213" y="0"/>
                    <a:pt x="53016" y="59"/>
                    <a:pt x="52804" y="184"/>
                  </a:cubicBezTo>
                  <a:lnTo>
                    <a:pt x="1301" y="29738"/>
                  </a:lnTo>
                  <a:cubicBezTo>
                    <a:pt x="534" y="30239"/>
                    <a:pt x="33" y="31072"/>
                    <a:pt x="0" y="32006"/>
                  </a:cubicBezTo>
                  <a:lnTo>
                    <a:pt x="0" y="70067"/>
                  </a:lnTo>
                  <a:cubicBezTo>
                    <a:pt x="0" y="70661"/>
                    <a:pt x="304" y="71018"/>
                    <a:pt x="732" y="71018"/>
                  </a:cubicBezTo>
                  <a:cubicBezTo>
                    <a:pt x="906" y="71018"/>
                    <a:pt x="1099" y="70959"/>
                    <a:pt x="1301" y="70834"/>
                  </a:cubicBezTo>
                  <a:lnTo>
                    <a:pt x="52804" y="41280"/>
                  </a:lnTo>
                  <a:cubicBezTo>
                    <a:pt x="53572" y="40779"/>
                    <a:pt x="54072" y="39945"/>
                    <a:pt x="54105" y="39011"/>
                  </a:cubicBezTo>
                  <a:lnTo>
                    <a:pt x="54105" y="951"/>
                  </a:lnTo>
                  <a:cubicBezTo>
                    <a:pt x="54105" y="357"/>
                    <a:pt x="53818" y="0"/>
                    <a:pt x="53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75"/>
            <p:cNvSpPr/>
            <p:nvPr/>
          </p:nvSpPr>
          <p:spPr>
            <a:xfrm>
              <a:off x="3727588" y="2489527"/>
              <a:ext cx="691745" cy="907582"/>
            </a:xfrm>
            <a:custGeom>
              <a:avLst/>
              <a:gdLst/>
              <a:ahLst/>
              <a:cxnLst/>
              <a:rect l="l" t="t" r="r" b="b"/>
              <a:pathLst>
                <a:path w="54106" h="70988" extrusionOk="0">
                  <a:moveTo>
                    <a:pt x="53405" y="403"/>
                  </a:moveTo>
                  <a:cubicBezTo>
                    <a:pt x="53638" y="403"/>
                    <a:pt x="53705" y="737"/>
                    <a:pt x="53705" y="937"/>
                  </a:cubicBezTo>
                  <a:lnTo>
                    <a:pt x="53705" y="38997"/>
                  </a:lnTo>
                  <a:cubicBezTo>
                    <a:pt x="53638" y="39798"/>
                    <a:pt x="53238" y="40499"/>
                    <a:pt x="52604" y="40899"/>
                  </a:cubicBezTo>
                  <a:lnTo>
                    <a:pt x="1101" y="70453"/>
                  </a:lnTo>
                  <a:cubicBezTo>
                    <a:pt x="1001" y="70520"/>
                    <a:pt x="867" y="70587"/>
                    <a:pt x="734" y="70587"/>
                  </a:cubicBezTo>
                  <a:cubicBezTo>
                    <a:pt x="467" y="70587"/>
                    <a:pt x="400" y="70253"/>
                    <a:pt x="400" y="70053"/>
                  </a:cubicBezTo>
                  <a:lnTo>
                    <a:pt x="400" y="31992"/>
                  </a:lnTo>
                  <a:cubicBezTo>
                    <a:pt x="467" y="31192"/>
                    <a:pt x="867" y="30491"/>
                    <a:pt x="1501" y="30058"/>
                  </a:cubicBezTo>
                  <a:lnTo>
                    <a:pt x="53005" y="537"/>
                  </a:lnTo>
                  <a:cubicBezTo>
                    <a:pt x="53138" y="470"/>
                    <a:pt x="53238" y="403"/>
                    <a:pt x="53405" y="403"/>
                  </a:cubicBezTo>
                  <a:close/>
                  <a:moveTo>
                    <a:pt x="53455" y="1"/>
                  </a:moveTo>
                  <a:cubicBezTo>
                    <a:pt x="53438" y="1"/>
                    <a:pt x="53422" y="2"/>
                    <a:pt x="53405" y="3"/>
                  </a:cubicBezTo>
                  <a:cubicBezTo>
                    <a:pt x="53171" y="3"/>
                    <a:pt x="52971" y="70"/>
                    <a:pt x="52804" y="170"/>
                  </a:cubicBezTo>
                  <a:lnTo>
                    <a:pt x="1301" y="29724"/>
                  </a:lnTo>
                  <a:cubicBezTo>
                    <a:pt x="534" y="30225"/>
                    <a:pt x="33" y="31058"/>
                    <a:pt x="0" y="31992"/>
                  </a:cubicBezTo>
                  <a:lnTo>
                    <a:pt x="0" y="70053"/>
                  </a:lnTo>
                  <a:cubicBezTo>
                    <a:pt x="0" y="70653"/>
                    <a:pt x="300" y="70987"/>
                    <a:pt x="734" y="70987"/>
                  </a:cubicBezTo>
                  <a:cubicBezTo>
                    <a:pt x="934" y="70987"/>
                    <a:pt x="1134" y="70920"/>
                    <a:pt x="1301" y="70820"/>
                  </a:cubicBezTo>
                  <a:lnTo>
                    <a:pt x="52804" y="41266"/>
                  </a:lnTo>
                  <a:cubicBezTo>
                    <a:pt x="53572" y="40765"/>
                    <a:pt x="54072" y="39931"/>
                    <a:pt x="54105" y="38997"/>
                  </a:cubicBezTo>
                  <a:lnTo>
                    <a:pt x="54105" y="937"/>
                  </a:lnTo>
                  <a:cubicBezTo>
                    <a:pt x="54105" y="362"/>
                    <a:pt x="53830" y="1"/>
                    <a:pt x="5345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75"/>
            <p:cNvSpPr/>
            <p:nvPr/>
          </p:nvSpPr>
          <p:spPr>
            <a:xfrm>
              <a:off x="3806485" y="2832012"/>
              <a:ext cx="525847" cy="461884"/>
            </a:xfrm>
            <a:custGeom>
              <a:avLst/>
              <a:gdLst/>
              <a:ahLst/>
              <a:cxnLst/>
              <a:rect l="l" t="t" r="r" b="b"/>
              <a:pathLst>
                <a:path w="41130" h="36127" extrusionOk="0">
                  <a:moveTo>
                    <a:pt x="19752" y="0"/>
                  </a:moveTo>
                  <a:cubicBezTo>
                    <a:pt x="19269" y="0"/>
                    <a:pt x="18726" y="150"/>
                    <a:pt x="18113" y="501"/>
                  </a:cubicBezTo>
                  <a:cubicBezTo>
                    <a:pt x="14444" y="2636"/>
                    <a:pt x="14177" y="13577"/>
                    <a:pt x="13743" y="17013"/>
                  </a:cubicBezTo>
                  <a:cubicBezTo>
                    <a:pt x="13474" y="19327"/>
                    <a:pt x="11993" y="20673"/>
                    <a:pt x="10872" y="20673"/>
                  </a:cubicBezTo>
                  <a:cubicBezTo>
                    <a:pt x="10329" y="20673"/>
                    <a:pt x="9870" y="20357"/>
                    <a:pt x="9674" y="19682"/>
                  </a:cubicBezTo>
                  <a:cubicBezTo>
                    <a:pt x="9329" y="18410"/>
                    <a:pt x="8522" y="16086"/>
                    <a:pt x="6633" y="16086"/>
                  </a:cubicBezTo>
                  <a:cubicBezTo>
                    <a:pt x="6144" y="16086"/>
                    <a:pt x="5582" y="16242"/>
                    <a:pt x="4937" y="16613"/>
                  </a:cubicBezTo>
                  <a:cubicBezTo>
                    <a:pt x="1801" y="18414"/>
                    <a:pt x="1034" y="23885"/>
                    <a:pt x="634" y="27120"/>
                  </a:cubicBezTo>
                  <a:cubicBezTo>
                    <a:pt x="267" y="30122"/>
                    <a:pt x="67" y="33124"/>
                    <a:pt x="0" y="36127"/>
                  </a:cubicBezTo>
                  <a:lnTo>
                    <a:pt x="41129" y="12376"/>
                  </a:lnTo>
                  <a:cubicBezTo>
                    <a:pt x="41129" y="8346"/>
                    <a:pt x="40469" y="4344"/>
                    <a:pt x="39023" y="4344"/>
                  </a:cubicBezTo>
                  <a:cubicBezTo>
                    <a:pt x="38877" y="4344"/>
                    <a:pt x="38723" y="4385"/>
                    <a:pt x="38561" y="4471"/>
                  </a:cubicBezTo>
                  <a:cubicBezTo>
                    <a:pt x="36326" y="5638"/>
                    <a:pt x="37360" y="8107"/>
                    <a:pt x="35058" y="9441"/>
                  </a:cubicBezTo>
                  <a:cubicBezTo>
                    <a:pt x="34568" y="9730"/>
                    <a:pt x="34152" y="9858"/>
                    <a:pt x="33795" y="9858"/>
                  </a:cubicBezTo>
                  <a:cubicBezTo>
                    <a:pt x="32256" y="9858"/>
                    <a:pt x="31799" y="7483"/>
                    <a:pt x="31122" y="5371"/>
                  </a:cubicBezTo>
                  <a:cubicBezTo>
                    <a:pt x="30730" y="4095"/>
                    <a:pt x="30016" y="3557"/>
                    <a:pt x="29296" y="3557"/>
                  </a:cubicBezTo>
                  <a:cubicBezTo>
                    <a:pt x="28548" y="3557"/>
                    <a:pt x="27794" y="4137"/>
                    <a:pt x="27386" y="5071"/>
                  </a:cubicBezTo>
                  <a:cubicBezTo>
                    <a:pt x="26978" y="6064"/>
                    <a:pt x="26109" y="6746"/>
                    <a:pt x="25258" y="6746"/>
                  </a:cubicBezTo>
                  <a:cubicBezTo>
                    <a:pt x="24509" y="6746"/>
                    <a:pt x="23774" y="6217"/>
                    <a:pt x="23383" y="4904"/>
                  </a:cubicBezTo>
                  <a:cubicBezTo>
                    <a:pt x="23050" y="3737"/>
                    <a:pt x="22161" y="0"/>
                    <a:pt x="1975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75"/>
            <p:cNvSpPr/>
            <p:nvPr/>
          </p:nvSpPr>
          <p:spPr>
            <a:xfrm>
              <a:off x="3811177" y="2957496"/>
              <a:ext cx="90850" cy="64641"/>
            </a:xfrm>
            <a:custGeom>
              <a:avLst/>
              <a:gdLst/>
              <a:ahLst/>
              <a:cxnLst/>
              <a:rect l="l" t="t" r="r" b="b"/>
              <a:pathLst>
                <a:path w="7106" h="5056" extrusionOk="0">
                  <a:moveTo>
                    <a:pt x="6678" y="1"/>
                  </a:moveTo>
                  <a:cubicBezTo>
                    <a:pt x="6534" y="1"/>
                    <a:pt x="6361" y="53"/>
                    <a:pt x="6171" y="160"/>
                  </a:cubicBezTo>
                  <a:lnTo>
                    <a:pt x="967" y="3162"/>
                  </a:lnTo>
                  <a:cubicBezTo>
                    <a:pt x="434" y="3462"/>
                    <a:pt x="100" y="3962"/>
                    <a:pt x="0" y="4563"/>
                  </a:cubicBezTo>
                  <a:cubicBezTo>
                    <a:pt x="0" y="4885"/>
                    <a:pt x="180" y="5055"/>
                    <a:pt x="451" y="5055"/>
                  </a:cubicBezTo>
                  <a:cubicBezTo>
                    <a:pt x="600" y="5055"/>
                    <a:pt x="777" y="5003"/>
                    <a:pt x="967" y="4896"/>
                  </a:cubicBezTo>
                  <a:lnTo>
                    <a:pt x="6171" y="1894"/>
                  </a:lnTo>
                  <a:cubicBezTo>
                    <a:pt x="6671" y="1594"/>
                    <a:pt x="7038" y="1060"/>
                    <a:pt x="7105" y="493"/>
                  </a:cubicBezTo>
                  <a:cubicBezTo>
                    <a:pt x="7105" y="171"/>
                    <a:pt x="6939" y="1"/>
                    <a:pt x="667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75"/>
            <p:cNvSpPr/>
            <p:nvPr/>
          </p:nvSpPr>
          <p:spPr>
            <a:xfrm>
              <a:off x="3997109" y="2761323"/>
              <a:ext cx="90850" cy="64628"/>
            </a:xfrm>
            <a:custGeom>
              <a:avLst/>
              <a:gdLst/>
              <a:ahLst/>
              <a:cxnLst/>
              <a:rect l="l" t="t" r="r" b="b"/>
              <a:pathLst>
                <a:path w="7106" h="5055" extrusionOk="0">
                  <a:moveTo>
                    <a:pt x="6655" y="0"/>
                  </a:moveTo>
                  <a:cubicBezTo>
                    <a:pt x="6506" y="0"/>
                    <a:pt x="6328" y="52"/>
                    <a:pt x="6138" y="159"/>
                  </a:cubicBezTo>
                  <a:lnTo>
                    <a:pt x="968" y="3161"/>
                  </a:lnTo>
                  <a:cubicBezTo>
                    <a:pt x="434" y="3462"/>
                    <a:pt x="67" y="3962"/>
                    <a:pt x="1" y="4562"/>
                  </a:cubicBezTo>
                  <a:cubicBezTo>
                    <a:pt x="1" y="4885"/>
                    <a:pt x="167" y="5055"/>
                    <a:pt x="437" y="5055"/>
                  </a:cubicBezTo>
                  <a:cubicBezTo>
                    <a:pt x="586" y="5055"/>
                    <a:pt x="766" y="5003"/>
                    <a:pt x="968" y="4896"/>
                  </a:cubicBezTo>
                  <a:lnTo>
                    <a:pt x="6138" y="1894"/>
                  </a:lnTo>
                  <a:cubicBezTo>
                    <a:pt x="6672" y="1594"/>
                    <a:pt x="7006" y="1093"/>
                    <a:pt x="7106" y="493"/>
                  </a:cubicBezTo>
                  <a:cubicBezTo>
                    <a:pt x="7106" y="171"/>
                    <a:pt x="6926" y="0"/>
                    <a:pt x="665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75"/>
            <p:cNvSpPr/>
            <p:nvPr/>
          </p:nvSpPr>
          <p:spPr>
            <a:xfrm>
              <a:off x="4127618" y="2786906"/>
              <a:ext cx="90850" cy="64641"/>
            </a:xfrm>
            <a:custGeom>
              <a:avLst/>
              <a:gdLst/>
              <a:ahLst/>
              <a:cxnLst/>
              <a:rect l="l" t="t" r="r" b="b"/>
              <a:pathLst>
                <a:path w="7106" h="5056" extrusionOk="0">
                  <a:moveTo>
                    <a:pt x="6655" y="1"/>
                  </a:moveTo>
                  <a:cubicBezTo>
                    <a:pt x="6505" y="1"/>
                    <a:pt x="6328" y="53"/>
                    <a:pt x="6138" y="160"/>
                  </a:cubicBezTo>
                  <a:lnTo>
                    <a:pt x="967" y="3162"/>
                  </a:lnTo>
                  <a:cubicBezTo>
                    <a:pt x="434" y="3462"/>
                    <a:pt x="67" y="3962"/>
                    <a:pt x="0" y="4563"/>
                  </a:cubicBezTo>
                  <a:cubicBezTo>
                    <a:pt x="0" y="4885"/>
                    <a:pt x="166" y="5055"/>
                    <a:pt x="436" y="5055"/>
                  </a:cubicBezTo>
                  <a:cubicBezTo>
                    <a:pt x="585" y="5055"/>
                    <a:pt x="766" y="5003"/>
                    <a:pt x="967" y="4896"/>
                  </a:cubicBezTo>
                  <a:lnTo>
                    <a:pt x="6138" y="1894"/>
                  </a:lnTo>
                  <a:cubicBezTo>
                    <a:pt x="6671" y="1594"/>
                    <a:pt x="7005" y="1060"/>
                    <a:pt x="7105" y="493"/>
                  </a:cubicBezTo>
                  <a:cubicBezTo>
                    <a:pt x="7105" y="171"/>
                    <a:pt x="6925" y="1"/>
                    <a:pt x="665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75"/>
            <p:cNvSpPr/>
            <p:nvPr/>
          </p:nvSpPr>
          <p:spPr>
            <a:xfrm>
              <a:off x="4249587" y="2815033"/>
              <a:ext cx="90850" cy="64436"/>
            </a:xfrm>
            <a:custGeom>
              <a:avLst/>
              <a:gdLst/>
              <a:ahLst/>
              <a:cxnLst/>
              <a:rect l="l" t="t" r="r" b="b"/>
              <a:pathLst>
                <a:path w="7106" h="5040" extrusionOk="0">
                  <a:moveTo>
                    <a:pt x="6661" y="1"/>
                  </a:moveTo>
                  <a:cubicBezTo>
                    <a:pt x="6510" y="1"/>
                    <a:pt x="6331" y="53"/>
                    <a:pt x="6138" y="161"/>
                  </a:cubicBezTo>
                  <a:lnTo>
                    <a:pt x="968" y="3163"/>
                  </a:lnTo>
                  <a:cubicBezTo>
                    <a:pt x="434" y="3464"/>
                    <a:pt x="100" y="3964"/>
                    <a:pt x="0" y="4564"/>
                  </a:cubicBezTo>
                  <a:cubicBezTo>
                    <a:pt x="0" y="4864"/>
                    <a:pt x="178" y="5040"/>
                    <a:pt x="447" y="5040"/>
                  </a:cubicBezTo>
                  <a:cubicBezTo>
                    <a:pt x="597" y="5040"/>
                    <a:pt x="776" y="4984"/>
                    <a:pt x="968" y="4865"/>
                  </a:cubicBezTo>
                  <a:lnTo>
                    <a:pt x="6138" y="1896"/>
                  </a:lnTo>
                  <a:cubicBezTo>
                    <a:pt x="6672" y="1596"/>
                    <a:pt x="7039" y="1062"/>
                    <a:pt x="7105" y="461"/>
                  </a:cubicBezTo>
                  <a:cubicBezTo>
                    <a:pt x="7105" y="163"/>
                    <a:pt x="6928" y="1"/>
                    <a:pt x="666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75"/>
            <p:cNvSpPr/>
            <p:nvPr/>
          </p:nvSpPr>
          <p:spPr>
            <a:xfrm>
              <a:off x="3867034" y="3041839"/>
              <a:ext cx="5140" cy="10675"/>
            </a:xfrm>
            <a:custGeom>
              <a:avLst/>
              <a:gdLst/>
              <a:ahLst/>
              <a:cxnLst/>
              <a:rect l="l" t="t" r="r" b="b"/>
              <a:pathLst>
                <a:path w="402" h="835" extrusionOk="0">
                  <a:moveTo>
                    <a:pt x="201" y="1"/>
                  </a:moveTo>
                  <a:cubicBezTo>
                    <a:pt x="68" y="1"/>
                    <a:pt x="1" y="67"/>
                    <a:pt x="1" y="201"/>
                  </a:cubicBezTo>
                  <a:lnTo>
                    <a:pt x="1" y="601"/>
                  </a:lnTo>
                  <a:cubicBezTo>
                    <a:pt x="1" y="734"/>
                    <a:pt x="68" y="834"/>
                    <a:pt x="201" y="834"/>
                  </a:cubicBezTo>
                  <a:cubicBezTo>
                    <a:pt x="301" y="834"/>
                    <a:pt x="401" y="734"/>
                    <a:pt x="401" y="601"/>
                  </a:cubicBezTo>
                  <a:lnTo>
                    <a:pt x="401" y="201"/>
                  </a:lnTo>
                  <a:cubicBezTo>
                    <a:pt x="401" y="67"/>
                    <a:pt x="301"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75"/>
            <p:cNvSpPr/>
            <p:nvPr/>
          </p:nvSpPr>
          <p:spPr>
            <a:xfrm>
              <a:off x="3867034" y="3067422"/>
              <a:ext cx="5140" cy="168046"/>
            </a:xfrm>
            <a:custGeom>
              <a:avLst/>
              <a:gdLst/>
              <a:ahLst/>
              <a:cxnLst/>
              <a:rect l="l" t="t" r="r" b="b"/>
              <a:pathLst>
                <a:path w="402" h="13144" extrusionOk="0">
                  <a:moveTo>
                    <a:pt x="201" y="1"/>
                  </a:moveTo>
                  <a:cubicBezTo>
                    <a:pt x="68" y="1"/>
                    <a:pt x="1" y="101"/>
                    <a:pt x="1" y="201"/>
                  </a:cubicBezTo>
                  <a:lnTo>
                    <a:pt x="1" y="1002"/>
                  </a:lnTo>
                  <a:cubicBezTo>
                    <a:pt x="1" y="1102"/>
                    <a:pt x="68" y="1202"/>
                    <a:pt x="201" y="1202"/>
                  </a:cubicBezTo>
                  <a:cubicBezTo>
                    <a:pt x="301" y="1202"/>
                    <a:pt x="401" y="1102"/>
                    <a:pt x="401" y="1002"/>
                  </a:cubicBezTo>
                  <a:lnTo>
                    <a:pt x="401" y="201"/>
                  </a:lnTo>
                  <a:cubicBezTo>
                    <a:pt x="401" y="101"/>
                    <a:pt x="301" y="1"/>
                    <a:pt x="201" y="1"/>
                  </a:cubicBezTo>
                  <a:close/>
                  <a:moveTo>
                    <a:pt x="201" y="2403"/>
                  </a:moveTo>
                  <a:cubicBezTo>
                    <a:pt x="68" y="2403"/>
                    <a:pt x="1" y="2503"/>
                    <a:pt x="1" y="2603"/>
                  </a:cubicBezTo>
                  <a:lnTo>
                    <a:pt x="1" y="3370"/>
                  </a:lnTo>
                  <a:cubicBezTo>
                    <a:pt x="1" y="3503"/>
                    <a:pt x="68" y="3604"/>
                    <a:pt x="201" y="3604"/>
                  </a:cubicBezTo>
                  <a:cubicBezTo>
                    <a:pt x="301" y="3604"/>
                    <a:pt x="401" y="3503"/>
                    <a:pt x="401" y="3403"/>
                  </a:cubicBezTo>
                  <a:lnTo>
                    <a:pt x="401" y="2603"/>
                  </a:lnTo>
                  <a:cubicBezTo>
                    <a:pt x="401" y="2503"/>
                    <a:pt x="301" y="2403"/>
                    <a:pt x="201" y="2403"/>
                  </a:cubicBezTo>
                  <a:close/>
                  <a:moveTo>
                    <a:pt x="201" y="4771"/>
                  </a:moveTo>
                  <a:cubicBezTo>
                    <a:pt x="68" y="4771"/>
                    <a:pt x="1" y="4871"/>
                    <a:pt x="1" y="4971"/>
                  </a:cubicBezTo>
                  <a:lnTo>
                    <a:pt x="1" y="5772"/>
                  </a:lnTo>
                  <a:cubicBezTo>
                    <a:pt x="1" y="5872"/>
                    <a:pt x="68" y="5972"/>
                    <a:pt x="201" y="5972"/>
                  </a:cubicBezTo>
                  <a:cubicBezTo>
                    <a:pt x="301" y="5972"/>
                    <a:pt x="401" y="5872"/>
                    <a:pt x="401" y="5772"/>
                  </a:cubicBezTo>
                  <a:lnTo>
                    <a:pt x="401" y="4971"/>
                  </a:lnTo>
                  <a:cubicBezTo>
                    <a:pt x="401" y="4871"/>
                    <a:pt x="301" y="4771"/>
                    <a:pt x="201" y="4771"/>
                  </a:cubicBezTo>
                  <a:close/>
                  <a:moveTo>
                    <a:pt x="201" y="7139"/>
                  </a:moveTo>
                  <a:cubicBezTo>
                    <a:pt x="68" y="7139"/>
                    <a:pt x="1" y="7239"/>
                    <a:pt x="1" y="7373"/>
                  </a:cubicBezTo>
                  <a:lnTo>
                    <a:pt x="1" y="8173"/>
                  </a:lnTo>
                  <a:cubicBezTo>
                    <a:pt x="1" y="8274"/>
                    <a:pt x="68" y="8374"/>
                    <a:pt x="201" y="8374"/>
                  </a:cubicBezTo>
                  <a:cubicBezTo>
                    <a:pt x="301" y="8374"/>
                    <a:pt x="401" y="8274"/>
                    <a:pt x="401" y="8173"/>
                  </a:cubicBezTo>
                  <a:lnTo>
                    <a:pt x="401" y="7373"/>
                  </a:lnTo>
                  <a:cubicBezTo>
                    <a:pt x="401" y="7239"/>
                    <a:pt x="301" y="7139"/>
                    <a:pt x="201" y="7139"/>
                  </a:cubicBezTo>
                  <a:close/>
                  <a:moveTo>
                    <a:pt x="201" y="9541"/>
                  </a:moveTo>
                  <a:cubicBezTo>
                    <a:pt x="68" y="9541"/>
                    <a:pt x="1" y="9641"/>
                    <a:pt x="1" y="9741"/>
                  </a:cubicBezTo>
                  <a:lnTo>
                    <a:pt x="1" y="10542"/>
                  </a:lnTo>
                  <a:cubicBezTo>
                    <a:pt x="1" y="10642"/>
                    <a:pt x="68" y="10742"/>
                    <a:pt x="201" y="10742"/>
                  </a:cubicBezTo>
                  <a:cubicBezTo>
                    <a:pt x="301" y="10742"/>
                    <a:pt x="401" y="10642"/>
                    <a:pt x="401" y="10542"/>
                  </a:cubicBezTo>
                  <a:lnTo>
                    <a:pt x="401" y="9741"/>
                  </a:lnTo>
                  <a:cubicBezTo>
                    <a:pt x="401" y="9641"/>
                    <a:pt x="301" y="9541"/>
                    <a:pt x="201" y="9541"/>
                  </a:cubicBezTo>
                  <a:close/>
                  <a:moveTo>
                    <a:pt x="201" y="11909"/>
                  </a:moveTo>
                  <a:cubicBezTo>
                    <a:pt x="68" y="11909"/>
                    <a:pt x="1" y="12010"/>
                    <a:pt x="1" y="12143"/>
                  </a:cubicBezTo>
                  <a:lnTo>
                    <a:pt x="1" y="12944"/>
                  </a:lnTo>
                  <a:cubicBezTo>
                    <a:pt x="1" y="13044"/>
                    <a:pt x="68" y="13144"/>
                    <a:pt x="201" y="13144"/>
                  </a:cubicBezTo>
                  <a:cubicBezTo>
                    <a:pt x="301" y="13144"/>
                    <a:pt x="401" y="13044"/>
                    <a:pt x="401" y="12944"/>
                  </a:cubicBezTo>
                  <a:lnTo>
                    <a:pt x="401" y="12143"/>
                  </a:lnTo>
                  <a:cubicBezTo>
                    <a:pt x="401" y="12010"/>
                    <a:pt x="301" y="11909"/>
                    <a:pt x="201" y="119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75"/>
            <p:cNvSpPr/>
            <p:nvPr/>
          </p:nvSpPr>
          <p:spPr>
            <a:xfrm>
              <a:off x="3867034" y="3250388"/>
              <a:ext cx="5140" cy="10675"/>
            </a:xfrm>
            <a:custGeom>
              <a:avLst/>
              <a:gdLst/>
              <a:ahLst/>
              <a:cxnLst/>
              <a:rect l="l" t="t" r="r" b="b"/>
              <a:pathLst>
                <a:path w="402" h="835" extrusionOk="0">
                  <a:moveTo>
                    <a:pt x="201" y="0"/>
                  </a:moveTo>
                  <a:cubicBezTo>
                    <a:pt x="68" y="0"/>
                    <a:pt x="1" y="100"/>
                    <a:pt x="1" y="200"/>
                  </a:cubicBezTo>
                  <a:lnTo>
                    <a:pt x="1" y="634"/>
                  </a:lnTo>
                  <a:cubicBezTo>
                    <a:pt x="1" y="734"/>
                    <a:pt x="68" y="834"/>
                    <a:pt x="201" y="834"/>
                  </a:cubicBezTo>
                  <a:cubicBezTo>
                    <a:pt x="301" y="834"/>
                    <a:pt x="401" y="734"/>
                    <a:pt x="401" y="634"/>
                  </a:cubicBezTo>
                  <a:lnTo>
                    <a:pt x="401" y="200"/>
                  </a:lnTo>
                  <a:cubicBezTo>
                    <a:pt x="401" y="100"/>
                    <a:pt x="301"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75"/>
            <p:cNvSpPr/>
            <p:nvPr/>
          </p:nvSpPr>
          <p:spPr>
            <a:xfrm>
              <a:off x="4176227" y="2876798"/>
              <a:ext cx="5140" cy="10675"/>
            </a:xfrm>
            <a:custGeom>
              <a:avLst/>
              <a:gdLst/>
              <a:ahLst/>
              <a:cxnLst/>
              <a:rect l="l" t="t" r="r" b="b"/>
              <a:pathLst>
                <a:path w="402" h="835" extrusionOk="0">
                  <a:moveTo>
                    <a:pt x="201" y="0"/>
                  </a:moveTo>
                  <a:cubicBezTo>
                    <a:pt x="67" y="0"/>
                    <a:pt x="1" y="100"/>
                    <a:pt x="1" y="200"/>
                  </a:cubicBezTo>
                  <a:lnTo>
                    <a:pt x="1" y="634"/>
                  </a:lnTo>
                  <a:cubicBezTo>
                    <a:pt x="1" y="734"/>
                    <a:pt x="67" y="834"/>
                    <a:pt x="201" y="834"/>
                  </a:cubicBezTo>
                  <a:cubicBezTo>
                    <a:pt x="301" y="834"/>
                    <a:pt x="401" y="734"/>
                    <a:pt x="401" y="634"/>
                  </a:cubicBezTo>
                  <a:lnTo>
                    <a:pt x="401" y="200"/>
                  </a:lnTo>
                  <a:cubicBezTo>
                    <a:pt x="401" y="100"/>
                    <a:pt x="301"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75"/>
            <p:cNvSpPr/>
            <p:nvPr/>
          </p:nvSpPr>
          <p:spPr>
            <a:xfrm>
              <a:off x="4176227" y="2904515"/>
              <a:ext cx="5140" cy="150134"/>
            </a:xfrm>
            <a:custGeom>
              <a:avLst/>
              <a:gdLst/>
              <a:ahLst/>
              <a:cxnLst/>
              <a:rect l="l" t="t" r="r" b="b"/>
              <a:pathLst>
                <a:path w="402" h="11743" extrusionOk="0">
                  <a:moveTo>
                    <a:pt x="201" y="0"/>
                  </a:moveTo>
                  <a:cubicBezTo>
                    <a:pt x="67" y="0"/>
                    <a:pt x="1" y="67"/>
                    <a:pt x="1" y="201"/>
                  </a:cubicBezTo>
                  <a:lnTo>
                    <a:pt x="1" y="1068"/>
                  </a:lnTo>
                  <a:cubicBezTo>
                    <a:pt x="1" y="1168"/>
                    <a:pt x="67" y="1268"/>
                    <a:pt x="201" y="1268"/>
                  </a:cubicBezTo>
                  <a:cubicBezTo>
                    <a:pt x="301" y="1268"/>
                    <a:pt x="401" y="1168"/>
                    <a:pt x="401" y="1068"/>
                  </a:cubicBezTo>
                  <a:lnTo>
                    <a:pt x="401" y="201"/>
                  </a:lnTo>
                  <a:cubicBezTo>
                    <a:pt x="401" y="67"/>
                    <a:pt x="301" y="0"/>
                    <a:pt x="201" y="0"/>
                  </a:cubicBezTo>
                  <a:close/>
                  <a:moveTo>
                    <a:pt x="201" y="2602"/>
                  </a:moveTo>
                  <a:cubicBezTo>
                    <a:pt x="67" y="2602"/>
                    <a:pt x="1" y="2702"/>
                    <a:pt x="1" y="2802"/>
                  </a:cubicBezTo>
                  <a:lnTo>
                    <a:pt x="1" y="3670"/>
                  </a:lnTo>
                  <a:cubicBezTo>
                    <a:pt x="1" y="3803"/>
                    <a:pt x="67" y="3903"/>
                    <a:pt x="201" y="3903"/>
                  </a:cubicBezTo>
                  <a:cubicBezTo>
                    <a:pt x="301" y="3903"/>
                    <a:pt x="401" y="3803"/>
                    <a:pt x="401" y="3670"/>
                  </a:cubicBezTo>
                  <a:lnTo>
                    <a:pt x="401" y="2802"/>
                  </a:lnTo>
                  <a:cubicBezTo>
                    <a:pt x="401" y="2702"/>
                    <a:pt x="301" y="2602"/>
                    <a:pt x="201" y="2602"/>
                  </a:cubicBezTo>
                  <a:close/>
                  <a:moveTo>
                    <a:pt x="201" y="5204"/>
                  </a:moveTo>
                  <a:cubicBezTo>
                    <a:pt x="67" y="5204"/>
                    <a:pt x="1" y="5304"/>
                    <a:pt x="1" y="5438"/>
                  </a:cubicBezTo>
                  <a:lnTo>
                    <a:pt x="1" y="6305"/>
                  </a:lnTo>
                  <a:cubicBezTo>
                    <a:pt x="1" y="6405"/>
                    <a:pt x="67" y="6505"/>
                    <a:pt x="201" y="6505"/>
                  </a:cubicBezTo>
                  <a:cubicBezTo>
                    <a:pt x="301" y="6505"/>
                    <a:pt x="401" y="6405"/>
                    <a:pt x="401" y="6305"/>
                  </a:cubicBezTo>
                  <a:lnTo>
                    <a:pt x="401" y="5438"/>
                  </a:lnTo>
                  <a:cubicBezTo>
                    <a:pt x="401" y="5304"/>
                    <a:pt x="301" y="5204"/>
                    <a:pt x="201" y="5204"/>
                  </a:cubicBezTo>
                  <a:close/>
                  <a:moveTo>
                    <a:pt x="201" y="7839"/>
                  </a:moveTo>
                  <a:cubicBezTo>
                    <a:pt x="67" y="7839"/>
                    <a:pt x="1" y="7939"/>
                    <a:pt x="1" y="8040"/>
                  </a:cubicBezTo>
                  <a:lnTo>
                    <a:pt x="1" y="8907"/>
                  </a:lnTo>
                  <a:cubicBezTo>
                    <a:pt x="1" y="9007"/>
                    <a:pt x="67" y="9107"/>
                    <a:pt x="201" y="9107"/>
                  </a:cubicBezTo>
                  <a:cubicBezTo>
                    <a:pt x="301" y="9107"/>
                    <a:pt x="401" y="9007"/>
                    <a:pt x="401" y="8907"/>
                  </a:cubicBezTo>
                  <a:lnTo>
                    <a:pt x="401" y="8040"/>
                  </a:lnTo>
                  <a:cubicBezTo>
                    <a:pt x="401" y="7939"/>
                    <a:pt x="301" y="7839"/>
                    <a:pt x="201" y="7839"/>
                  </a:cubicBezTo>
                  <a:close/>
                  <a:moveTo>
                    <a:pt x="201" y="10441"/>
                  </a:moveTo>
                  <a:cubicBezTo>
                    <a:pt x="67" y="10441"/>
                    <a:pt x="1" y="10541"/>
                    <a:pt x="1" y="10641"/>
                  </a:cubicBezTo>
                  <a:lnTo>
                    <a:pt x="1" y="11509"/>
                  </a:lnTo>
                  <a:cubicBezTo>
                    <a:pt x="1" y="11642"/>
                    <a:pt x="67" y="11742"/>
                    <a:pt x="201" y="11742"/>
                  </a:cubicBezTo>
                  <a:cubicBezTo>
                    <a:pt x="301" y="11742"/>
                    <a:pt x="401" y="11642"/>
                    <a:pt x="401" y="11509"/>
                  </a:cubicBezTo>
                  <a:lnTo>
                    <a:pt x="401" y="10641"/>
                  </a:lnTo>
                  <a:cubicBezTo>
                    <a:pt x="401" y="10541"/>
                    <a:pt x="301" y="10441"/>
                    <a:pt x="201" y="104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75"/>
            <p:cNvSpPr/>
            <p:nvPr/>
          </p:nvSpPr>
          <p:spPr>
            <a:xfrm>
              <a:off x="4176227" y="3071270"/>
              <a:ext cx="5140" cy="10675"/>
            </a:xfrm>
            <a:custGeom>
              <a:avLst/>
              <a:gdLst/>
              <a:ahLst/>
              <a:cxnLst/>
              <a:rect l="l" t="t" r="r" b="b"/>
              <a:pathLst>
                <a:path w="402" h="835" extrusionOk="0">
                  <a:moveTo>
                    <a:pt x="201" y="0"/>
                  </a:moveTo>
                  <a:cubicBezTo>
                    <a:pt x="67" y="0"/>
                    <a:pt x="1" y="100"/>
                    <a:pt x="1" y="234"/>
                  </a:cubicBezTo>
                  <a:lnTo>
                    <a:pt x="1" y="634"/>
                  </a:lnTo>
                  <a:cubicBezTo>
                    <a:pt x="1" y="767"/>
                    <a:pt x="67" y="834"/>
                    <a:pt x="201" y="834"/>
                  </a:cubicBezTo>
                  <a:cubicBezTo>
                    <a:pt x="301" y="834"/>
                    <a:pt x="401" y="767"/>
                    <a:pt x="401" y="634"/>
                  </a:cubicBezTo>
                  <a:lnTo>
                    <a:pt x="401" y="234"/>
                  </a:lnTo>
                  <a:cubicBezTo>
                    <a:pt x="401" y="100"/>
                    <a:pt x="301"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75"/>
            <p:cNvSpPr/>
            <p:nvPr/>
          </p:nvSpPr>
          <p:spPr>
            <a:xfrm>
              <a:off x="4296917" y="2886604"/>
              <a:ext cx="5140" cy="10675"/>
            </a:xfrm>
            <a:custGeom>
              <a:avLst/>
              <a:gdLst/>
              <a:ahLst/>
              <a:cxnLst/>
              <a:rect l="l" t="t" r="r" b="b"/>
              <a:pathLst>
                <a:path w="402" h="835" extrusionOk="0">
                  <a:moveTo>
                    <a:pt x="201" y="0"/>
                  </a:moveTo>
                  <a:cubicBezTo>
                    <a:pt x="68" y="0"/>
                    <a:pt x="1" y="101"/>
                    <a:pt x="1" y="201"/>
                  </a:cubicBezTo>
                  <a:lnTo>
                    <a:pt x="1" y="634"/>
                  </a:lnTo>
                  <a:cubicBezTo>
                    <a:pt x="1" y="734"/>
                    <a:pt x="68" y="834"/>
                    <a:pt x="201" y="834"/>
                  </a:cubicBezTo>
                  <a:cubicBezTo>
                    <a:pt x="301" y="834"/>
                    <a:pt x="401" y="734"/>
                    <a:pt x="401" y="634"/>
                  </a:cubicBezTo>
                  <a:lnTo>
                    <a:pt x="401" y="201"/>
                  </a:lnTo>
                  <a:cubicBezTo>
                    <a:pt x="401" y="101"/>
                    <a:pt x="301"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75"/>
            <p:cNvSpPr/>
            <p:nvPr/>
          </p:nvSpPr>
          <p:spPr>
            <a:xfrm>
              <a:off x="4296917" y="2911765"/>
              <a:ext cx="5140" cy="75074"/>
            </a:xfrm>
            <a:custGeom>
              <a:avLst/>
              <a:gdLst/>
              <a:ahLst/>
              <a:cxnLst/>
              <a:rect l="l" t="t" r="r" b="b"/>
              <a:pathLst>
                <a:path w="402" h="5872" extrusionOk="0">
                  <a:moveTo>
                    <a:pt x="201" y="1"/>
                  </a:moveTo>
                  <a:cubicBezTo>
                    <a:pt x="101" y="1"/>
                    <a:pt x="1" y="101"/>
                    <a:pt x="1" y="201"/>
                  </a:cubicBezTo>
                  <a:lnTo>
                    <a:pt x="1" y="1001"/>
                  </a:lnTo>
                  <a:cubicBezTo>
                    <a:pt x="1" y="1101"/>
                    <a:pt x="101" y="1201"/>
                    <a:pt x="201" y="1201"/>
                  </a:cubicBezTo>
                  <a:cubicBezTo>
                    <a:pt x="334" y="1201"/>
                    <a:pt x="401" y="1101"/>
                    <a:pt x="401" y="1001"/>
                  </a:cubicBezTo>
                  <a:lnTo>
                    <a:pt x="401" y="201"/>
                  </a:lnTo>
                  <a:cubicBezTo>
                    <a:pt x="401" y="101"/>
                    <a:pt x="334" y="1"/>
                    <a:pt x="201" y="1"/>
                  </a:cubicBezTo>
                  <a:close/>
                  <a:moveTo>
                    <a:pt x="201" y="2336"/>
                  </a:moveTo>
                  <a:cubicBezTo>
                    <a:pt x="101" y="2336"/>
                    <a:pt x="1" y="2436"/>
                    <a:pt x="1" y="2569"/>
                  </a:cubicBezTo>
                  <a:lnTo>
                    <a:pt x="1" y="3336"/>
                  </a:lnTo>
                  <a:cubicBezTo>
                    <a:pt x="1" y="3436"/>
                    <a:pt x="101" y="3536"/>
                    <a:pt x="201" y="3536"/>
                  </a:cubicBezTo>
                  <a:cubicBezTo>
                    <a:pt x="334" y="3536"/>
                    <a:pt x="401" y="3436"/>
                    <a:pt x="401" y="3336"/>
                  </a:cubicBezTo>
                  <a:lnTo>
                    <a:pt x="401" y="2536"/>
                  </a:lnTo>
                  <a:cubicBezTo>
                    <a:pt x="401" y="2436"/>
                    <a:pt x="334" y="2336"/>
                    <a:pt x="201" y="2336"/>
                  </a:cubicBezTo>
                  <a:close/>
                  <a:moveTo>
                    <a:pt x="201" y="4704"/>
                  </a:moveTo>
                  <a:cubicBezTo>
                    <a:pt x="101" y="4704"/>
                    <a:pt x="1" y="4771"/>
                    <a:pt x="1" y="4904"/>
                  </a:cubicBezTo>
                  <a:lnTo>
                    <a:pt x="1" y="5671"/>
                  </a:lnTo>
                  <a:cubicBezTo>
                    <a:pt x="1" y="5805"/>
                    <a:pt x="101" y="5871"/>
                    <a:pt x="201" y="5871"/>
                  </a:cubicBezTo>
                  <a:cubicBezTo>
                    <a:pt x="334" y="5871"/>
                    <a:pt x="401" y="5805"/>
                    <a:pt x="401" y="5671"/>
                  </a:cubicBezTo>
                  <a:lnTo>
                    <a:pt x="401" y="4904"/>
                  </a:lnTo>
                  <a:cubicBezTo>
                    <a:pt x="401" y="4771"/>
                    <a:pt x="334" y="4704"/>
                    <a:pt x="201" y="47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75"/>
            <p:cNvSpPr/>
            <p:nvPr/>
          </p:nvSpPr>
          <p:spPr>
            <a:xfrm>
              <a:off x="4296917" y="3001745"/>
              <a:ext cx="5140" cy="10675"/>
            </a:xfrm>
            <a:custGeom>
              <a:avLst/>
              <a:gdLst/>
              <a:ahLst/>
              <a:cxnLst/>
              <a:rect l="l" t="t" r="r" b="b"/>
              <a:pathLst>
                <a:path w="402" h="835" extrusionOk="0">
                  <a:moveTo>
                    <a:pt x="201" y="1"/>
                  </a:moveTo>
                  <a:cubicBezTo>
                    <a:pt x="101" y="1"/>
                    <a:pt x="1" y="101"/>
                    <a:pt x="1" y="201"/>
                  </a:cubicBezTo>
                  <a:lnTo>
                    <a:pt x="1" y="601"/>
                  </a:lnTo>
                  <a:cubicBezTo>
                    <a:pt x="1" y="735"/>
                    <a:pt x="101" y="835"/>
                    <a:pt x="201" y="835"/>
                  </a:cubicBezTo>
                  <a:cubicBezTo>
                    <a:pt x="334" y="835"/>
                    <a:pt x="401" y="735"/>
                    <a:pt x="401" y="601"/>
                  </a:cubicBezTo>
                  <a:lnTo>
                    <a:pt x="401" y="201"/>
                  </a:lnTo>
                  <a:cubicBezTo>
                    <a:pt x="401" y="101"/>
                    <a:pt x="334"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75"/>
            <p:cNvSpPr/>
            <p:nvPr/>
          </p:nvSpPr>
          <p:spPr>
            <a:xfrm>
              <a:off x="4046152" y="2831168"/>
              <a:ext cx="5140" cy="10663"/>
            </a:xfrm>
            <a:custGeom>
              <a:avLst/>
              <a:gdLst/>
              <a:ahLst/>
              <a:cxnLst/>
              <a:rect l="l" t="t" r="r" b="b"/>
              <a:pathLst>
                <a:path w="402" h="834" extrusionOk="0">
                  <a:moveTo>
                    <a:pt x="201" y="0"/>
                  </a:moveTo>
                  <a:cubicBezTo>
                    <a:pt x="101" y="0"/>
                    <a:pt x="1" y="100"/>
                    <a:pt x="1" y="200"/>
                  </a:cubicBezTo>
                  <a:lnTo>
                    <a:pt x="1" y="634"/>
                  </a:lnTo>
                  <a:cubicBezTo>
                    <a:pt x="1" y="734"/>
                    <a:pt x="101" y="834"/>
                    <a:pt x="201" y="834"/>
                  </a:cubicBezTo>
                  <a:cubicBezTo>
                    <a:pt x="301" y="834"/>
                    <a:pt x="401" y="734"/>
                    <a:pt x="401" y="634"/>
                  </a:cubicBezTo>
                  <a:lnTo>
                    <a:pt x="401" y="200"/>
                  </a:lnTo>
                  <a:cubicBezTo>
                    <a:pt x="401" y="100"/>
                    <a:pt x="301"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75"/>
            <p:cNvSpPr/>
            <p:nvPr/>
          </p:nvSpPr>
          <p:spPr>
            <a:xfrm>
              <a:off x="4046152" y="2858451"/>
              <a:ext cx="5140" cy="272103"/>
            </a:xfrm>
            <a:custGeom>
              <a:avLst/>
              <a:gdLst/>
              <a:ahLst/>
              <a:cxnLst/>
              <a:rect l="l" t="t" r="r" b="b"/>
              <a:pathLst>
                <a:path w="402" h="21283" extrusionOk="0">
                  <a:moveTo>
                    <a:pt x="201" y="1"/>
                  </a:moveTo>
                  <a:cubicBezTo>
                    <a:pt x="101" y="1"/>
                    <a:pt x="1" y="101"/>
                    <a:pt x="1" y="201"/>
                  </a:cubicBezTo>
                  <a:lnTo>
                    <a:pt x="1" y="1035"/>
                  </a:lnTo>
                  <a:cubicBezTo>
                    <a:pt x="1" y="1168"/>
                    <a:pt x="101" y="1268"/>
                    <a:pt x="201" y="1268"/>
                  </a:cubicBezTo>
                  <a:lnTo>
                    <a:pt x="201" y="1202"/>
                  </a:lnTo>
                  <a:cubicBezTo>
                    <a:pt x="301" y="1202"/>
                    <a:pt x="401" y="1135"/>
                    <a:pt x="401" y="1035"/>
                  </a:cubicBezTo>
                  <a:lnTo>
                    <a:pt x="401" y="201"/>
                  </a:lnTo>
                  <a:cubicBezTo>
                    <a:pt x="401" y="101"/>
                    <a:pt x="301" y="1"/>
                    <a:pt x="201" y="1"/>
                  </a:cubicBezTo>
                  <a:close/>
                  <a:moveTo>
                    <a:pt x="201" y="2503"/>
                  </a:moveTo>
                  <a:cubicBezTo>
                    <a:pt x="101" y="2503"/>
                    <a:pt x="1" y="2603"/>
                    <a:pt x="1" y="2703"/>
                  </a:cubicBezTo>
                  <a:lnTo>
                    <a:pt x="1" y="3537"/>
                  </a:lnTo>
                  <a:cubicBezTo>
                    <a:pt x="1" y="3670"/>
                    <a:pt x="101" y="3770"/>
                    <a:pt x="201" y="3770"/>
                  </a:cubicBezTo>
                  <a:lnTo>
                    <a:pt x="201" y="3704"/>
                  </a:lnTo>
                  <a:cubicBezTo>
                    <a:pt x="301" y="3704"/>
                    <a:pt x="401" y="3637"/>
                    <a:pt x="401" y="3537"/>
                  </a:cubicBezTo>
                  <a:lnTo>
                    <a:pt x="401" y="2703"/>
                  </a:lnTo>
                  <a:cubicBezTo>
                    <a:pt x="401" y="2603"/>
                    <a:pt x="301" y="2503"/>
                    <a:pt x="201" y="2503"/>
                  </a:cubicBezTo>
                  <a:close/>
                  <a:moveTo>
                    <a:pt x="201" y="5004"/>
                  </a:moveTo>
                  <a:cubicBezTo>
                    <a:pt x="101" y="5004"/>
                    <a:pt x="1" y="5105"/>
                    <a:pt x="1" y="5205"/>
                  </a:cubicBezTo>
                  <a:lnTo>
                    <a:pt x="1" y="6039"/>
                  </a:lnTo>
                  <a:cubicBezTo>
                    <a:pt x="1" y="6172"/>
                    <a:pt x="101" y="6272"/>
                    <a:pt x="201" y="6272"/>
                  </a:cubicBezTo>
                  <a:lnTo>
                    <a:pt x="201" y="6205"/>
                  </a:lnTo>
                  <a:cubicBezTo>
                    <a:pt x="214" y="6210"/>
                    <a:pt x="228" y="6212"/>
                    <a:pt x="241" y="6212"/>
                  </a:cubicBezTo>
                  <a:cubicBezTo>
                    <a:pt x="326" y="6212"/>
                    <a:pt x="401" y="6125"/>
                    <a:pt x="401" y="6039"/>
                  </a:cubicBezTo>
                  <a:lnTo>
                    <a:pt x="401" y="5205"/>
                  </a:lnTo>
                  <a:cubicBezTo>
                    <a:pt x="401" y="5105"/>
                    <a:pt x="301" y="5004"/>
                    <a:pt x="201" y="5004"/>
                  </a:cubicBezTo>
                  <a:close/>
                  <a:moveTo>
                    <a:pt x="201" y="7506"/>
                  </a:moveTo>
                  <a:cubicBezTo>
                    <a:pt x="101" y="7506"/>
                    <a:pt x="1" y="7606"/>
                    <a:pt x="1" y="7706"/>
                  </a:cubicBezTo>
                  <a:lnTo>
                    <a:pt x="1" y="8540"/>
                  </a:lnTo>
                  <a:cubicBezTo>
                    <a:pt x="1" y="8674"/>
                    <a:pt x="101" y="8774"/>
                    <a:pt x="201" y="8774"/>
                  </a:cubicBezTo>
                  <a:lnTo>
                    <a:pt x="201" y="8740"/>
                  </a:lnTo>
                  <a:cubicBezTo>
                    <a:pt x="301" y="8740"/>
                    <a:pt x="401" y="8640"/>
                    <a:pt x="401" y="8540"/>
                  </a:cubicBezTo>
                  <a:lnTo>
                    <a:pt x="401" y="7706"/>
                  </a:lnTo>
                  <a:cubicBezTo>
                    <a:pt x="401" y="7606"/>
                    <a:pt x="301" y="7506"/>
                    <a:pt x="201" y="7506"/>
                  </a:cubicBezTo>
                  <a:close/>
                  <a:moveTo>
                    <a:pt x="201" y="10008"/>
                  </a:moveTo>
                  <a:cubicBezTo>
                    <a:pt x="101" y="10008"/>
                    <a:pt x="1" y="10108"/>
                    <a:pt x="1" y="10208"/>
                  </a:cubicBezTo>
                  <a:lnTo>
                    <a:pt x="1" y="11042"/>
                  </a:lnTo>
                  <a:cubicBezTo>
                    <a:pt x="1" y="11176"/>
                    <a:pt x="101" y="11276"/>
                    <a:pt x="201" y="11276"/>
                  </a:cubicBezTo>
                  <a:lnTo>
                    <a:pt x="201" y="11242"/>
                  </a:lnTo>
                  <a:cubicBezTo>
                    <a:pt x="301" y="11242"/>
                    <a:pt x="401" y="11176"/>
                    <a:pt x="401" y="11042"/>
                  </a:cubicBezTo>
                  <a:lnTo>
                    <a:pt x="401" y="10208"/>
                  </a:lnTo>
                  <a:cubicBezTo>
                    <a:pt x="401" y="10108"/>
                    <a:pt x="301" y="10008"/>
                    <a:pt x="201" y="10008"/>
                  </a:cubicBezTo>
                  <a:close/>
                  <a:moveTo>
                    <a:pt x="201" y="12510"/>
                  </a:moveTo>
                  <a:cubicBezTo>
                    <a:pt x="101" y="12510"/>
                    <a:pt x="1" y="12610"/>
                    <a:pt x="1" y="12710"/>
                  </a:cubicBezTo>
                  <a:lnTo>
                    <a:pt x="1" y="13544"/>
                  </a:lnTo>
                  <a:cubicBezTo>
                    <a:pt x="1" y="13677"/>
                    <a:pt x="101" y="13777"/>
                    <a:pt x="201" y="13777"/>
                  </a:cubicBezTo>
                  <a:lnTo>
                    <a:pt x="201" y="13744"/>
                  </a:lnTo>
                  <a:cubicBezTo>
                    <a:pt x="301" y="13744"/>
                    <a:pt x="401" y="13677"/>
                    <a:pt x="401" y="13544"/>
                  </a:cubicBezTo>
                  <a:lnTo>
                    <a:pt x="401" y="12710"/>
                  </a:lnTo>
                  <a:cubicBezTo>
                    <a:pt x="401" y="12610"/>
                    <a:pt x="301" y="12510"/>
                    <a:pt x="201" y="12510"/>
                  </a:cubicBezTo>
                  <a:close/>
                  <a:moveTo>
                    <a:pt x="201" y="15012"/>
                  </a:moveTo>
                  <a:cubicBezTo>
                    <a:pt x="101" y="15012"/>
                    <a:pt x="1" y="15112"/>
                    <a:pt x="1" y="15212"/>
                  </a:cubicBezTo>
                  <a:lnTo>
                    <a:pt x="1" y="16046"/>
                  </a:lnTo>
                  <a:cubicBezTo>
                    <a:pt x="1" y="16179"/>
                    <a:pt x="101" y="16279"/>
                    <a:pt x="201" y="16279"/>
                  </a:cubicBezTo>
                  <a:lnTo>
                    <a:pt x="201" y="16246"/>
                  </a:lnTo>
                  <a:cubicBezTo>
                    <a:pt x="301" y="16246"/>
                    <a:pt x="401" y="16179"/>
                    <a:pt x="401" y="16046"/>
                  </a:cubicBezTo>
                  <a:lnTo>
                    <a:pt x="401" y="15212"/>
                  </a:lnTo>
                  <a:cubicBezTo>
                    <a:pt x="401" y="15112"/>
                    <a:pt x="301" y="15012"/>
                    <a:pt x="201" y="15012"/>
                  </a:cubicBezTo>
                  <a:close/>
                  <a:moveTo>
                    <a:pt x="201" y="17513"/>
                  </a:moveTo>
                  <a:cubicBezTo>
                    <a:pt x="101" y="17513"/>
                    <a:pt x="1" y="17614"/>
                    <a:pt x="1" y="17714"/>
                  </a:cubicBezTo>
                  <a:lnTo>
                    <a:pt x="1" y="18548"/>
                  </a:lnTo>
                  <a:cubicBezTo>
                    <a:pt x="1" y="18681"/>
                    <a:pt x="101" y="18781"/>
                    <a:pt x="201" y="18781"/>
                  </a:cubicBezTo>
                  <a:cubicBezTo>
                    <a:pt x="301" y="18781"/>
                    <a:pt x="401" y="18681"/>
                    <a:pt x="401" y="18548"/>
                  </a:cubicBezTo>
                  <a:lnTo>
                    <a:pt x="401" y="17714"/>
                  </a:lnTo>
                  <a:cubicBezTo>
                    <a:pt x="401" y="17614"/>
                    <a:pt x="301" y="17513"/>
                    <a:pt x="201" y="17513"/>
                  </a:cubicBezTo>
                  <a:close/>
                  <a:moveTo>
                    <a:pt x="201" y="20015"/>
                  </a:moveTo>
                  <a:cubicBezTo>
                    <a:pt x="101" y="20015"/>
                    <a:pt x="1" y="20115"/>
                    <a:pt x="1" y="20215"/>
                  </a:cubicBezTo>
                  <a:lnTo>
                    <a:pt x="1" y="21049"/>
                  </a:lnTo>
                  <a:cubicBezTo>
                    <a:pt x="1" y="21183"/>
                    <a:pt x="101" y="21283"/>
                    <a:pt x="201" y="21283"/>
                  </a:cubicBezTo>
                  <a:cubicBezTo>
                    <a:pt x="301" y="21283"/>
                    <a:pt x="401" y="21183"/>
                    <a:pt x="401" y="21049"/>
                  </a:cubicBezTo>
                  <a:lnTo>
                    <a:pt x="401" y="20215"/>
                  </a:lnTo>
                  <a:cubicBezTo>
                    <a:pt x="401" y="20115"/>
                    <a:pt x="301" y="20015"/>
                    <a:pt x="201" y="200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75"/>
            <p:cNvSpPr/>
            <p:nvPr/>
          </p:nvSpPr>
          <p:spPr>
            <a:xfrm>
              <a:off x="4046152" y="3146331"/>
              <a:ext cx="5140" cy="10663"/>
            </a:xfrm>
            <a:custGeom>
              <a:avLst/>
              <a:gdLst/>
              <a:ahLst/>
              <a:cxnLst/>
              <a:rect l="l" t="t" r="r" b="b"/>
              <a:pathLst>
                <a:path w="402" h="834" extrusionOk="0">
                  <a:moveTo>
                    <a:pt x="201" y="0"/>
                  </a:moveTo>
                  <a:cubicBezTo>
                    <a:pt x="101" y="0"/>
                    <a:pt x="1" y="100"/>
                    <a:pt x="1" y="234"/>
                  </a:cubicBezTo>
                  <a:lnTo>
                    <a:pt x="1" y="634"/>
                  </a:lnTo>
                  <a:cubicBezTo>
                    <a:pt x="1" y="734"/>
                    <a:pt x="101" y="834"/>
                    <a:pt x="201" y="834"/>
                  </a:cubicBezTo>
                  <a:cubicBezTo>
                    <a:pt x="301" y="834"/>
                    <a:pt x="401" y="734"/>
                    <a:pt x="401" y="634"/>
                  </a:cubicBezTo>
                  <a:lnTo>
                    <a:pt x="401" y="234"/>
                  </a:lnTo>
                  <a:cubicBezTo>
                    <a:pt x="401" y="100"/>
                    <a:pt x="301"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75"/>
            <p:cNvSpPr/>
            <p:nvPr/>
          </p:nvSpPr>
          <p:spPr>
            <a:xfrm>
              <a:off x="5389536" y="2489348"/>
              <a:ext cx="691758" cy="907965"/>
            </a:xfrm>
            <a:custGeom>
              <a:avLst/>
              <a:gdLst/>
              <a:ahLst/>
              <a:cxnLst/>
              <a:rect l="l" t="t" r="r" b="b"/>
              <a:pathLst>
                <a:path w="54107" h="71018" extrusionOk="0">
                  <a:moveTo>
                    <a:pt x="719" y="0"/>
                  </a:moveTo>
                  <a:cubicBezTo>
                    <a:pt x="288" y="0"/>
                    <a:pt x="1" y="357"/>
                    <a:pt x="1" y="951"/>
                  </a:cubicBezTo>
                  <a:lnTo>
                    <a:pt x="1" y="39011"/>
                  </a:lnTo>
                  <a:cubicBezTo>
                    <a:pt x="34" y="39945"/>
                    <a:pt x="535" y="40779"/>
                    <a:pt x="1302" y="41280"/>
                  </a:cubicBezTo>
                  <a:lnTo>
                    <a:pt x="52805" y="70834"/>
                  </a:lnTo>
                  <a:cubicBezTo>
                    <a:pt x="53007" y="70959"/>
                    <a:pt x="53201" y="71018"/>
                    <a:pt x="53374" y="71018"/>
                  </a:cubicBezTo>
                  <a:cubicBezTo>
                    <a:pt x="53802" y="71018"/>
                    <a:pt x="54106" y="70661"/>
                    <a:pt x="54106" y="70067"/>
                  </a:cubicBezTo>
                  <a:lnTo>
                    <a:pt x="54106" y="32006"/>
                  </a:lnTo>
                  <a:cubicBezTo>
                    <a:pt x="54039" y="31072"/>
                    <a:pt x="53572" y="30239"/>
                    <a:pt x="52805" y="29738"/>
                  </a:cubicBezTo>
                  <a:lnTo>
                    <a:pt x="1302" y="184"/>
                  </a:lnTo>
                  <a:cubicBezTo>
                    <a:pt x="1090" y="59"/>
                    <a:pt x="893" y="0"/>
                    <a:pt x="71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75"/>
            <p:cNvSpPr/>
            <p:nvPr/>
          </p:nvSpPr>
          <p:spPr>
            <a:xfrm>
              <a:off x="5389536" y="2489348"/>
              <a:ext cx="691758" cy="907965"/>
            </a:xfrm>
            <a:custGeom>
              <a:avLst/>
              <a:gdLst/>
              <a:ahLst/>
              <a:cxnLst/>
              <a:rect l="l" t="t" r="r" b="b"/>
              <a:pathLst>
                <a:path w="54107" h="71018" extrusionOk="0">
                  <a:moveTo>
                    <a:pt x="719" y="0"/>
                  </a:moveTo>
                  <a:cubicBezTo>
                    <a:pt x="288" y="0"/>
                    <a:pt x="1" y="357"/>
                    <a:pt x="1" y="951"/>
                  </a:cubicBezTo>
                  <a:lnTo>
                    <a:pt x="1" y="39011"/>
                  </a:lnTo>
                  <a:cubicBezTo>
                    <a:pt x="34" y="39945"/>
                    <a:pt x="535" y="40779"/>
                    <a:pt x="1302" y="41280"/>
                  </a:cubicBezTo>
                  <a:lnTo>
                    <a:pt x="52805" y="70834"/>
                  </a:lnTo>
                  <a:cubicBezTo>
                    <a:pt x="53007" y="70959"/>
                    <a:pt x="53201" y="71018"/>
                    <a:pt x="53374" y="71018"/>
                  </a:cubicBezTo>
                  <a:cubicBezTo>
                    <a:pt x="53802" y="71018"/>
                    <a:pt x="54106" y="70661"/>
                    <a:pt x="54106" y="70067"/>
                  </a:cubicBezTo>
                  <a:lnTo>
                    <a:pt x="54106" y="32006"/>
                  </a:lnTo>
                  <a:cubicBezTo>
                    <a:pt x="54039" y="31072"/>
                    <a:pt x="53572" y="30239"/>
                    <a:pt x="52805" y="29738"/>
                  </a:cubicBezTo>
                  <a:lnTo>
                    <a:pt x="1302" y="184"/>
                  </a:lnTo>
                  <a:cubicBezTo>
                    <a:pt x="1090" y="59"/>
                    <a:pt x="893" y="0"/>
                    <a:pt x="7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75"/>
            <p:cNvSpPr/>
            <p:nvPr/>
          </p:nvSpPr>
          <p:spPr>
            <a:xfrm>
              <a:off x="5389536" y="2489131"/>
              <a:ext cx="691758" cy="907978"/>
            </a:xfrm>
            <a:custGeom>
              <a:avLst/>
              <a:gdLst/>
              <a:ahLst/>
              <a:cxnLst/>
              <a:rect l="l" t="t" r="r" b="b"/>
              <a:pathLst>
                <a:path w="54107" h="71019" extrusionOk="0">
                  <a:moveTo>
                    <a:pt x="701" y="434"/>
                  </a:moveTo>
                  <a:cubicBezTo>
                    <a:pt x="835" y="434"/>
                    <a:pt x="968" y="501"/>
                    <a:pt x="1102" y="568"/>
                  </a:cubicBezTo>
                  <a:lnTo>
                    <a:pt x="52605" y="30089"/>
                  </a:lnTo>
                  <a:cubicBezTo>
                    <a:pt x="53239" y="30522"/>
                    <a:pt x="53639" y="31223"/>
                    <a:pt x="53706" y="32023"/>
                  </a:cubicBezTo>
                  <a:lnTo>
                    <a:pt x="53706" y="70084"/>
                  </a:lnTo>
                  <a:cubicBezTo>
                    <a:pt x="53706" y="70284"/>
                    <a:pt x="53639" y="70618"/>
                    <a:pt x="53372" y="70618"/>
                  </a:cubicBezTo>
                  <a:cubicBezTo>
                    <a:pt x="53239" y="70618"/>
                    <a:pt x="53105" y="70551"/>
                    <a:pt x="53005" y="70484"/>
                  </a:cubicBezTo>
                  <a:lnTo>
                    <a:pt x="1502" y="40963"/>
                  </a:lnTo>
                  <a:cubicBezTo>
                    <a:pt x="868" y="40530"/>
                    <a:pt x="468" y="39829"/>
                    <a:pt x="401" y="39028"/>
                  </a:cubicBezTo>
                  <a:lnTo>
                    <a:pt x="401" y="968"/>
                  </a:lnTo>
                  <a:cubicBezTo>
                    <a:pt x="401" y="768"/>
                    <a:pt x="434" y="434"/>
                    <a:pt x="701" y="434"/>
                  </a:cubicBezTo>
                  <a:close/>
                  <a:moveTo>
                    <a:pt x="701" y="1"/>
                  </a:moveTo>
                  <a:cubicBezTo>
                    <a:pt x="301" y="1"/>
                    <a:pt x="1" y="367"/>
                    <a:pt x="1" y="968"/>
                  </a:cubicBezTo>
                  <a:lnTo>
                    <a:pt x="1" y="39028"/>
                  </a:lnTo>
                  <a:cubicBezTo>
                    <a:pt x="34" y="39962"/>
                    <a:pt x="535" y="40796"/>
                    <a:pt x="1302" y="41297"/>
                  </a:cubicBezTo>
                  <a:lnTo>
                    <a:pt x="52805" y="70851"/>
                  </a:lnTo>
                  <a:cubicBezTo>
                    <a:pt x="52972" y="70951"/>
                    <a:pt x="53172" y="71018"/>
                    <a:pt x="53372" y="71018"/>
                  </a:cubicBezTo>
                  <a:cubicBezTo>
                    <a:pt x="53806" y="71018"/>
                    <a:pt x="54106" y="70684"/>
                    <a:pt x="54106" y="70084"/>
                  </a:cubicBezTo>
                  <a:lnTo>
                    <a:pt x="54106" y="32023"/>
                  </a:lnTo>
                  <a:cubicBezTo>
                    <a:pt x="54039" y="31089"/>
                    <a:pt x="53572" y="30256"/>
                    <a:pt x="52805" y="29755"/>
                  </a:cubicBezTo>
                  <a:lnTo>
                    <a:pt x="1302" y="201"/>
                  </a:lnTo>
                  <a:cubicBezTo>
                    <a:pt x="1135" y="101"/>
                    <a:pt x="935" y="34"/>
                    <a:pt x="735" y="34"/>
                  </a:cubicBezTo>
                  <a:lnTo>
                    <a:pt x="7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75"/>
            <p:cNvSpPr/>
            <p:nvPr/>
          </p:nvSpPr>
          <p:spPr>
            <a:xfrm>
              <a:off x="5434744" y="2860586"/>
              <a:ext cx="606035" cy="469133"/>
            </a:xfrm>
            <a:custGeom>
              <a:avLst/>
              <a:gdLst/>
              <a:ahLst/>
              <a:cxnLst/>
              <a:rect l="l" t="t" r="r" b="b"/>
              <a:pathLst>
                <a:path w="47402" h="36694" extrusionOk="0">
                  <a:moveTo>
                    <a:pt x="34158" y="1"/>
                  </a:moveTo>
                  <a:lnTo>
                    <a:pt x="28488" y="8707"/>
                  </a:lnTo>
                  <a:lnTo>
                    <a:pt x="24785" y="368"/>
                  </a:lnTo>
                  <a:lnTo>
                    <a:pt x="15812" y="11976"/>
                  </a:lnTo>
                  <a:lnTo>
                    <a:pt x="12710" y="6372"/>
                  </a:lnTo>
                  <a:lnTo>
                    <a:pt x="8874" y="10775"/>
                  </a:lnTo>
                  <a:lnTo>
                    <a:pt x="5071" y="2703"/>
                  </a:lnTo>
                  <a:lnTo>
                    <a:pt x="1" y="7606"/>
                  </a:lnTo>
                  <a:lnTo>
                    <a:pt x="1" y="9307"/>
                  </a:lnTo>
                  <a:lnTo>
                    <a:pt x="47401" y="36694"/>
                  </a:lnTo>
                  <a:lnTo>
                    <a:pt x="47401" y="29122"/>
                  </a:lnTo>
                  <a:lnTo>
                    <a:pt x="41831" y="22117"/>
                  </a:lnTo>
                  <a:lnTo>
                    <a:pt x="3415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75"/>
            <p:cNvSpPr/>
            <p:nvPr/>
          </p:nvSpPr>
          <p:spPr>
            <a:xfrm>
              <a:off x="5868897" y="2866135"/>
              <a:ext cx="5127" cy="368055"/>
            </a:xfrm>
            <a:custGeom>
              <a:avLst/>
              <a:gdLst/>
              <a:ahLst/>
              <a:cxnLst/>
              <a:rect l="l" t="t" r="r" b="b"/>
              <a:pathLst>
                <a:path w="401" h="28788" extrusionOk="0">
                  <a:moveTo>
                    <a:pt x="200" y="0"/>
                  </a:moveTo>
                  <a:cubicBezTo>
                    <a:pt x="100" y="0"/>
                    <a:pt x="0" y="100"/>
                    <a:pt x="0" y="200"/>
                  </a:cubicBezTo>
                  <a:lnTo>
                    <a:pt x="0" y="1034"/>
                  </a:lnTo>
                  <a:cubicBezTo>
                    <a:pt x="0" y="1168"/>
                    <a:pt x="100" y="1268"/>
                    <a:pt x="200" y="1268"/>
                  </a:cubicBezTo>
                  <a:cubicBezTo>
                    <a:pt x="334" y="1268"/>
                    <a:pt x="401" y="1168"/>
                    <a:pt x="401" y="1034"/>
                  </a:cubicBezTo>
                  <a:lnTo>
                    <a:pt x="401" y="200"/>
                  </a:lnTo>
                  <a:cubicBezTo>
                    <a:pt x="401" y="100"/>
                    <a:pt x="334" y="0"/>
                    <a:pt x="200" y="0"/>
                  </a:cubicBezTo>
                  <a:close/>
                  <a:moveTo>
                    <a:pt x="200" y="2502"/>
                  </a:moveTo>
                  <a:cubicBezTo>
                    <a:pt x="100" y="2502"/>
                    <a:pt x="0" y="2602"/>
                    <a:pt x="0" y="2702"/>
                  </a:cubicBezTo>
                  <a:lnTo>
                    <a:pt x="0" y="3536"/>
                  </a:lnTo>
                  <a:cubicBezTo>
                    <a:pt x="0" y="3670"/>
                    <a:pt x="100" y="3770"/>
                    <a:pt x="200" y="3770"/>
                  </a:cubicBezTo>
                  <a:cubicBezTo>
                    <a:pt x="334" y="3770"/>
                    <a:pt x="401" y="3670"/>
                    <a:pt x="401" y="3536"/>
                  </a:cubicBezTo>
                  <a:lnTo>
                    <a:pt x="401" y="2702"/>
                  </a:lnTo>
                  <a:cubicBezTo>
                    <a:pt x="401" y="2602"/>
                    <a:pt x="334" y="2502"/>
                    <a:pt x="200" y="2502"/>
                  </a:cubicBezTo>
                  <a:close/>
                  <a:moveTo>
                    <a:pt x="200" y="5004"/>
                  </a:moveTo>
                  <a:cubicBezTo>
                    <a:pt x="100" y="5004"/>
                    <a:pt x="0" y="5104"/>
                    <a:pt x="0" y="5204"/>
                  </a:cubicBezTo>
                  <a:lnTo>
                    <a:pt x="0" y="6038"/>
                  </a:lnTo>
                  <a:cubicBezTo>
                    <a:pt x="0" y="6171"/>
                    <a:pt x="100" y="6271"/>
                    <a:pt x="200" y="6271"/>
                  </a:cubicBezTo>
                  <a:cubicBezTo>
                    <a:pt x="334" y="6271"/>
                    <a:pt x="401" y="6171"/>
                    <a:pt x="401" y="6038"/>
                  </a:cubicBezTo>
                  <a:lnTo>
                    <a:pt x="401" y="5204"/>
                  </a:lnTo>
                  <a:cubicBezTo>
                    <a:pt x="401" y="5104"/>
                    <a:pt x="334" y="5004"/>
                    <a:pt x="200" y="5004"/>
                  </a:cubicBezTo>
                  <a:close/>
                  <a:moveTo>
                    <a:pt x="200" y="7506"/>
                  </a:moveTo>
                  <a:cubicBezTo>
                    <a:pt x="100" y="7506"/>
                    <a:pt x="0" y="7606"/>
                    <a:pt x="0" y="7706"/>
                  </a:cubicBezTo>
                  <a:lnTo>
                    <a:pt x="0" y="8540"/>
                  </a:lnTo>
                  <a:cubicBezTo>
                    <a:pt x="0" y="8673"/>
                    <a:pt x="100" y="8773"/>
                    <a:pt x="200" y="8773"/>
                  </a:cubicBezTo>
                  <a:cubicBezTo>
                    <a:pt x="334" y="8773"/>
                    <a:pt x="401" y="8673"/>
                    <a:pt x="401" y="8540"/>
                  </a:cubicBezTo>
                  <a:lnTo>
                    <a:pt x="401" y="7706"/>
                  </a:lnTo>
                  <a:cubicBezTo>
                    <a:pt x="401" y="7606"/>
                    <a:pt x="334" y="7506"/>
                    <a:pt x="200" y="7506"/>
                  </a:cubicBezTo>
                  <a:close/>
                  <a:moveTo>
                    <a:pt x="200" y="10007"/>
                  </a:moveTo>
                  <a:cubicBezTo>
                    <a:pt x="100" y="10007"/>
                    <a:pt x="0" y="10108"/>
                    <a:pt x="0" y="10208"/>
                  </a:cubicBezTo>
                  <a:lnTo>
                    <a:pt x="0" y="11042"/>
                  </a:lnTo>
                  <a:cubicBezTo>
                    <a:pt x="0" y="11175"/>
                    <a:pt x="100" y="11275"/>
                    <a:pt x="200" y="11275"/>
                  </a:cubicBezTo>
                  <a:cubicBezTo>
                    <a:pt x="334" y="11275"/>
                    <a:pt x="401" y="11175"/>
                    <a:pt x="401" y="11042"/>
                  </a:cubicBezTo>
                  <a:lnTo>
                    <a:pt x="401" y="10208"/>
                  </a:lnTo>
                  <a:cubicBezTo>
                    <a:pt x="401" y="10108"/>
                    <a:pt x="334" y="10007"/>
                    <a:pt x="200" y="10007"/>
                  </a:cubicBezTo>
                  <a:close/>
                  <a:moveTo>
                    <a:pt x="200" y="12509"/>
                  </a:moveTo>
                  <a:cubicBezTo>
                    <a:pt x="100" y="12509"/>
                    <a:pt x="0" y="12609"/>
                    <a:pt x="0" y="12709"/>
                  </a:cubicBezTo>
                  <a:lnTo>
                    <a:pt x="0" y="13543"/>
                  </a:lnTo>
                  <a:cubicBezTo>
                    <a:pt x="0" y="13677"/>
                    <a:pt x="100" y="13777"/>
                    <a:pt x="200" y="13777"/>
                  </a:cubicBezTo>
                  <a:cubicBezTo>
                    <a:pt x="334" y="13777"/>
                    <a:pt x="401" y="13677"/>
                    <a:pt x="401" y="13543"/>
                  </a:cubicBezTo>
                  <a:lnTo>
                    <a:pt x="401" y="12709"/>
                  </a:lnTo>
                  <a:cubicBezTo>
                    <a:pt x="401" y="12609"/>
                    <a:pt x="334" y="12509"/>
                    <a:pt x="200" y="12509"/>
                  </a:cubicBezTo>
                  <a:close/>
                  <a:moveTo>
                    <a:pt x="200" y="15011"/>
                  </a:moveTo>
                  <a:cubicBezTo>
                    <a:pt x="100" y="15011"/>
                    <a:pt x="0" y="15111"/>
                    <a:pt x="0" y="15211"/>
                  </a:cubicBezTo>
                  <a:lnTo>
                    <a:pt x="0" y="16045"/>
                  </a:lnTo>
                  <a:cubicBezTo>
                    <a:pt x="0" y="16179"/>
                    <a:pt x="100" y="16279"/>
                    <a:pt x="200" y="16279"/>
                  </a:cubicBezTo>
                  <a:cubicBezTo>
                    <a:pt x="334" y="16279"/>
                    <a:pt x="401" y="16179"/>
                    <a:pt x="401" y="16045"/>
                  </a:cubicBezTo>
                  <a:lnTo>
                    <a:pt x="401" y="15211"/>
                  </a:lnTo>
                  <a:cubicBezTo>
                    <a:pt x="401" y="15111"/>
                    <a:pt x="334" y="15011"/>
                    <a:pt x="200" y="15011"/>
                  </a:cubicBezTo>
                  <a:close/>
                  <a:moveTo>
                    <a:pt x="200" y="17513"/>
                  </a:moveTo>
                  <a:cubicBezTo>
                    <a:pt x="100" y="17513"/>
                    <a:pt x="0" y="17613"/>
                    <a:pt x="0" y="17713"/>
                  </a:cubicBezTo>
                  <a:lnTo>
                    <a:pt x="0" y="18547"/>
                  </a:lnTo>
                  <a:cubicBezTo>
                    <a:pt x="0" y="18680"/>
                    <a:pt x="100" y="18780"/>
                    <a:pt x="200" y="18780"/>
                  </a:cubicBezTo>
                  <a:cubicBezTo>
                    <a:pt x="334" y="18780"/>
                    <a:pt x="401" y="18680"/>
                    <a:pt x="401" y="18547"/>
                  </a:cubicBezTo>
                  <a:lnTo>
                    <a:pt x="401" y="17713"/>
                  </a:lnTo>
                  <a:cubicBezTo>
                    <a:pt x="401" y="17613"/>
                    <a:pt x="334" y="17513"/>
                    <a:pt x="200" y="17513"/>
                  </a:cubicBezTo>
                  <a:close/>
                  <a:moveTo>
                    <a:pt x="200" y="20015"/>
                  </a:moveTo>
                  <a:cubicBezTo>
                    <a:pt x="100" y="20015"/>
                    <a:pt x="0" y="20115"/>
                    <a:pt x="0" y="20215"/>
                  </a:cubicBezTo>
                  <a:lnTo>
                    <a:pt x="0" y="21049"/>
                  </a:lnTo>
                  <a:cubicBezTo>
                    <a:pt x="0" y="21182"/>
                    <a:pt x="100" y="21282"/>
                    <a:pt x="200" y="21282"/>
                  </a:cubicBezTo>
                  <a:cubicBezTo>
                    <a:pt x="334" y="21282"/>
                    <a:pt x="401" y="21182"/>
                    <a:pt x="401" y="21049"/>
                  </a:cubicBezTo>
                  <a:lnTo>
                    <a:pt x="401" y="20215"/>
                  </a:lnTo>
                  <a:cubicBezTo>
                    <a:pt x="401" y="20115"/>
                    <a:pt x="334" y="20015"/>
                    <a:pt x="200" y="20015"/>
                  </a:cubicBezTo>
                  <a:close/>
                  <a:moveTo>
                    <a:pt x="200" y="22516"/>
                  </a:moveTo>
                  <a:cubicBezTo>
                    <a:pt x="100" y="22516"/>
                    <a:pt x="0" y="22617"/>
                    <a:pt x="0" y="22717"/>
                  </a:cubicBezTo>
                  <a:lnTo>
                    <a:pt x="0" y="23551"/>
                  </a:lnTo>
                  <a:cubicBezTo>
                    <a:pt x="0" y="23684"/>
                    <a:pt x="100" y="23784"/>
                    <a:pt x="200" y="23784"/>
                  </a:cubicBezTo>
                  <a:cubicBezTo>
                    <a:pt x="334" y="23784"/>
                    <a:pt x="401" y="23684"/>
                    <a:pt x="401" y="23551"/>
                  </a:cubicBezTo>
                  <a:lnTo>
                    <a:pt x="401" y="22717"/>
                  </a:lnTo>
                  <a:cubicBezTo>
                    <a:pt x="401" y="22617"/>
                    <a:pt x="334" y="22516"/>
                    <a:pt x="200" y="22516"/>
                  </a:cubicBezTo>
                  <a:close/>
                  <a:moveTo>
                    <a:pt x="200" y="25018"/>
                  </a:moveTo>
                  <a:cubicBezTo>
                    <a:pt x="100" y="25018"/>
                    <a:pt x="0" y="25118"/>
                    <a:pt x="0" y="25218"/>
                  </a:cubicBezTo>
                  <a:lnTo>
                    <a:pt x="0" y="26052"/>
                  </a:lnTo>
                  <a:cubicBezTo>
                    <a:pt x="0" y="26186"/>
                    <a:pt x="100" y="26286"/>
                    <a:pt x="200" y="26286"/>
                  </a:cubicBezTo>
                  <a:cubicBezTo>
                    <a:pt x="334" y="26286"/>
                    <a:pt x="401" y="26186"/>
                    <a:pt x="401" y="26052"/>
                  </a:cubicBezTo>
                  <a:lnTo>
                    <a:pt x="401" y="25218"/>
                  </a:lnTo>
                  <a:cubicBezTo>
                    <a:pt x="401" y="25118"/>
                    <a:pt x="334" y="25018"/>
                    <a:pt x="200" y="25018"/>
                  </a:cubicBezTo>
                  <a:close/>
                  <a:moveTo>
                    <a:pt x="200" y="27520"/>
                  </a:moveTo>
                  <a:cubicBezTo>
                    <a:pt x="100" y="27520"/>
                    <a:pt x="0" y="27620"/>
                    <a:pt x="0" y="27720"/>
                  </a:cubicBezTo>
                  <a:lnTo>
                    <a:pt x="0" y="28554"/>
                  </a:lnTo>
                  <a:cubicBezTo>
                    <a:pt x="0" y="28688"/>
                    <a:pt x="100" y="28788"/>
                    <a:pt x="200" y="28788"/>
                  </a:cubicBezTo>
                  <a:cubicBezTo>
                    <a:pt x="334" y="28788"/>
                    <a:pt x="401" y="28688"/>
                    <a:pt x="401" y="28554"/>
                  </a:cubicBezTo>
                  <a:lnTo>
                    <a:pt x="401" y="27720"/>
                  </a:lnTo>
                  <a:cubicBezTo>
                    <a:pt x="401" y="27620"/>
                    <a:pt x="334" y="27520"/>
                    <a:pt x="200" y="275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75"/>
            <p:cNvSpPr/>
            <p:nvPr/>
          </p:nvSpPr>
          <p:spPr>
            <a:xfrm>
              <a:off x="5749485" y="2871786"/>
              <a:ext cx="5127" cy="271988"/>
            </a:xfrm>
            <a:custGeom>
              <a:avLst/>
              <a:gdLst/>
              <a:ahLst/>
              <a:cxnLst/>
              <a:rect l="l" t="t" r="r" b="b"/>
              <a:pathLst>
                <a:path w="401" h="21274" extrusionOk="0">
                  <a:moveTo>
                    <a:pt x="200" y="0"/>
                  </a:moveTo>
                  <a:cubicBezTo>
                    <a:pt x="100" y="0"/>
                    <a:pt x="0" y="75"/>
                    <a:pt x="0" y="225"/>
                  </a:cubicBezTo>
                  <a:lnTo>
                    <a:pt x="0" y="1059"/>
                  </a:lnTo>
                  <a:cubicBezTo>
                    <a:pt x="0" y="1159"/>
                    <a:pt x="100" y="1260"/>
                    <a:pt x="200" y="1260"/>
                  </a:cubicBezTo>
                  <a:cubicBezTo>
                    <a:pt x="300" y="1260"/>
                    <a:pt x="401" y="1159"/>
                    <a:pt x="401" y="1059"/>
                  </a:cubicBezTo>
                  <a:lnTo>
                    <a:pt x="401" y="225"/>
                  </a:lnTo>
                  <a:cubicBezTo>
                    <a:pt x="401" y="75"/>
                    <a:pt x="300" y="0"/>
                    <a:pt x="200" y="0"/>
                  </a:cubicBezTo>
                  <a:close/>
                  <a:moveTo>
                    <a:pt x="200" y="2502"/>
                  </a:moveTo>
                  <a:cubicBezTo>
                    <a:pt x="100" y="2502"/>
                    <a:pt x="0" y="2577"/>
                    <a:pt x="0" y="2727"/>
                  </a:cubicBezTo>
                  <a:lnTo>
                    <a:pt x="0" y="3561"/>
                  </a:lnTo>
                  <a:cubicBezTo>
                    <a:pt x="0" y="3661"/>
                    <a:pt x="100" y="3761"/>
                    <a:pt x="200" y="3761"/>
                  </a:cubicBezTo>
                  <a:cubicBezTo>
                    <a:pt x="300" y="3761"/>
                    <a:pt x="401" y="3661"/>
                    <a:pt x="401" y="3561"/>
                  </a:cubicBezTo>
                  <a:lnTo>
                    <a:pt x="401" y="2727"/>
                  </a:lnTo>
                  <a:cubicBezTo>
                    <a:pt x="401" y="2577"/>
                    <a:pt x="300" y="2502"/>
                    <a:pt x="200" y="2502"/>
                  </a:cubicBezTo>
                  <a:close/>
                  <a:moveTo>
                    <a:pt x="200" y="5004"/>
                  </a:moveTo>
                  <a:cubicBezTo>
                    <a:pt x="100" y="5004"/>
                    <a:pt x="0" y="5079"/>
                    <a:pt x="0" y="5229"/>
                  </a:cubicBezTo>
                  <a:lnTo>
                    <a:pt x="0" y="6063"/>
                  </a:lnTo>
                  <a:cubicBezTo>
                    <a:pt x="0" y="6163"/>
                    <a:pt x="100" y="6263"/>
                    <a:pt x="200" y="6263"/>
                  </a:cubicBezTo>
                  <a:cubicBezTo>
                    <a:pt x="300" y="6263"/>
                    <a:pt x="401" y="6163"/>
                    <a:pt x="401" y="6063"/>
                  </a:cubicBezTo>
                  <a:lnTo>
                    <a:pt x="401" y="5229"/>
                  </a:lnTo>
                  <a:cubicBezTo>
                    <a:pt x="401" y="5079"/>
                    <a:pt x="300" y="5004"/>
                    <a:pt x="200" y="5004"/>
                  </a:cubicBezTo>
                  <a:close/>
                  <a:moveTo>
                    <a:pt x="200" y="7506"/>
                  </a:moveTo>
                  <a:cubicBezTo>
                    <a:pt x="100" y="7506"/>
                    <a:pt x="0" y="7581"/>
                    <a:pt x="0" y="7731"/>
                  </a:cubicBezTo>
                  <a:lnTo>
                    <a:pt x="0" y="8565"/>
                  </a:lnTo>
                  <a:cubicBezTo>
                    <a:pt x="0" y="8665"/>
                    <a:pt x="100" y="8765"/>
                    <a:pt x="200" y="8765"/>
                  </a:cubicBezTo>
                  <a:cubicBezTo>
                    <a:pt x="300" y="8765"/>
                    <a:pt x="401" y="8665"/>
                    <a:pt x="401" y="8565"/>
                  </a:cubicBezTo>
                  <a:lnTo>
                    <a:pt x="401" y="7731"/>
                  </a:lnTo>
                  <a:cubicBezTo>
                    <a:pt x="401" y="7581"/>
                    <a:pt x="300" y="7506"/>
                    <a:pt x="200" y="7506"/>
                  </a:cubicBezTo>
                  <a:close/>
                  <a:moveTo>
                    <a:pt x="200" y="10007"/>
                  </a:moveTo>
                  <a:cubicBezTo>
                    <a:pt x="100" y="10007"/>
                    <a:pt x="0" y="10083"/>
                    <a:pt x="0" y="10233"/>
                  </a:cubicBezTo>
                  <a:lnTo>
                    <a:pt x="0" y="11067"/>
                  </a:lnTo>
                  <a:cubicBezTo>
                    <a:pt x="0" y="11167"/>
                    <a:pt x="100" y="11267"/>
                    <a:pt x="200" y="11267"/>
                  </a:cubicBezTo>
                  <a:cubicBezTo>
                    <a:pt x="300" y="11267"/>
                    <a:pt x="401" y="11167"/>
                    <a:pt x="401" y="11067"/>
                  </a:cubicBezTo>
                  <a:lnTo>
                    <a:pt x="401" y="10233"/>
                  </a:lnTo>
                  <a:cubicBezTo>
                    <a:pt x="401" y="10083"/>
                    <a:pt x="300" y="10007"/>
                    <a:pt x="200" y="10007"/>
                  </a:cubicBezTo>
                  <a:close/>
                  <a:moveTo>
                    <a:pt x="200" y="12509"/>
                  </a:moveTo>
                  <a:cubicBezTo>
                    <a:pt x="100" y="12509"/>
                    <a:pt x="0" y="12584"/>
                    <a:pt x="0" y="12734"/>
                  </a:cubicBezTo>
                  <a:lnTo>
                    <a:pt x="0" y="13568"/>
                  </a:lnTo>
                  <a:cubicBezTo>
                    <a:pt x="0" y="13668"/>
                    <a:pt x="100" y="13769"/>
                    <a:pt x="200" y="13769"/>
                  </a:cubicBezTo>
                  <a:cubicBezTo>
                    <a:pt x="300" y="13769"/>
                    <a:pt x="401" y="13668"/>
                    <a:pt x="401" y="13568"/>
                  </a:cubicBezTo>
                  <a:lnTo>
                    <a:pt x="401" y="12734"/>
                  </a:lnTo>
                  <a:cubicBezTo>
                    <a:pt x="401" y="12584"/>
                    <a:pt x="300" y="12509"/>
                    <a:pt x="200" y="12509"/>
                  </a:cubicBezTo>
                  <a:close/>
                  <a:moveTo>
                    <a:pt x="200" y="15011"/>
                  </a:moveTo>
                  <a:cubicBezTo>
                    <a:pt x="100" y="15011"/>
                    <a:pt x="0" y="15086"/>
                    <a:pt x="0" y="15236"/>
                  </a:cubicBezTo>
                  <a:lnTo>
                    <a:pt x="0" y="16070"/>
                  </a:lnTo>
                  <a:cubicBezTo>
                    <a:pt x="0" y="16170"/>
                    <a:pt x="100" y="16270"/>
                    <a:pt x="200" y="16270"/>
                  </a:cubicBezTo>
                  <a:cubicBezTo>
                    <a:pt x="300" y="16270"/>
                    <a:pt x="401" y="16170"/>
                    <a:pt x="401" y="16070"/>
                  </a:cubicBezTo>
                  <a:lnTo>
                    <a:pt x="401" y="15236"/>
                  </a:lnTo>
                  <a:cubicBezTo>
                    <a:pt x="401" y="15086"/>
                    <a:pt x="300" y="15011"/>
                    <a:pt x="200" y="15011"/>
                  </a:cubicBezTo>
                  <a:close/>
                  <a:moveTo>
                    <a:pt x="200" y="17513"/>
                  </a:moveTo>
                  <a:cubicBezTo>
                    <a:pt x="100" y="17513"/>
                    <a:pt x="0" y="17588"/>
                    <a:pt x="0" y="17738"/>
                  </a:cubicBezTo>
                  <a:lnTo>
                    <a:pt x="0" y="18572"/>
                  </a:lnTo>
                  <a:cubicBezTo>
                    <a:pt x="0" y="18672"/>
                    <a:pt x="100" y="18772"/>
                    <a:pt x="200" y="18772"/>
                  </a:cubicBezTo>
                  <a:cubicBezTo>
                    <a:pt x="300" y="18772"/>
                    <a:pt x="401" y="18672"/>
                    <a:pt x="401" y="18572"/>
                  </a:cubicBezTo>
                  <a:lnTo>
                    <a:pt x="401" y="17738"/>
                  </a:lnTo>
                  <a:cubicBezTo>
                    <a:pt x="401" y="17588"/>
                    <a:pt x="300" y="17513"/>
                    <a:pt x="200" y="17513"/>
                  </a:cubicBezTo>
                  <a:close/>
                  <a:moveTo>
                    <a:pt x="200" y="20015"/>
                  </a:moveTo>
                  <a:cubicBezTo>
                    <a:pt x="100" y="20015"/>
                    <a:pt x="0" y="20090"/>
                    <a:pt x="0" y="20240"/>
                  </a:cubicBezTo>
                  <a:lnTo>
                    <a:pt x="0" y="21074"/>
                  </a:lnTo>
                  <a:cubicBezTo>
                    <a:pt x="0" y="21174"/>
                    <a:pt x="100" y="21274"/>
                    <a:pt x="200" y="21274"/>
                  </a:cubicBezTo>
                  <a:cubicBezTo>
                    <a:pt x="300" y="21274"/>
                    <a:pt x="401" y="21174"/>
                    <a:pt x="401" y="21074"/>
                  </a:cubicBezTo>
                  <a:lnTo>
                    <a:pt x="401" y="20240"/>
                  </a:lnTo>
                  <a:cubicBezTo>
                    <a:pt x="401" y="20090"/>
                    <a:pt x="300" y="20015"/>
                    <a:pt x="200" y="200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75"/>
            <p:cNvSpPr/>
            <p:nvPr/>
          </p:nvSpPr>
          <p:spPr>
            <a:xfrm>
              <a:off x="5497007" y="2903659"/>
              <a:ext cx="5140" cy="111754"/>
            </a:xfrm>
            <a:custGeom>
              <a:avLst/>
              <a:gdLst/>
              <a:ahLst/>
              <a:cxnLst/>
              <a:rect l="l" t="t" r="r" b="b"/>
              <a:pathLst>
                <a:path w="402" h="8741" extrusionOk="0">
                  <a:moveTo>
                    <a:pt x="201" y="1"/>
                  </a:moveTo>
                  <a:cubicBezTo>
                    <a:pt x="101" y="1"/>
                    <a:pt x="1" y="67"/>
                    <a:pt x="1" y="201"/>
                  </a:cubicBezTo>
                  <a:lnTo>
                    <a:pt x="1" y="1035"/>
                  </a:lnTo>
                  <a:cubicBezTo>
                    <a:pt x="1" y="1135"/>
                    <a:pt x="101" y="1235"/>
                    <a:pt x="201" y="1235"/>
                  </a:cubicBezTo>
                  <a:cubicBezTo>
                    <a:pt x="301" y="1235"/>
                    <a:pt x="401" y="1135"/>
                    <a:pt x="401" y="1035"/>
                  </a:cubicBezTo>
                  <a:lnTo>
                    <a:pt x="401" y="201"/>
                  </a:lnTo>
                  <a:cubicBezTo>
                    <a:pt x="401" y="67"/>
                    <a:pt x="301" y="1"/>
                    <a:pt x="201" y="1"/>
                  </a:cubicBezTo>
                  <a:close/>
                  <a:moveTo>
                    <a:pt x="201" y="2503"/>
                  </a:moveTo>
                  <a:cubicBezTo>
                    <a:pt x="101" y="2503"/>
                    <a:pt x="1" y="2569"/>
                    <a:pt x="1" y="2703"/>
                  </a:cubicBezTo>
                  <a:lnTo>
                    <a:pt x="1" y="3537"/>
                  </a:lnTo>
                  <a:cubicBezTo>
                    <a:pt x="1" y="3637"/>
                    <a:pt x="101" y="3737"/>
                    <a:pt x="201" y="3737"/>
                  </a:cubicBezTo>
                  <a:cubicBezTo>
                    <a:pt x="301" y="3737"/>
                    <a:pt x="401" y="3637"/>
                    <a:pt x="401" y="3537"/>
                  </a:cubicBezTo>
                  <a:lnTo>
                    <a:pt x="401" y="2703"/>
                  </a:lnTo>
                  <a:cubicBezTo>
                    <a:pt x="401" y="2569"/>
                    <a:pt x="301" y="2503"/>
                    <a:pt x="201" y="2503"/>
                  </a:cubicBezTo>
                  <a:close/>
                  <a:moveTo>
                    <a:pt x="201" y="5004"/>
                  </a:moveTo>
                  <a:cubicBezTo>
                    <a:pt x="101" y="5004"/>
                    <a:pt x="1" y="5071"/>
                    <a:pt x="1" y="5204"/>
                  </a:cubicBezTo>
                  <a:lnTo>
                    <a:pt x="1" y="6038"/>
                  </a:lnTo>
                  <a:cubicBezTo>
                    <a:pt x="1" y="6138"/>
                    <a:pt x="101" y="6239"/>
                    <a:pt x="201" y="6239"/>
                  </a:cubicBezTo>
                  <a:cubicBezTo>
                    <a:pt x="301" y="6239"/>
                    <a:pt x="401" y="6138"/>
                    <a:pt x="401" y="6038"/>
                  </a:cubicBezTo>
                  <a:lnTo>
                    <a:pt x="401" y="5204"/>
                  </a:lnTo>
                  <a:cubicBezTo>
                    <a:pt x="401" y="5071"/>
                    <a:pt x="301" y="5004"/>
                    <a:pt x="201" y="5004"/>
                  </a:cubicBezTo>
                  <a:close/>
                  <a:moveTo>
                    <a:pt x="201" y="7506"/>
                  </a:moveTo>
                  <a:cubicBezTo>
                    <a:pt x="101" y="7506"/>
                    <a:pt x="1" y="7573"/>
                    <a:pt x="1" y="7706"/>
                  </a:cubicBezTo>
                  <a:lnTo>
                    <a:pt x="1" y="8540"/>
                  </a:lnTo>
                  <a:cubicBezTo>
                    <a:pt x="1" y="8640"/>
                    <a:pt x="101" y="8740"/>
                    <a:pt x="201" y="8740"/>
                  </a:cubicBezTo>
                  <a:cubicBezTo>
                    <a:pt x="301" y="8740"/>
                    <a:pt x="401" y="8640"/>
                    <a:pt x="401" y="8540"/>
                  </a:cubicBezTo>
                  <a:lnTo>
                    <a:pt x="401" y="7706"/>
                  </a:lnTo>
                  <a:cubicBezTo>
                    <a:pt x="401" y="7573"/>
                    <a:pt x="301" y="7506"/>
                    <a:pt x="201" y="75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75"/>
            <p:cNvSpPr/>
            <p:nvPr/>
          </p:nvSpPr>
          <p:spPr>
            <a:xfrm>
              <a:off x="5592971" y="2948010"/>
              <a:ext cx="5549" cy="112176"/>
            </a:xfrm>
            <a:custGeom>
              <a:avLst/>
              <a:gdLst/>
              <a:ahLst/>
              <a:cxnLst/>
              <a:rect l="l" t="t" r="r" b="b"/>
              <a:pathLst>
                <a:path w="434" h="8774" extrusionOk="0">
                  <a:moveTo>
                    <a:pt x="234" y="1"/>
                  </a:moveTo>
                  <a:cubicBezTo>
                    <a:pt x="100" y="1"/>
                    <a:pt x="0" y="101"/>
                    <a:pt x="0" y="234"/>
                  </a:cubicBezTo>
                  <a:lnTo>
                    <a:pt x="0" y="1068"/>
                  </a:lnTo>
                  <a:cubicBezTo>
                    <a:pt x="0" y="1168"/>
                    <a:pt x="100" y="1268"/>
                    <a:pt x="234" y="1268"/>
                  </a:cubicBezTo>
                  <a:cubicBezTo>
                    <a:pt x="334" y="1268"/>
                    <a:pt x="434" y="1168"/>
                    <a:pt x="434" y="1068"/>
                  </a:cubicBezTo>
                  <a:lnTo>
                    <a:pt x="434" y="234"/>
                  </a:lnTo>
                  <a:cubicBezTo>
                    <a:pt x="434" y="101"/>
                    <a:pt x="334" y="1"/>
                    <a:pt x="234" y="1"/>
                  </a:cubicBezTo>
                  <a:close/>
                  <a:moveTo>
                    <a:pt x="234" y="2503"/>
                  </a:moveTo>
                  <a:cubicBezTo>
                    <a:pt x="100" y="2503"/>
                    <a:pt x="0" y="2603"/>
                    <a:pt x="0" y="2736"/>
                  </a:cubicBezTo>
                  <a:lnTo>
                    <a:pt x="0" y="3570"/>
                  </a:lnTo>
                  <a:cubicBezTo>
                    <a:pt x="0" y="3670"/>
                    <a:pt x="100" y="3770"/>
                    <a:pt x="234" y="3770"/>
                  </a:cubicBezTo>
                  <a:cubicBezTo>
                    <a:pt x="334" y="3770"/>
                    <a:pt x="434" y="3670"/>
                    <a:pt x="434" y="3570"/>
                  </a:cubicBezTo>
                  <a:lnTo>
                    <a:pt x="434" y="2736"/>
                  </a:lnTo>
                  <a:cubicBezTo>
                    <a:pt x="434" y="2603"/>
                    <a:pt x="334" y="2503"/>
                    <a:pt x="234" y="2503"/>
                  </a:cubicBezTo>
                  <a:close/>
                  <a:moveTo>
                    <a:pt x="234" y="5004"/>
                  </a:moveTo>
                  <a:cubicBezTo>
                    <a:pt x="100" y="5004"/>
                    <a:pt x="0" y="5105"/>
                    <a:pt x="0" y="5238"/>
                  </a:cubicBezTo>
                  <a:lnTo>
                    <a:pt x="0" y="6072"/>
                  </a:lnTo>
                  <a:cubicBezTo>
                    <a:pt x="0" y="6172"/>
                    <a:pt x="100" y="6272"/>
                    <a:pt x="234" y="6272"/>
                  </a:cubicBezTo>
                  <a:cubicBezTo>
                    <a:pt x="334" y="6272"/>
                    <a:pt x="434" y="6172"/>
                    <a:pt x="434" y="6072"/>
                  </a:cubicBezTo>
                  <a:lnTo>
                    <a:pt x="434" y="5238"/>
                  </a:lnTo>
                  <a:cubicBezTo>
                    <a:pt x="434" y="5105"/>
                    <a:pt x="334" y="5004"/>
                    <a:pt x="234" y="5004"/>
                  </a:cubicBezTo>
                  <a:close/>
                  <a:moveTo>
                    <a:pt x="234" y="7506"/>
                  </a:moveTo>
                  <a:cubicBezTo>
                    <a:pt x="100" y="7506"/>
                    <a:pt x="0" y="7606"/>
                    <a:pt x="0" y="7740"/>
                  </a:cubicBezTo>
                  <a:lnTo>
                    <a:pt x="0" y="8574"/>
                  </a:lnTo>
                  <a:cubicBezTo>
                    <a:pt x="0" y="8674"/>
                    <a:pt x="100" y="8774"/>
                    <a:pt x="234" y="8774"/>
                  </a:cubicBezTo>
                  <a:cubicBezTo>
                    <a:pt x="334" y="8774"/>
                    <a:pt x="434" y="8674"/>
                    <a:pt x="434" y="8574"/>
                  </a:cubicBezTo>
                  <a:lnTo>
                    <a:pt x="434" y="7740"/>
                  </a:lnTo>
                  <a:cubicBezTo>
                    <a:pt x="434" y="7606"/>
                    <a:pt x="334" y="7506"/>
                    <a:pt x="234" y="75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75"/>
            <p:cNvSpPr/>
            <p:nvPr/>
          </p:nvSpPr>
          <p:spPr>
            <a:xfrm>
              <a:off x="5471002" y="2820607"/>
              <a:ext cx="63120" cy="48864"/>
            </a:xfrm>
            <a:custGeom>
              <a:avLst/>
              <a:gdLst/>
              <a:ahLst/>
              <a:cxnLst/>
              <a:rect l="l" t="t" r="r" b="b"/>
              <a:pathLst>
                <a:path w="4937" h="3822" extrusionOk="0">
                  <a:moveTo>
                    <a:pt x="436" y="0"/>
                  </a:moveTo>
                  <a:cubicBezTo>
                    <a:pt x="166" y="0"/>
                    <a:pt x="0" y="170"/>
                    <a:pt x="0" y="492"/>
                  </a:cubicBezTo>
                  <a:cubicBezTo>
                    <a:pt x="67" y="1060"/>
                    <a:pt x="434" y="1593"/>
                    <a:pt x="967" y="1893"/>
                  </a:cubicBezTo>
                  <a:lnTo>
                    <a:pt x="3970" y="3661"/>
                  </a:lnTo>
                  <a:cubicBezTo>
                    <a:pt x="4174" y="3770"/>
                    <a:pt x="4357" y="3822"/>
                    <a:pt x="4508" y="3822"/>
                  </a:cubicBezTo>
                  <a:cubicBezTo>
                    <a:pt x="4774" y="3822"/>
                    <a:pt x="4937" y="3660"/>
                    <a:pt x="4937" y="3361"/>
                  </a:cubicBezTo>
                  <a:cubicBezTo>
                    <a:pt x="4870" y="2761"/>
                    <a:pt x="4503" y="2227"/>
                    <a:pt x="3970" y="1927"/>
                  </a:cubicBezTo>
                  <a:lnTo>
                    <a:pt x="967" y="159"/>
                  </a:lnTo>
                  <a:cubicBezTo>
                    <a:pt x="766" y="52"/>
                    <a:pt x="585" y="0"/>
                    <a:pt x="43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75"/>
            <p:cNvSpPr/>
            <p:nvPr/>
          </p:nvSpPr>
          <p:spPr>
            <a:xfrm>
              <a:off x="5566532" y="2891807"/>
              <a:ext cx="63120" cy="48455"/>
            </a:xfrm>
            <a:custGeom>
              <a:avLst/>
              <a:gdLst/>
              <a:ahLst/>
              <a:cxnLst/>
              <a:rect l="l" t="t" r="r" b="b"/>
              <a:pathLst>
                <a:path w="4937" h="3790" extrusionOk="0">
                  <a:moveTo>
                    <a:pt x="421" y="0"/>
                  </a:moveTo>
                  <a:cubicBezTo>
                    <a:pt x="163" y="0"/>
                    <a:pt x="0" y="162"/>
                    <a:pt x="0" y="461"/>
                  </a:cubicBezTo>
                  <a:cubicBezTo>
                    <a:pt x="67" y="1061"/>
                    <a:pt x="434" y="1595"/>
                    <a:pt x="934" y="1862"/>
                  </a:cubicBezTo>
                  <a:lnTo>
                    <a:pt x="3970" y="3630"/>
                  </a:lnTo>
                  <a:cubicBezTo>
                    <a:pt x="4162" y="3738"/>
                    <a:pt x="4342" y="3790"/>
                    <a:pt x="4493" y="3790"/>
                  </a:cubicBezTo>
                  <a:cubicBezTo>
                    <a:pt x="4760" y="3790"/>
                    <a:pt x="4937" y="3628"/>
                    <a:pt x="4937" y="3329"/>
                  </a:cubicBezTo>
                  <a:cubicBezTo>
                    <a:pt x="4837" y="2729"/>
                    <a:pt x="4503" y="2195"/>
                    <a:pt x="3970" y="1928"/>
                  </a:cubicBezTo>
                  <a:lnTo>
                    <a:pt x="934" y="161"/>
                  </a:lnTo>
                  <a:cubicBezTo>
                    <a:pt x="741" y="52"/>
                    <a:pt x="566" y="0"/>
                    <a:pt x="42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75"/>
            <p:cNvSpPr/>
            <p:nvPr/>
          </p:nvSpPr>
          <p:spPr>
            <a:xfrm>
              <a:off x="5720476" y="2804805"/>
              <a:ext cx="63132" cy="48775"/>
            </a:xfrm>
            <a:custGeom>
              <a:avLst/>
              <a:gdLst/>
              <a:ahLst/>
              <a:cxnLst/>
              <a:rect l="l" t="t" r="r" b="b"/>
              <a:pathLst>
                <a:path w="4938" h="3815" extrusionOk="0">
                  <a:moveTo>
                    <a:pt x="445" y="0"/>
                  </a:moveTo>
                  <a:cubicBezTo>
                    <a:pt x="178" y="0"/>
                    <a:pt x="1" y="163"/>
                    <a:pt x="1" y="461"/>
                  </a:cubicBezTo>
                  <a:cubicBezTo>
                    <a:pt x="68" y="1061"/>
                    <a:pt x="435" y="1595"/>
                    <a:pt x="968" y="1895"/>
                  </a:cubicBezTo>
                  <a:lnTo>
                    <a:pt x="3970" y="3663"/>
                  </a:lnTo>
                  <a:cubicBezTo>
                    <a:pt x="4165" y="3766"/>
                    <a:pt x="4339" y="3814"/>
                    <a:pt x="4485" y="3814"/>
                  </a:cubicBezTo>
                  <a:cubicBezTo>
                    <a:pt x="4765" y="3814"/>
                    <a:pt x="4938" y="3637"/>
                    <a:pt x="4938" y="3330"/>
                  </a:cubicBezTo>
                  <a:cubicBezTo>
                    <a:pt x="4871" y="2729"/>
                    <a:pt x="4504" y="2195"/>
                    <a:pt x="3970" y="1929"/>
                  </a:cubicBezTo>
                  <a:lnTo>
                    <a:pt x="968" y="161"/>
                  </a:lnTo>
                  <a:cubicBezTo>
                    <a:pt x="776" y="52"/>
                    <a:pt x="596" y="0"/>
                    <a:pt x="44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75"/>
            <p:cNvSpPr/>
            <p:nvPr/>
          </p:nvSpPr>
          <p:spPr>
            <a:xfrm>
              <a:off x="5845858" y="2802248"/>
              <a:ext cx="63567" cy="48455"/>
            </a:xfrm>
            <a:custGeom>
              <a:avLst/>
              <a:gdLst/>
              <a:ahLst/>
              <a:cxnLst/>
              <a:rect l="l" t="t" r="r" b="b"/>
              <a:pathLst>
                <a:path w="4972" h="3790" extrusionOk="0">
                  <a:moveTo>
                    <a:pt x="445" y="0"/>
                  </a:moveTo>
                  <a:cubicBezTo>
                    <a:pt x="178" y="0"/>
                    <a:pt x="1" y="162"/>
                    <a:pt x="1" y="461"/>
                  </a:cubicBezTo>
                  <a:cubicBezTo>
                    <a:pt x="101" y="1061"/>
                    <a:pt x="435" y="1595"/>
                    <a:pt x="968" y="1895"/>
                  </a:cubicBezTo>
                  <a:lnTo>
                    <a:pt x="4004" y="3630"/>
                  </a:lnTo>
                  <a:cubicBezTo>
                    <a:pt x="4197" y="3738"/>
                    <a:pt x="4376" y="3790"/>
                    <a:pt x="4527" y="3790"/>
                  </a:cubicBezTo>
                  <a:cubicBezTo>
                    <a:pt x="4794" y="3790"/>
                    <a:pt x="4971" y="3628"/>
                    <a:pt x="4971" y="3329"/>
                  </a:cubicBezTo>
                  <a:cubicBezTo>
                    <a:pt x="4871" y="2729"/>
                    <a:pt x="4504" y="2195"/>
                    <a:pt x="4004" y="1928"/>
                  </a:cubicBezTo>
                  <a:lnTo>
                    <a:pt x="968" y="161"/>
                  </a:lnTo>
                  <a:cubicBezTo>
                    <a:pt x="776" y="52"/>
                    <a:pt x="596" y="0"/>
                    <a:pt x="44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75"/>
            <p:cNvSpPr/>
            <p:nvPr/>
          </p:nvSpPr>
          <p:spPr>
            <a:xfrm>
              <a:off x="4121648" y="3244098"/>
              <a:ext cx="1571558" cy="903810"/>
            </a:xfrm>
            <a:custGeom>
              <a:avLst/>
              <a:gdLst/>
              <a:ahLst/>
              <a:cxnLst/>
              <a:rect l="l" t="t" r="r" b="b"/>
              <a:pathLst>
                <a:path w="122922" h="70693" extrusionOk="0">
                  <a:moveTo>
                    <a:pt x="61281" y="0"/>
                  </a:moveTo>
                  <a:cubicBezTo>
                    <a:pt x="60360" y="0"/>
                    <a:pt x="59442" y="209"/>
                    <a:pt x="58609" y="626"/>
                  </a:cubicBezTo>
                  <a:lnTo>
                    <a:pt x="1101" y="33783"/>
                  </a:lnTo>
                  <a:cubicBezTo>
                    <a:pt x="901" y="33916"/>
                    <a:pt x="734" y="34016"/>
                    <a:pt x="567" y="34183"/>
                  </a:cubicBezTo>
                  <a:cubicBezTo>
                    <a:pt x="234" y="34450"/>
                    <a:pt x="0" y="34883"/>
                    <a:pt x="0" y="35350"/>
                  </a:cubicBezTo>
                  <a:cubicBezTo>
                    <a:pt x="0" y="35918"/>
                    <a:pt x="367" y="36485"/>
                    <a:pt x="1101" y="36885"/>
                  </a:cubicBezTo>
                  <a:lnTo>
                    <a:pt x="58575" y="70042"/>
                  </a:lnTo>
                  <a:cubicBezTo>
                    <a:pt x="59426" y="70476"/>
                    <a:pt x="60351" y="70692"/>
                    <a:pt x="61273" y="70692"/>
                  </a:cubicBezTo>
                  <a:cubicBezTo>
                    <a:pt x="62194" y="70692"/>
                    <a:pt x="63112" y="70476"/>
                    <a:pt x="63946" y="70042"/>
                  </a:cubicBezTo>
                  <a:lnTo>
                    <a:pt x="121453" y="36885"/>
                  </a:lnTo>
                  <a:cubicBezTo>
                    <a:pt x="122921" y="36051"/>
                    <a:pt x="122921" y="34650"/>
                    <a:pt x="121453" y="33783"/>
                  </a:cubicBezTo>
                  <a:lnTo>
                    <a:pt x="63979" y="626"/>
                  </a:lnTo>
                  <a:cubicBezTo>
                    <a:pt x="63128" y="209"/>
                    <a:pt x="62203" y="0"/>
                    <a:pt x="6128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75"/>
            <p:cNvSpPr/>
            <p:nvPr/>
          </p:nvSpPr>
          <p:spPr>
            <a:xfrm>
              <a:off x="4121648" y="3496883"/>
              <a:ext cx="783439" cy="590680"/>
            </a:xfrm>
            <a:custGeom>
              <a:avLst/>
              <a:gdLst/>
              <a:ahLst/>
              <a:cxnLst/>
              <a:rect l="l" t="t" r="r" b="b"/>
              <a:pathLst>
                <a:path w="61278" h="46201" extrusionOk="0">
                  <a:moveTo>
                    <a:pt x="567" y="1"/>
                  </a:moveTo>
                  <a:cubicBezTo>
                    <a:pt x="234" y="268"/>
                    <a:pt x="0" y="701"/>
                    <a:pt x="0" y="1168"/>
                  </a:cubicBezTo>
                  <a:lnTo>
                    <a:pt x="0" y="10842"/>
                  </a:lnTo>
                  <a:cubicBezTo>
                    <a:pt x="0" y="11375"/>
                    <a:pt x="367" y="11976"/>
                    <a:pt x="1101" y="12376"/>
                  </a:cubicBezTo>
                  <a:lnTo>
                    <a:pt x="58609" y="45567"/>
                  </a:lnTo>
                  <a:cubicBezTo>
                    <a:pt x="59442" y="46000"/>
                    <a:pt x="60343" y="46200"/>
                    <a:pt x="61277" y="46200"/>
                  </a:cubicBezTo>
                  <a:lnTo>
                    <a:pt x="61277" y="35026"/>
                  </a:lnTo>
                  <a:lnTo>
                    <a:pt x="8906" y="4804"/>
                  </a:lnTo>
                  <a:lnTo>
                    <a:pt x="5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75"/>
            <p:cNvSpPr/>
            <p:nvPr/>
          </p:nvSpPr>
          <p:spPr>
            <a:xfrm>
              <a:off x="4121648" y="3496883"/>
              <a:ext cx="783439" cy="590680"/>
            </a:xfrm>
            <a:custGeom>
              <a:avLst/>
              <a:gdLst/>
              <a:ahLst/>
              <a:cxnLst/>
              <a:rect l="l" t="t" r="r" b="b"/>
              <a:pathLst>
                <a:path w="61278" h="46201" extrusionOk="0">
                  <a:moveTo>
                    <a:pt x="567" y="1"/>
                  </a:moveTo>
                  <a:cubicBezTo>
                    <a:pt x="234" y="268"/>
                    <a:pt x="0" y="701"/>
                    <a:pt x="0" y="1168"/>
                  </a:cubicBezTo>
                  <a:lnTo>
                    <a:pt x="0" y="10842"/>
                  </a:lnTo>
                  <a:cubicBezTo>
                    <a:pt x="0" y="11375"/>
                    <a:pt x="367" y="11976"/>
                    <a:pt x="1101" y="12376"/>
                  </a:cubicBezTo>
                  <a:lnTo>
                    <a:pt x="58609" y="45567"/>
                  </a:lnTo>
                  <a:cubicBezTo>
                    <a:pt x="59442" y="46000"/>
                    <a:pt x="60343" y="46200"/>
                    <a:pt x="61277" y="46200"/>
                  </a:cubicBezTo>
                  <a:lnTo>
                    <a:pt x="61277" y="35026"/>
                  </a:lnTo>
                  <a:lnTo>
                    <a:pt x="8906" y="4804"/>
                  </a:lnTo>
                  <a:lnTo>
                    <a:pt x="5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75"/>
            <p:cNvSpPr/>
            <p:nvPr/>
          </p:nvSpPr>
          <p:spPr>
            <a:xfrm>
              <a:off x="4905074" y="3496883"/>
              <a:ext cx="783439" cy="590680"/>
            </a:xfrm>
            <a:custGeom>
              <a:avLst/>
              <a:gdLst/>
              <a:ahLst/>
              <a:cxnLst/>
              <a:rect l="l" t="t" r="r" b="b"/>
              <a:pathLst>
                <a:path w="61278" h="46201" extrusionOk="0">
                  <a:moveTo>
                    <a:pt x="60710" y="1"/>
                  </a:moveTo>
                  <a:lnTo>
                    <a:pt x="52371" y="4804"/>
                  </a:lnTo>
                  <a:lnTo>
                    <a:pt x="0" y="35026"/>
                  </a:lnTo>
                  <a:lnTo>
                    <a:pt x="0" y="46200"/>
                  </a:lnTo>
                  <a:cubicBezTo>
                    <a:pt x="934" y="46200"/>
                    <a:pt x="1835" y="46000"/>
                    <a:pt x="2669" y="45567"/>
                  </a:cubicBezTo>
                  <a:lnTo>
                    <a:pt x="60176" y="12376"/>
                  </a:lnTo>
                  <a:cubicBezTo>
                    <a:pt x="60910" y="11976"/>
                    <a:pt x="61277" y="11375"/>
                    <a:pt x="61277" y="10842"/>
                  </a:cubicBezTo>
                  <a:lnTo>
                    <a:pt x="61277" y="1168"/>
                  </a:lnTo>
                  <a:cubicBezTo>
                    <a:pt x="61277" y="701"/>
                    <a:pt x="61044" y="268"/>
                    <a:pt x="6071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75"/>
            <p:cNvSpPr/>
            <p:nvPr/>
          </p:nvSpPr>
          <p:spPr>
            <a:xfrm>
              <a:off x="4905074" y="3496883"/>
              <a:ext cx="783439" cy="590680"/>
            </a:xfrm>
            <a:custGeom>
              <a:avLst/>
              <a:gdLst/>
              <a:ahLst/>
              <a:cxnLst/>
              <a:rect l="l" t="t" r="r" b="b"/>
              <a:pathLst>
                <a:path w="61278" h="46201" extrusionOk="0">
                  <a:moveTo>
                    <a:pt x="60710" y="1"/>
                  </a:moveTo>
                  <a:lnTo>
                    <a:pt x="52371" y="4804"/>
                  </a:lnTo>
                  <a:lnTo>
                    <a:pt x="0" y="35026"/>
                  </a:lnTo>
                  <a:lnTo>
                    <a:pt x="0" y="46200"/>
                  </a:lnTo>
                  <a:cubicBezTo>
                    <a:pt x="934" y="46200"/>
                    <a:pt x="1835" y="46000"/>
                    <a:pt x="2669" y="45567"/>
                  </a:cubicBezTo>
                  <a:lnTo>
                    <a:pt x="60176" y="12376"/>
                  </a:lnTo>
                  <a:cubicBezTo>
                    <a:pt x="60910" y="11976"/>
                    <a:pt x="61277" y="11375"/>
                    <a:pt x="61277" y="10842"/>
                  </a:cubicBezTo>
                  <a:lnTo>
                    <a:pt x="61277" y="1168"/>
                  </a:lnTo>
                  <a:cubicBezTo>
                    <a:pt x="61277" y="701"/>
                    <a:pt x="61044" y="268"/>
                    <a:pt x="60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75"/>
            <p:cNvSpPr/>
            <p:nvPr/>
          </p:nvSpPr>
          <p:spPr>
            <a:xfrm>
              <a:off x="4121648" y="3059853"/>
              <a:ext cx="1571558" cy="903925"/>
            </a:xfrm>
            <a:custGeom>
              <a:avLst/>
              <a:gdLst/>
              <a:ahLst/>
              <a:cxnLst/>
              <a:rect l="l" t="t" r="r" b="b"/>
              <a:pathLst>
                <a:path w="122922" h="70702" extrusionOk="0">
                  <a:moveTo>
                    <a:pt x="61281" y="1"/>
                  </a:moveTo>
                  <a:cubicBezTo>
                    <a:pt x="60360" y="1"/>
                    <a:pt x="59442" y="209"/>
                    <a:pt x="58609" y="626"/>
                  </a:cubicBezTo>
                  <a:lnTo>
                    <a:pt x="1101" y="33817"/>
                  </a:lnTo>
                  <a:cubicBezTo>
                    <a:pt x="901" y="33917"/>
                    <a:pt x="734" y="34017"/>
                    <a:pt x="567" y="34184"/>
                  </a:cubicBezTo>
                  <a:cubicBezTo>
                    <a:pt x="234" y="34451"/>
                    <a:pt x="0" y="34884"/>
                    <a:pt x="0" y="35351"/>
                  </a:cubicBezTo>
                  <a:cubicBezTo>
                    <a:pt x="0" y="35918"/>
                    <a:pt x="367" y="36485"/>
                    <a:pt x="1101" y="36886"/>
                  </a:cubicBezTo>
                  <a:lnTo>
                    <a:pt x="58575" y="70076"/>
                  </a:lnTo>
                  <a:cubicBezTo>
                    <a:pt x="59426" y="70493"/>
                    <a:pt x="60351" y="70701"/>
                    <a:pt x="61273" y="70701"/>
                  </a:cubicBezTo>
                  <a:cubicBezTo>
                    <a:pt x="62194" y="70701"/>
                    <a:pt x="63112" y="70493"/>
                    <a:pt x="63946" y="70076"/>
                  </a:cubicBezTo>
                  <a:lnTo>
                    <a:pt x="121453" y="36886"/>
                  </a:lnTo>
                  <a:cubicBezTo>
                    <a:pt x="122921" y="36052"/>
                    <a:pt x="122921" y="34651"/>
                    <a:pt x="121453" y="33783"/>
                  </a:cubicBezTo>
                  <a:lnTo>
                    <a:pt x="63979" y="626"/>
                  </a:lnTo>
                  <a:cubicBezTo>
                    <a:pt x="63128" y="209"/>
                    <a:pt x="62203" y="1"/>
                    <a:pt x="6128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75"/>
            <p:cNvSpPr/>
            <p:nvPr/>
          </p:nvSpPr>
          <p:spPr>
            <a:xfrm>
              <a:off x="4121648" y="3059853"/>
              <a:ext cx="1571558" cy="903925"/>
            </a:xfrm>
            <a:custGeom>
              <a:avLst/>
              <a:gdLst/>
              <a:ahLst/>
              <a:cxnLst/>
              <a:rect l="l" t="t" r="r" b="b"/>
              <a:pathLst>
                <a:path w="122922" h="70702" extrusionOk="0">
                  <a:moveTo>
                    <a:pt x="61281" y="1"/>
                  </a:moveTo>
                  <a:cubicBezTo>
                    <a:pt x="60360" y="1"/>
                    <a:pt x="59442" y="209"/>
                    <a:pt x="58609" y="626"/>
                  </a:cubicBezTo>
                  <a:lnTo>
                    <a:pt x="1101" y="33817"/>
                  </a:lnTo>
                  <a:cubicBezTo>
                    <a:pt x="901" y="33917"/>
                    <a:pt x="734" y="34017"/>
                    <a:pt x="567" y="34184"/>
                  </a:cubicBezTo>
                  <a:cubicBezTo>
                    <a:pt x="234" y="34451"/>
                    <a:pt x="0" y="34884"/>
                    <a:pt x="0" y="35351"/>
                  </a:cubicBezTo>
                  <a:cubicBezTo>
                    <a:pt x="0" y="35918"/>
                    <a:pt x="367" y="36485"/>
                    <a:pt x="1101" y="36886"/>
                  </a:cubicBezTo>
                  <a:lnTo>
                    <a:pt x="58575" y="70076"/>
                  </a:lnTo>
                  <a:cubicBezTo>
                    <a:pt x="59426" y="70493"/>
                    <a:pt x="60351" y="70701"/>
                    <a:pt x="61273" y="70701"/>
                  </a:cubicBezTo>
                  <a:cubicBezTo>
                    <a:pt x="62194" y="70701"/>
                    <a:pt x="63112" y="70493"/>
                    <a:pt x="63946" y="70076"/>
                  </a:cubicBezTo>
                  <a:lnTo>
                    <a:pt x="121453" y="36886"/>
                  </a:lnTo>
                  <a:cubicBezTo>
                    <a:pt x="122921" y="36052"/>
                    <a:pt x="122921" y="34651"/>
                    <a:pt x="121453" y="33783"/>
                  </a:cubicBezTo>
                  <a:lnTo>
                    <a:pt x="63979" y="626"/>
                  </a:lnTo>
                  <a:cubicBezTo>
                    <a:pt x="63128" y="209"/>
                    <a:pt x="62203" y="1"/>
                    <a:pt x="6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75"/>
            <p:cNvSpPr/>
            <p:nvPr/>
          </p:nvSpPr>
          <p:spPr>
            <a:xfrm>
              <a:off x="4121648" y="3059751"/>
              <a:ext cx="1571558" cy="904027"/>
            </a:xfrm>
            <a:custGeom>
              <a:avLst/>
              <a:gdLst/>
              <a:ahLst/>
              <a:cxnLst/>
              <a:rect l="l" t="t" r="r" b="b"/>
              <a:pathLst>
                <a:path w="122922" h="70710" extrusionOk="0">
                  <a:moveTo>
                    <a:pt x="61277" y="1"/>
                  </a:moveTo>
                  <a:cubicBezTo>
                    <a:pt x="61283" y="1"/>
                    <a:pt x="61288" y="1"/>
                    <a:pt x="61294" y="1"/>
                  </a:cubicBezTo>
                  <a:lnTo>
                    <a:pt x="61294" y="1"/>
                  </a:lnTo>
                  <a:cubicBezTo>
                    <a:pt x="61299" y="1"/>
                    <a:pt x="61305" y="1"/>
                    <a:pt x="61310" y="1"/>
                  </a:cubicBezTo>
                  <a:close/>
                  <a:moveTo>
                    <a:pt x="61131" y="664"/>
                  </a:moveTo>
                  <a:cubicBezTo>
                    <a:pt x="61191" y="664"/>
                    <a:pt x="61251" y="665"/>
                    <a:pt x="61310" y="668"/>
                  </a:cubicBezTo>
                  <a:lnTo>
                    <a:pt x="61277" y="668"/>
                  </a:lnTo>
                  <a:cubicBezTo>
                    <a:pt x="62111" y="668"/>
                    <a:pt x="62912" y="834"/>
                    <a:pt x="63645" y="1235"/>
                  </a:cubicBezTo>
                  <a:lnTo>
                    <a:pt x="121120" y="34392"/>
                  </a:lnTo>
                  <a:cubicBezTo>
                    <a:pt x="121620" y="34659"/>
                    <a:pt x="121887" y="35026"/>
                    <a:pt x="121887" y="35359"/>
                  </a:cubicBezTo>
                  <a:cubicBezTo>
                    <a:pt x="121887" y="35693"/>
                    <a:pt x="121620" y="36026"/>
                    <a:pt x="121120" y="36327"/>
                  </a:cubicBezTo>
                  <a:lnTo>
                    <a:pt x="63612" y="69517"/>
                  </a:lnTo>
                  <a:cubicBezTo>
                    <a:pt x="62878" y="69867"/>
                    <a:pt x="62078" y="70042"/>
                    <a:pt x="61273" y="70042"/>
                  </a:cubicBezTo>
                  <a:cubicBezTo>
                    <a:pt x="60468" y="70042"/>
                    <a:pt x="59659" y="69867"/>
                    <a:pt x="58909" y="69517"/>
                  </a:cubicBezTo>
                  <a:lnTo>
                    <a:pt x="1434" y="36327"/>
                  </a:lnTo>
                  <a:cubicBezTo>
                    <a:pt x="934" y="36060"/>
                    <a:pt x="667" y="35693"/>
                    <a:pt x="667" y="35359"/>
                  </a:cubicBezTo>
                  <a:cubicBezTo>
                    <a:pt x="667" y="35092"/>
                    <a:pt x="801" y="34825"/>
                    <a:pt x="1034" y="34692"/>
                  </a:cubicBezTo>
                  <a:cubicBezTo>
                    <a:pt x="1168" y="34559"/>
                    <a:pt x="1301" y="34459"/>
                    <a:pt x="1434" y="34392"/>
                  </a:cubicBezTo>
                  <a:lnTo>
                    <a:pt x="58942" y="1235"/>
                  </a:lnTo>
                  <a:cubicBezTo>
                    <a:pt x="59623" y="863"/>
                    <a:pt x="60362" y="664"/>
                    <a:pt x="61131" y="664"/>
                  </a:cubicBezTo>
                  <a:close/>
                  <a:moveTo>
                    <a:pt x="61294" y="1"/>
                  </a:moveTo>
                  <a:lnTo>
                    <a:pt x="61294" y="1"/>
                  </a:lnTo>
                  <a:cubicBezTo>
                    <a:pt x="60365" y="3"/>
                    <a:pt x="59438" y="203"/>
                    <a:pt x="58609" y="634"/>
                  </a:cubicBezTo>
                  <a:lnTo>
                    <a:pt x="1101" y="33825"/>
                  </a:lnTo>
                  <a:cubicBezTo>
                    <a:pt x="901" y="33925"/>
                    <a:pt x="734" y="34025"/>
                    <a:pt x="567" y="34192"/>
                  </a:cubicBezTo>
                  <a:cubicBezTo>
                    <a:pt x="234" y="34459"/>
                    <a:pt x="0" y="34892"/>
                    <a:pt x="0" y="35359"/>
                  </a:cubicBezTo>
                  <a:cubicBezTo>
                    <a:pt x="0" y="35926"/>
                    <a:pt x="367" y="36493"/>
                    <a:pt x="1101" y="36894"/>
                  </a:cubicBezTo>
                  <a:lnTo>
                    <a:pt x="58609" y="70084"/>
                  </a:lnTo>
                  <a:cubicBezTo>
                    <a:pt x="59442" y="70501"/>
                    <a:pt x="60360" y="70709"/>
                    <a:pt x="61277" y="70709"/>
                  </a:cubicBezTo>
                  <a:cubicBezTo>
                    <a:pt x="62194" y="70709"/>
                    <a:pt x="63112" y="70501"/>
                    <a:pt x="63946" y="70084"/>
                  </a:cubicBezTo>
                  <a:lnTo>
                    <a:pt x="121453" y="36894"/>
                  </a:lnTo>
                  <a:cubicBezTo>
                    <a:pt x="122921" y="36060"/>
                    <a:pt x="122921" y="34659"/>
                    <a:pt x="121453" y="33791"/>
                  </a:cubicBezTo>
                  <a:lnTo>
                    <a:pt x="63979" y="634"/>
                  </a:lnTo>
                  <a:cubicBezTo>
                    <a:pt x="63150" y="203"/>
                    <a:pt x="62222" y="3"/>
                    <a:pt x="61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75"/>
            <p:cNvSpPr/>
            <p:nvPr/>
          </p:nvSpPr>
          <p:spPr>
            <a:xfrm>
              <a:off x="4272613" y="3148568"/>
              <a:ext cx="1265357" cy="726073"/>
            </a:xfrm>
            <a:custGeom>
              <a:avLst/>
              <a:gdLst/>
              <a:ahLst/>
              <a:cxnLst/>
              <a:rect l="l" t="t" r="r" b="b"/>
              <a:pathLst>
                <a:path w="98972" h="56791" extrusionOk="0">
                  <a:moveTo>
                    <a:pt x="49473" y="0"/>
                  </a:moveTo>
                  <a:cubicBezTo>
                    <a:pt x="48860" y="0"/>
                    <a:pt x="48252" y="142"/>
                    <a:pt x="47701" y="425"/>
                  </a:cubicBezTo>
                  <a:lnTo>
                    <a:pt x="1001" y="27378"/>
                  </a:lnTo>
                  <a:cubicBezTo>
                    <a:pt x="0" y="27945"/>
                    <a:pt x="0" y="28879"/>
                    <a:pt x="1001" y="29446"/>
                  </a:cubicBezTo>
                  <a:lnTo>
                    <a:pt x="47701" y="56365"/>
                  </a:lnTo>
                  <a:cubicBezTo>
                    <a:pt x="48252" y="56649"/>
                    <a:pt x="48860" y="56791"/>
                    <a:pt x="49473" y="56791"/>
                  </a:cubicBezTo>
                  <a:cubicBezTo>
                    <a:pt x="50086" y="56791"/>
                    <a:pt x="50703" y="56649"/>
                    <a:pt x="51270" y="56365"/>
                  </a:cubicBezTo>
                  <a:lnTo>
                    <a:pt x="97970" y="29446"/>
                  </a:lnTo>
                  <a:cubicBezTo>
                    <a:pt x="98971" y="28846"/>
                    <a:pt x="98971" y="27945"/>
                    <a:pt x="97970" y="27378"/>
                  </a:cubicBezTo>
                  <a:lnTo>
                    <a:pt x="51270" y="425"/>
                  </a:lnTo>
                  <a:cubicBezTo>
                    <a:pt x="50703" y="142"/>
                    <a:pt x="50086" y="0"/>
                    <a:pt x="494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75"/>
            <p:cNvSpPr/>
            <p:nvPr/>
          </p:nvSpPr>
          <p:spPr>
            <a:xfrm>
              <a:off x="4905074" y="3148824"/>
              <a:ext cx="632896" cy="378359"/>
            </a:xfrm>
            <a:custGeom>
              <a:avLst/>
              <a:gdLst/>
              <a:ahLst/>
              <a:cxnLst/>
              <a:rect l="l" t="t" r="r" b="b"/>
              <a:pathLst>
                <a:path w="49503" h="29594" extrusionOk="0">
                  <a:moveTo>
                    <a:pt x="189" y="0"/>
                  </a:moveTo>
                  <a:cubicBezTo>
                    <a:pt x="127" y="0"/>
                    <a:pt x="63" y="2"/>
                    <a:pt x="0" y="5"/>
                  </a:cubicBezTo>
                  <a:lnTo>
                    <a:pt x="0" y="1806"/>
                  </a:lnTo>
                  <a:lnTo>
                    <a:pt x="48201" y="29593"/>
                  </a:lnTo>
                  <a:lnTo>
                    <a:pt x="48501" y="29426"/>
                  </a:lnTo>
                  <a:cubicBezTo>
                    <a:pt x="49502" y="28859"/>
                    <a:pt x="49502" y="27925"/>
                    <a:pt x="48501" y="27358"/>
                  </a:cubicBezTo>
                  <a:lnTo>
                    <a:pt x="1801" y="405"/>
                  </a:lnTo>
                  <a:cubicBezTo>
                    <a:pt x="1291" y="135"/>
                    <a:pt x="754" y="0"/>
                    <a:pt x="1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75"/>
            <p:cNvSpPr/>
            <p:nvPr/>
          </p:nvSpPr>
          <p:spPr>
            <a:xfrm>
              <a:off x="4272613" y="3148824"/>
              <a:ext cx="632474" cy="378359"/>
            </a:xfrm>
            <a:custGeom>
              <a:avLst/>
              <a:gdLst/>
              <a:ahLst/>
              <a:cxnLst/>
              <a:rect l="l" t="t" r="r" b="b"/>
              <a:pathLst>
                <a:path w="49470" h="29594" extrusionOk="0">
                  <a:moveTo>
                    <a:pt x="49280" y="0"/>
                  </a:moveTo>
                  <a:cubicBezTo>
                    <a:pt x="48716" y="0"/>
                    <a:pt x="48182" y="135"/>
                    <a:pt x="47701" y="405"/>
                  </a:cubicBezTo>
                  <a:lnTo>
                    <a:pt x="1001" y="27358"/>
                  </a:lnTo>
                  <a:cubicBezTo>
                    <a:pt x="0" y="27925"/>
                    <a:pt x="0" y="28859"/>
                    <a:pt x="1001" y="29426"/>
                  </a:cubicBezTo>
                  <a:lnTo>
                    <a:pt x="1301" y="29593"/>
                  </a:lnTo>
                  <a:lnTo>
                    <a:pt x="49469" y="1806"/>
                  </a:lnTo>
                  <a:lnTo>
                    <a:pt x="49469" y="5"/>
                  </a:lnTo>
                  <a:cubicBezTo>
                    <a:pt x="49406" y="2"/>
                    <a:pt x="49343" y="0"/>
                    <a:pt x="492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75"/>
            <p:cNvSpPr/>
            <p:nvPr/>
          </p:nvSpPr>
          <p:spPr>
            <a:xfrm>
              <a:off x="4691411" y="2615050"/>
              <a:ext cx="677247" cy="729602"/>
            </a:xfrm>
            <a:custGeom>
              <a:avLst/>
              <a:gdLst/>
              <a:ahLst/>
              <a:cxnLst/>
              <a:rect l="l" t="t" r="r" b="b"/>
              <a:pathLst>
                <a:path w="52972" h="57067" extrusionOk="0">
                  <a:moveTo>
                    <a:pt x="14435" y="0"/>
                  </a:moveTo>
                  <a:cubicBezTo>
                    <a:pt x="13192" y="0"/>
                    <a:pt x="11994" y="398"/>
                    <a:pt x="10975" y="1126"/>
                  </a:cubicBezTo>
                  <a:cubicBezTo>
                    <a:pt x="10975" y="1126"/>
                    <a:pt x="9529" y="746"/>
                    <a:pt x="7723" y="746"/>
                  </a:cubicBezTo>
                  <a:cubicBezTo>
                    <a:pt x="6319" y="746"/>
                    <a:pt x="4697" y="976"/>
                    <a:pt x="3369" y="1793"/>
                  </a:cubicBezTo>
                  <a:cubicBezTo>
                    <a:pt x="2068" y="2627"/>
                    <a:pt x="934" y="3661"/>
                    <a:pt x="0" y="4895"/>
                  </a:cubicBezTo>
                  <a:cubicBezTo>
                    <a:pt x="2535" y="5296"/>
                    <a:pt x="3669" y="6797"/>
                    <a:pt x="3669" y="6797"/>
                  </a:cubicBezTo>
                  <a:cubicBezTo>
                    <a:pt x="3669" y="6797"/>
                    <a:pt x="4837" y="5367"/>
                    <a:pt x="7232" y="5367"/>
                  </a:cubicBezTo>
                  <a:cubicBezTo>
                    <a:pt x="7671" y="5367"/>
                    <a:pt x="8151" y="5416"/>
                    <a:pt x="8673" y="5529"/>
                  </a:cubicBezTo>
                  <a:cubicBezTo>
                    <a:pt x="11242" y="6096"/>
                    <a:pt x="11642" y="9065"/>
                    <a:pt x="11642" y="9065"/>
                  </a:cubicBezTo>
                  <a:cubicBezTo>
                    <a:pt x="12182" y="8861"/>
                    <a:pt x="12743" y="8761"/>
                    <a:pt x="13298" y="8761"/>
                  </a:cubicBezTo>
                  <a:cubicBezTo>
                    <a:pt x="14286" y="8761"/>
                    <a:pt x="15255" y="9079"/>
                    <a:pt x="16045" y="9699"/>
                  </a:cubicBezTo>
                  <a:cubicBezTo>
                    <a:pt x="17146" y="10466"/>
                    <a:pt x="17746" y="11734"/>
                    <a:pt x="17679" y="13068"/>
                  </a:cubicBezTo>
                  <a:cubicBezTo>
                    <a:pt x="17679" y="13068"/>
                    <a:pt x="17695" y="13067"/>
                    <a:pt x="17725" y="13067"/>
                  </a:cubicBezTo>
                  <a:cubicBezTo>
                    <a:pt x="18069" y="13067"/>
                    <a:pt x="20309" y="13152"/>
                    <a:pt x="22550" y="15270"/>
                  </a:cubicBezTo>
                  <a:cubicBezTo>
                    <a:pt x="23984" y="16570"/>
                    <a:pt x="24785" y="18405"/>
                    <a:pt x="24718" y="20340"/>
                  </a:cubicBezTo>
                  <a:cubicBezTo>
                    <a:pt x="24718" y="20340"/>
                    <a:pt x="24841" y="20327"/>
                    <a:pt x="25051" y="20327"/>
                  </a:cubicBezTo>
                  <a:cubicBezTo>
                    <a:pt x="25797" y="20327"/>
                    <a:pt x="27637" y="20490"/>
                    <a:pt x="28887" y="21974"/>
                  </a:cubicBezTo>
                  <a:cubicBezTo>
                    <a:pt x="29855" y="23108"/>
                    <a:pt x="30422" y="24509"/>
                    <a:pt x="30522" y="26011"/>
                  </a:cubicBezTo>
                  <a:cubicBezTo>
                    <a:pt x="30522" y="26011"/>
                    <a:pt x="30651" y="25985"/>
                    <a:pt x="30879" y="25985"/>
                  </a:cubicBezTo>
                  <a:cubicBezTo>
                    <a:pt x="31617" y="25985"/>
                    <a:pt x="33391" y="26258"/>
                    <a:pt x="35125" y="28579"/>
                  </a:cubicBezTo>
                  <a:cubicBezTo>
                    <a:pt x="37427" y="31581"/>
                    <a:pt x="36159" y="33816"/>
                    <a:pt x="36159" y="33816"/>
                  </a:cubicBezTo>
                  <a:cubicBezTo>
                    <a:pt x="36159" y="33816"/>
                    <a:pt x="37861" y="34116"/>
                    <a:pt x="38394" y="36351"/>
                  </a:cubicBezTo>
                  <a:cubicBezTo>
                    <a:pt x="38995" y="38786"/>
                    <a:pt x="37660" y="39754"/>
                    <a:pt x="37660" y="39754"/>
                  </a:cubicBezTo>
                  <a:cubicBezTo>
                    <a:pt x="37660" y="39754"/>
                    <a:pt x="37714" y="39746"/>
                    <a:pt x="37806" y="39746"/>
                  </a:cubicBezTo>
                  <a:cubicBezTo>
                    <a:pt x="38257" y="39746"/>
                    <a:pt x="39643" y="39930"/>
                    <a:pt x="40362" y="42089"/>
                  </a:cubicBezTo>
                  <a:cubicBezTo>
                    <a:pt x="40763" y="43356"/>
                    <a:pt x="40562" y="44757"/>
                    <a:pt x="39795" y="45891"/>
                  </a:cubicBezTo>
                  <a:cubicBezTo>
                    <a:pt x="39795" y="45891"/>
                    <a:pt x="43364" y="46592"/>
                    <a:pt x="43298" y="51329"/>
                  </a:cubicBezTo>
                  <a:cubicBezTo>
                    <a:pt x="43264" y="56065"/>
                    <a:pt x="40229" y="56199"/>
                    <a:pt x="40229" y="56199"/>
                  </a:cubicBezTo>
                  <a:cubicBezTo>
                    <a:pt x="40229" y="56466"/>
                    <a:pt x="40229" y="56766"/>
                    <a:pt x="40229" y="57066"/>
                  </a:cubicBezTo>
                  <a:cubicBezTo>
                    <a:pt x="46867" y="56566"/>
                    <a:pt x="46433" y="52463"/>
                    <a:pt x="46433" y="52463"/>
                  </a:cubicBezTo>
                  <a:cubicBezTo>
                    <a:pt x="46433" y="52463"/>
                    <a:pt x="49469" y="52063"/>
                    <a:pt x="50403" y="49561"/>
                  </a:cubicBezTo>
                  <a:cubicBezTo>
                    <a:pt x="51370" y="46992"/>
                    <a:pt x="50003" y="45591"/>
                    <a:pt x="50003" y="45591"/>
                  </a:cubicBezTo>
                  <a:cubicBezTo>
                    <a:pt x="50003" y="45591"/>
                    <a:pt x="52938" y="44991"/>
                    <a:pt x="52938" y="42155"/>
                  </a:cubicBezTo>
                  <a:cubicBezTo>
                    <a:pt x="52971" y="40588"/>
                    <a:pt x="52171" y="39120"/>
                    <a:pt x="50770" y="38319"/>
                  </a:cubicBezTo>
                  <a:cubicBezTo>
                    <a:pt x="50770" y="38319"/>
                    <a:pt x="52137" y="36718"/>
                    <a:pt x="51470" y="33983"/>
                  </a:cubicBezTo>
                  <a:cubicBezTo>
                    <a:pt x="50770" y="31248"/>
                    <a:pt x="48201" y="30147"/>
                    <a:pt x="48201" y="30147"/>
                  </a:cubicBezTo>
                  <a:cubicBezTo>
                    <a:pt x="48201" y="30147"/>
                    <a:pt x="48735" y="29313"/>
                    <a:pt x="48201" y="27979"/>
                  </a:cubicBezTo>
                  <a:cubicBezTo>
                    <a:pt x="47934" y="27211"/>
                    <a:pt x="47301" y="26611"/>
                    <a:pt x="46500" y="26377"/>
                  </a:cubicBezTo>
                  <a:cubicBezTo>
                    <a:pt x="48602" y="22575"/>
                    <a:pt x="46100" y="17905"/>
                    <a:pt x="41797" y="17504"/>
                  </a:cubicBezTo>
                  <a:cubicBezTo>
                    <a:pt x="41797" y="17504"/>
                    <a:pt x="42964" y="14936"/>
                    <a:pt x="40296" y="12201"/>
                  </a:cubicBezTo>
                  <a:cubicBezTo>
                    <a:pt x="38630" y="10473"/>
                    <a:pt x="36835" y="10148"/>
                    <a:pt x="35721" y="10148"/>
                  </a:cubicBezTo>
                  <a:cubicBezTo>
                    <a:pt x="35049" y="10148"/>
                    <a:pt x="34625" y="10266"/>
                    <a:pt x="34625" y="10266"/>
                  </a:cubicBezTo>
                  <a:cubicBezTo>
                    <a:pt x="34625" y="10266"/>
                    <a:pt x="34625" y="6930"/>
                    <a:pt x="32123" y="5396"/>
                  </a:cubicBezTo>
                  <a:cubicBezTo>
                    <a:pt x="30810" y="4520"/>
                    <a:pt x="29263" y="4055"/>
                    <a:pt x="27700" y="4055"/>
                  </a:cubicBezTo>
                  <a:cubicBezTo>
                    <a:pt x="27596" y="4055"/>
                    <a:pt x="27491" y="4057"/>
                    <a:pt x="27386" y="4062"/>
                  </a:cubicBezTo>
                  <a:cubicBezTo>
                    <a:pt x="27386" y="4062"/>
                    <a:pt x="26586" y="1393"/>
                    <a:pt x="23183" y="1193"/>
                  </a:cubicBezTo>
                  <a:cubicBezTo>
                    <a:pt x="22883" y="1175"/>
                    <a:pt x="22599" y="1167"/>
                    <a:pt x="22329" y="1167"/>
                  </a:cubicBezTo>
                  <a:cubicBezTo>
                    <a:pt x="19545" y="1167"/>
                    <a:pt x="18380" y="2027"/>
                    <a:pt x="18380" y="2027"/>
                  </a:cubicBezTo>
                  <a:cubicBezTo>
                    <a:pt x="17613" y="859"/>
                    <a:pt x="16345" y="125"/>
                    <a:pt x="14978" y="25"/>
                  </a:cubicBezTo>
                  <a:cubicBezTo>
                    <a:pt x="14796" y="8"/>
                    <a:pt x="14615" y="0"/>
                    <a:pt x="144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75"/>
            <p:cNvSpPr/>
            <p:nvPr/>
          </p:nvSpPr>
          <p:spPr>
            <a:xfrm>
              <a:off x="4691411" y="2615050"/>
              <a:ext cx="677247" cy="729602"/>
            </a:xfrm>
            <a:custGeom>
              <a:avLst/>
              <a:gdLst/>
              <a:ahLst/>
              <a:cxnLst/>
              <a:rect l="l" t="t" r="r" b="b"/>
              <a:pathLst>
                <a:path w="52972" h="57067" extrusionOk="0">
                  <a:moveTo>
                    <a:pt x="14435" y="0"/>
                  </a:moveTo>
                  <a:cubicBezTo>
                    <a:pt x="13192" y="0"/>
                    <a:pt x="11994" y="398"/>
                    <a:pt x="10975" y="1126"/>
                  </a:cubicBezTo>
                  <a:cubicBezTo>
                    <a:pt x="10975" y="1126"/>
                    <a:pt x="9529" y="746"/>
                    <a:pt x="7723" y="746"/>
                  </a:cubicBezTo>
                  <a:cubicBezTo>
                    <a:pt x="6319" y="746"/>
                    <a:pt x="4697" y="976"/>
                    <a:pt x="3369" y="1793"/>
                  </a:cubicBezTo>
                  <a:cubicBezTo>
                    <a:pt x="2068" y="2627"/>
                    <a:pt x="934" y="3661"/>
                    <a:pt x="0" y="4895"/>
                  </a:cubicBezTo>
                  <a:cubicBezTo>
                    <a:pt x="834" y="4996"/>
                    <a:pt x="1601" y="5296"/>
                    <a:pt x="2335" y="5729"/>
                  </a:cubicBezTo>
                  <a:cubicBezTo>
                    <a:pt x="2435" y="5763"/>
                    <a:pt x="2469" y="5796"/>
                    <a:pt x="2569" y="5829"/>
                  </a:cubicBezTo>
                  <a:cubicBezTo>
                    <a:pt x="2969" y="6096"/>
                    <a:pt x="3336" y="6397"/>
                    <a:pt x="3669" y="6797"/>
                  </a:cubicBezTo>
                  <a:cubicBezTo>
                    <a:pt x="3669" y="6797"/>
                    <a:pt x="4837" y="5367"/>
                    <a:pt x="7232" y="5367"/>
                  </a:cubicBezTo>
                  <a:cubicBezTo>
                    <a:pt x="7671" y="5367"/>
                    <a:pt x="8151" y="5416"/>
                    <a:pt x="8673" y="5529"/>
                  </a:cubicBezTo>
                  <a:cubicBezTo>
                    <a:pt x="11242" y="6096"/>
                    <a:pt x="11642" y="9065"/>
                    <a:pt x="11642" y="9065"/>
                  </a:cubicBezTo>
                  <a:cubicBezTo>
                    <a:pt x="12182" y="8861"/>
                    <a:pt x="12743" y="8761"/>
                    <a:pt x="13298" y="8761"/>
                  </a:cubicBezTo>
                  <a:cubicBezTo>
                    <a:pt x="14286" y="8761"/>
                    <a:pt x="15255" y="9079"/>
                    <a:pt x="16045" y="9699"/>
                  </a:cubicBezTo>
                  <a:cubicBezTo>
                    <a:pt x="17146" y="10466"/>
                    <a:pt x="17746" y="11734"/>
                    <a:pt x="17679" y="13068"/>
                  </a:cubicBezTo>
                  <a:cubicBezTo>
                    <a:pt x="17679" y="13068"/>
                    <a:pt x="17695" y="13067"/>
                    <a:pt x="17725" y="13067"/>
                  </a:cubicBezTo>
                  <a:cubicBezTo>
                    <a:pt x="18069" y="13067"/>
                    <a:pt x="20309" y="13152"/>
                    <a:pt x="22550" y="15270"/>
                  </a:cubicBezTo>
                  <a:cubicBezTo>
                    <a:pt x="23984" y="16570"/>
                    <a:pt x="24785" y="18405"/>
                    <a:pt x="24718" y="20340"/>
                  </a:cubicBezTo>
                  <a:cubicBezTo>
                    <a:pt x="24718" y="20340"/>
                    <a:pt x="24841" y="20327"/>
                    <a:pt x="25051" y="20327"/>
                  </a:cubicBezTo>
                  <a:cubicBezTo>
                    <a:pt x="25797" y="20327"/>
                    <a:pt x="27637" y="20490"/>
                    <a:pt x="28887" y="21974"/>
                  </a:cubicBezTo>
                  <a:cubicBezTo>
                    <a:pt x="29855" y="23108"/>
                    <a:pt x="30422" y="24509"/>
                    <a:pt x="30522" y="26011"/>
                  </a:cubicBezTo>
                  <a:cubicBezTo>
                    <a:pt x="30522" y="26011"/>
                    <a:pt x="30651" y="25985"/>
                    <a:pt x="30879" y="25985"/>
                  </a:cubicBezTo>
                  <a:cubicBezTo>
                    <a:pt x="31617" y="25985"/>
                    <a:pt x="33391" y="26258"/>
                    <a:pt x="35125" y="28579"/>
                  </a:cubicBezTo>
                  <a:cubicBezTo>
                    <a:pt x="37427" y="31581"/>
                    <a:pt x="36159" y="33816"/>
                    <a:pt x="36159" y="33816"/>
                  </a:cubicBezTo>
                  <a:cubicBezTo>
                    <a:pt x="36159" y="33816"/>
                    <a:pt x="37861" y="34116"/>
                    <a:pt x="38394" y="36351"/>
                  </a:cubicBezTo>
                  <a:cubicBezTo>
                    <a:pt x="38995" y="38786"/>
                    <a:pt x="37660" y="39754"/>
                    <a:pt x="37660" y="39754"/>
                  </a:cubicBezTo>
                  <a:cubicBezTo>
                    <a:pt x="37660" y="39754"/>
                    <a:pt x="37714" y="39746"/>
                    <a:pt x="37806" y="39746"/>
                  </a:cubicBezTo>
                  <a:cubicBezTo>
                    <a:pt x="38257" y="39746"/>
                    <a:pt x="39643" y="39930"/>
                    <a:pt x="40362" y="42089"/>
                  </a:cubicBezTo>
                  <a:cubicBezTo>
                    <a:pt x="40763" y="43356"/>
                    <a:pt x="40562" y="44757"/>
                    <a:pt x="39795" y="45891"/>
                  </a:cubicBezTo>
                  <a:cubicBezTo>
                    <a:pt x="39795" y="45891"/>
                    <a:pt x="43364" y="46592"/>
                    <a:pt x="43298" y="51329"/>
                  </a:cubicBezTo>
                  <a:cubicBezTo>
                    <a:pt x="43264" y="56065"/>
                    <a:pt x="40229" y="56199"/>
                    <a:pt x="40229" y="56199"/>
                  </a:cubicBezTo>
                  <a:cubicBezTo>
                    <a:pt x="40229" y="56466"/>
                    <a:pt x="40229" y="56766"/>
                    <a:pt x="40229" y="57066"/>
                  </a:cubicBezTo>
                  <a:cubicBezTo>
                    <a:pt x="46867" y="56566"/>
                    <a:pt x="46433" y="52463"/>
                    <a:pt x="46433" y="52463"/>
                  </a:cubicBezTo>
                  <a:cubicBezTo>
                    <a:pt x="46433" y="52463"/>
                    <a:pt x="49469" y="52063"/>
                    <a:pt x="50403" y="49561"/>
                  </a:cubicBezTo>
                  <a:cubicBezTo>
                    <a:pt x="51370" y="46992"/>
                    <a:pt x="50003" y="45591"/>
                    <a:pt x="50003" y="45591"/>
                  </a:cubicBezTo>
                  <a:cubicBezTo>
                    <a:pt x="50003" y="45591"/>
                    <a:pt x="52938" y="44991"/>
                    <a:pt x="52938" y="42155"/>
                  </a:cubicBezTo>
                  <a:cubicBezTo>
                    <a:pt x="52971" y="40588"/>
                    <a:pt x="52171" y="39120"/>
                    <a:pt x="50770" y="38319"/>
                  </a:cubicBezTo>
                  <a:cubicBezTo>
                    <a:pt x="50770" y="38319"/>
                    <a:pt x="52137" y="36718"/>
                    <a:pt x="51470" y="33983"/>
                  </a:cubicBezTo>
                  <a:cubicBezTo>
                    <a:pt x="50770" y="31248"/>
                    <a:pt x="48201" y="30147"/>
                    <a:pt x="48201" y="30147"/>
                  </a:cubicBezTo>
                  <a:cubicBezTo>
                    <a:pt x="48201" y="30147"/>
                    <a:pt x="48735" y="29313"/>
                    <a:pt x="48201" y="27979"/>
                  </a:cubicBezTo>
                  <a:cubicBezTo>
                    <a:pt x="47934" y="27211"/>
                    <a:pt x="47301" y="26611"/>
                    <a:pt x="46500" y="26377"/>
                  </a:cubicBezTo>
                  <a:cubicBezTo>
                    <a:pt x="48602" y="22575"/>
                    <a:pt x="46100" y="17905"/>
                    <a:pt x="41797" y="17504"/>
                  </a:cubicBezTo>
                  <a:cubicBezTo>
                    <a:pt x="41797" y="17504"/>
                    <a:pt x="42964" y="14936"/>
                    <a:pt x="40296" y="12201"/>
                  </a:cubicBezTo>
                  <a:cubicBezTo>
                    <a:pt x="38630" y="10473"/>
                    <a:pt x="36835" y="10148"/>
                    <a:pt x="35721" y="10148"/>
                  </a:cubicBezTo>
                  <a:cubicBezTo>
                    <a:pt x="35049" y="10148"/>
                    <a:pt x="34625" y="10266"/>
                    <a:pt x="34625" y="10266"/>
                  </a:cubicBezTo>
                  <a:cubicBezTo>
                    <a:pt x="34625" y="10266"/>
                    <a:pt x="34625" y="6930"/>
                    <a:pt x="32123" y="5396"/>
                  </a:cubicBezTo>
                  <a:cubicBezTo>
                    <a:pt x="30810" y="4520"/>
                    <a:pt x="29263" y="4055"/>
                    <a:pt x="27700" y="4055"/>
                  </a:cubicBezTo>
                  <a:cubicBezTo>
                    <a:pt x="27596" y="4055"/>
                    <a:pt x="27491" y="4057"/>
                    <a:pt x="27386" y="4062"/>
                  </a:cubicBezTo>
                  <a:cubicBezTo>
                    <a:pt x="27386" y="4062"/>
                    <a:pt x="26586" y="1393"/>
                    <a:pt x="23183" y="1193"/>
                  </a:cubicBezTo>
                  <a:cubicBezTo>
                    <a:pt x="22883" y="1175"/>
                    <a:pt x="22599" y="1167"/>
                    <a:pt x="22329" y="1167"/>
                  </a:cubicBezTo>
                  <a:cubicBezTo>
                    <a:pt x="19545" y="1167"/>
                    <a:pt x="18380" y="2027"/>
                    <a:pt x="18380" y="2027"/>
                  </a:cubicBezTo>
                  <a:cubicBezTo>
                    <a:pt x="17613" y="859"/>
                    <a:pt x="16345" y="125"/>
                    <a:pt x="14978" y="25"/>
                  </a:cubicBezTo>
                  <a:cubicBezTo>
                    <a:pt x="14796" y="8"/>
                    <a:pt x="14615" y="0"/>
                    <a:pt x="14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75"/>
            <p:cNvSpPr/>
            <p:nvPr/>
          </p:nvSpPr>
          <p:spPr>
            <a:xfrm>
              <a:off x="4684584" y="2668671"/>
              <a:ext cx="571055" cy="676084"/>
            </a:xfrm>
            <a:custGeom>
              <a:avLst/>
              <a:gdLst/>
              <a:ahLst/>
              <a:cxnLst/>
              <a:rect l="l" t="t" r="r" b="b"/>
              <a:pathLst>
                <a:path w="44666" h="52881" extrusionOk="0">
                  <a:moveTo>
                    <a:pt x="1101" y="1"/>
                  </a:moveTo>
                  <a:cubicBezTo>
                    <a:pt x="701" y="468"/>
                    <a:pt x="334" y="935"/>
                    <a:pt x="0" y="1402"/>
                  </a:cubicBezTo>
                  <a:cubicBezTo>
                    <a:pt x="2436" y="1669"/>
                    <a:pt x="3503" y="3003"/>
                    <a:pt x="3570" y="3070"/>
                  </a:cubicBezTo>
                  <a:cubicBezTo>
                    <a:pt x="3703" y="3270"/>
                    <a:pt x="3937" y="3403"/>
                    <a:pt x="4170" y="3403"/>
                  </a:cubicBezTo>
                  <a:cubicBezTo>
                    <a:pt x="4404" y="3403"/>
                    <a:pt x="4637" y="3303"/>
                    <a:pt x="4804" y="3137"/>
                  </a:cubicBezTo>
                  <a:cubicBezTo>
                    <a:pt x="4832" y="3081"/>
                    <a:pt x="5807" y="1985"/>
                    <a:pt x="7750" y="1985"/>
                  </a:cubicBezTo>
                  <a:cubicBezTo>
                    <a:pt x="8141" y="1985"/>
                    <a:pt x="8571" y="2030"/>
                    <a:pt x="9040" y="2136"/>
                  </a:cubicBezTo>
                  <a:cubicBezTo>
                    <a:pt x="11042" y="2536"/>
                    <a:pt x="11409" y="4904"/>
                    <a:pt x="11409" y="5005"/>
                  </a:cubicBezTo>
                  <a:cubicBezTo>
                    <a:pt x="11485" y="5413"/>
                    <a:pt x="11816" y="5685"/>
                    <a:pt x="12192" y="5685"/>
                  </a:cubicBezTo>
                  <a:cubicBezTo>
                    <a:pt x="12307" y="5685"/>
                    <a:pt x="12426" y="5660"/>
                    <a:pt x="12543" y="5605"/>
                  </a:cubicBezTo>
                  <a:cubicBezTo>
                    <a:pt x="12957" y="5444"/>
                    <a:pt x="13390" y="5366"/>
                    <a:pt x="13822" y="5366"/>
                  </a:cubicBezTo>
                  <a:cubicBezTo>
                    <a:pt x="14643" y="5366"/>
                    <a:pt x="15456" y="5647"/>
                    <a:pt x="16112" y="6172"/>
                  </a:cubicBezTo>
                  <a:cubicBezTo>
                    <a:pt x="16979" y="6772"/>
                    <a:pt x="17480" y="7773"/>
                    <a:pt x="17446" y="8807"/>
                  </a:cubicBezTo>
                  <a:cubicBezTo>
                    <a:pt x="17446" y="9041"/>
                    <a:pt x="17513" y="9274"/>
                    <a:pt x="17646" y="9441"/>
                  </a:cubicBezTo>
                  <a:cubicBezTo>
                    <a:pt x="17813" y="9608"/>
                    <a:pt x="18047" y="9708"/>
                    <a:pt x="18280" y="9708"/>
                  </a:cubicBezTo>
                  <a:cubicBezTo>
                    <a:pt x="18282" y="9708"/>
                    <a:pt x="18287" y="9708"/>
                    <a:pt x="18293" y="9708"/>
                  </a:cubicBezTo>
                  <a:cubicBezTo>
                    <a:pt x="18480" y="9708"/>
                    <a:pt x="20484" y="9739"/>
                    <a:pt x="22550" y="11676"/>
                  </a:cubicBezTo>
                  <a:cubicBezTo>
                    <a:pt x="23817" y="12810"/>
                    <a:pt x="24485" y="14411"/>
                    <a:pt x="24451" y="16112"/>
                  </a:cubicBezTo>
                  <a:cubicBezTo>
                    <a:pt x="24451" y="16346"/>
                    <a:pt x="24518" y="16579"/>
                    <a:pt x="24685" y="16746"/>
                  </a:cubicBezTo>
                  <a:cubicBezTo>
                    <a:pt x="24852" y="16913"/>
                    <a:pt x="25085" y="16980"/>
                    <a:pt x="25319" y="16980"/>
                  </a:cubicBezTo>
                  <a:cubicBezTo>
                    <a:pt x="25325" y="16980"/>
                    <a:pt x="25424" y="16971"/>
                    <a:pt x="25587" y="16971"/>
                  </a:cubicBezTo>
                  <a:cubicBezTo>
                    <a:pt x="26212" y="16971"/>
                    <a:pt x="27789" y="17097"/>
                    <a:pt x="28821" y="18314"/>
                  </a:cubicBezTo>
                  <a:cubicBezTo>
                    <a:pt x="29655" y="19315"/>
                    <a:pt x="30155" y="20549"/>
                    <a:pt x="30255" y="21850"/>
                  </a:cubicBezTo>
                  <a:cubicBezTo>
                    <a:pt x="30255" y="22083"/>
                    <a:pt x="30355" y="22284"/>
                    <a:pt x="30522" y="22450"/>
                  </a:cubicBezTo>
                  <a:cubicBezTo>
                    <a:pt x="30688" y="22561"/>
                    <a:pt x="30877" y="22626"/>
                    <a:pt x="31069" y="22626"/>
                  </a:cubicBezTo>
                  <a:cubicBezTo>
                    <a:pt x="31109" y="22626"/>
                    <a:pt x="31149" y="22623"/>
                    <a:pt x="31189" y="22617"/>
                  </a:cubicBezTo>
                  <a:cubicBezTo>
                    <a:pt x="31202" y="22617"/>
                    <a:pt x="31279" y="22606"/>
                    <a:pt x="31409" y="22606"/>
                  </a:cubicBezTo>
                  <a:cubicBezTo>
                    <a:pt x="31965" y="22606"/>
                    <a:pt x="33484" y="22804"/>
                    <a:pt x="35025" y="24885"/>
                  </a:cubicBezTo>
                  <a:cubicBezTo>
                    <a:pt x="36960" y="27421"/>
                    <a:pt x="36060" y="29222"/>
                    <a:pt x="35993" y="29289"/>
                  </a:cubicBezTo>
                  <a:cubicBezTo>
                    <a:pt x="35893" y="29489"/>
                    <a:pt x="35893" y="29756"/>
                    <a:pt x="35993" y="29989"/>
                  </a:cubicBezTo>
                  <a:cubicBezTo>
                    <a:pt x="36093" y="30223"/>
                    <a:pt x="36293" y="30389"/>
                    <a:pt x="36560" y="30423"/>
                  </a:cubicBezTo>
                  <a:cubicBezTo>
                    <a:pt x="36593" y="30423"/>
                    <a:pt x="37761" y="30690"/>
                    <a:pt x="38161" y="32391"/>
                  </a:cubicBezTo>
                  <a:cubicBezTo>
                    <a:pt x="38595" y="34192"/>
                    <a:pt x="37727" y="34926"/>
                    <a:pt x="37727" y="34959"/>
                  </a:cubicBezTo>
                  <a:cubicBezTo>
                    <a:pt x="37427" y="35159"/>
                    <a:pt x="37327" y="35526"/>
                    <a:pt x="37461" y="35860"/>
                  </a:cubicBezTo>
                  <a:cubicBezTo>
                    <a:pt x="37584" y="36169"/>
                    <a:pt x="37880" y="36364"/>
                    <a:pt x="38215" y="36364"/>
                  </a:cubicBezTo>
                  <a:cubicBezTo>
                    <a:pt x="38241" y="36364"/>
                    <a:pt x="38268" y="36363"/>
                    <a:pt x="38294" y="36360"/>
                  </a:cubicBezTo>
                  <a:cubicBezTo>
                    <a:pt x="38301" y="36360"/>
                    <a:pt x="38312" y="36360"/>
                    <a:pt x="38328" y="36360"/>
                  </a:cubicBezTo>
                  <a:cubicBezTo>
                    <a:pt x="38543" y="36360"/>
                    <a:pt x="39569" y="36418"/>
                    <a:pt x="40129" y="38162"/>
                  </a:cubicBezTo>
                  <a:cubicBezTo>
                    <a:pt x="40496" y="39196"/>
                    <a:pt x="40329" y="40330"/>
                    <a:pt x="39729" y="41230"/>
                  </a:cubicBezTo>
                  <a:cubicBezTo>
                    <a:pt x="39562" y="41464"/>
                    <a:pt x="39529" y="41731"/>
                    <a:pt x="39595" y="41998"/>
                  </a:cubicBezTo>
                  <a:cubicBezTo>
                    <a:pt x="39695" y="42231"/>
                    <a:pt x="39929" y="42431"/>
                    <a:pt x="40196" y="42498"/>
                  </a:cubicBezTo>
                  <a:cubicBezTo>
                    <a:pt x="40296" y="42498"/>
                    <a:pt x="43098" y="43165"/>
                    <a:pt x="43065" y="47168"/>
                  </a:cubicBezTo>
                  <a:cubicBezTo>
                    <a:pt x="43031" y="51037"/>
                    <a:pt x="40796" y="51238"/>
                    <a:pt x="40730" y="51238"/>
                  </a:cubicBezTo>
                  <a:cubicBezTo>
                    <a:pt x="40263" y="51271"/>
                    <a:pt x="39896" y="51671"/>
                    <a:pt x="39962" y="52138"/>
                  </a:cubicBezTo>
                  <a:cubicBezTo>
                    <a:pt x="39996" y="52338"/>
                    <a:pt x="39996" y="52539"/>
                    <a:pt x="39962" y="52739"/>
                  </a:cubicBezTo>
                  <a:cubicBezTo>
                    <a:pt x="40182" y="52821"/>
                    <a:pt x="40402" y="52881"/>
                    <a:pt x="40621" y="52881"/>
                  </a:cubicBezTo>
                  <a:cubicBezTo>
                    <a:pt x="40668" y="52881"/>
                    <a:pt x="40716" y="52878"/>
                    <a:pt x="40763" y="52872"/>
                  </a:cubicBezTo>
                  <a:cubicBezTo>
                    <a:pt x="41030" y="52872"/>
                    <a:pt x="41297" y="52839"/>
                    <a:pt x="41563" y="52805"/>
                  </a:cubicBezTo>
                  <a:lnTo>
                    <a:pt x="41563" y="52639"/>
                  </a:lnTo>
                  <a:cubicBezTo>
                    <a:pt x="42664" y="52238"/>
                    <a:pt x="44566" y="51037"/>
                    <a:pt x="44632" y="47168"/>
                  </a:cubicBezTo>
                  <a:cubicBezTo>
                    <a:pt x="44666" y="43732"/>
                    <a:pt x="42898" y="41964"/>
                    <a:pt x="41463" y="41264"/>
                  </a:cubicBezTo>
                  <a:cubicBezTo>
                    <a:pt x="41964" y="40096"/>
                    <a:pt x="42030" y="38829"/>
                    <a:pt x="41630" y="37628"/>
                  </a:cubicBezTo>
                  <a:cubicBezTo>
                    <a:pt x="41130" y="36160"/>
                    <a:pt x="40296" y="35393"/>
                    <a:pt x="39529" y="35026"/>
                  </a:cubicBezTo>
                  <a:cubicBezTo>
                    <a:pt x="39929" y="34059"/>
                    <a:pt x="39962" y="32991"/>
                    <a:pt x="39695" y="31991"/>
                  </a:cubicBezTo>
                  <a:cubicBezTo>
                    <a:pt x="39462" y="30790"/>
                    <a:pt x="38728" y="29789"/>
                    <a:pt x="37694" y="29189"/>
                  </a:cubicBezTo>
                  <a:cubicBezTo>
                    <a:pt x="37928" y="28121"/>
                    <a:pt x="38028" y="26186"/>
                    <a:pt x="36293" y="23885"/>
                  </a:cubicBezTo>
                  <a:cubicBezTo>
                    <a:pt x="34558" y="21616"/>
                    <a:pt x="32791" y="21116"/>
                    <a:pt x="31756" y="21016"/>
                  </a:cubicBezTo>
                  <a:cubicBezTo>
                    <a:pt x="31523" y="19648"/>
                    <a:pt x="30923" y="18347"/>
                    <a:pt x="30022" y="17280"/>
                  </a:cubicBezTo>
                  <a:cubicBezTo>
                    <a:pt x="28988" y="16146"/>
                    <a:pt x="27553" y="15445"/>
                    <a:pt x="26019" y="15379"/>
                  </a:cubicBezTo>
                  <a:cubicBezTo>
                    <a:pt x="25852" y="13511"/>
                    <a:pt x="25018" y="11776"/>
                    <a:pt x="23651" y="10508"/>
                  </a:cubicBezTo>
                  <a:cubicBezTo>
                    <a:pt x="22383" y="9274"/>
                    <a:pt x="20749" y="8440"/>
                    <a:pt x="19014" y="8173"/>
                  </a:cubicBezTo>
                  <a:cubicBezTo>
                    <a:pt x="18847" y="6839"/>
                    <a:pt x="18147" y="5638"/>
                    <a:pt x="17046" y="4871"/>
                  </a:cubicBezTo>
                  <a:cubicBezTo>
                    <a:pt x="16138" y="4165"/>
                    <a:pt x="15020" y="3783"/>
                    <a:pt x="13880" y="3783"/>
                  </a:cubicBezTo>
                  <a:cubicBezTo>
                    <a:pt x="13512" y="3783"/>
                    <a:pt x="13142" y="3822"/>
                    <a:pt x="12776" y="3904"/>
                  </a:cubicBezTo>
                  <a:cubicBezTo>
                    <a:pt x="12409" y="2803"/>
                    <a:pt x="11509" y="1035"/>
                    <a:pt x="9374" y="568"/>
                  </a:cubicBezTo>
                  <a:cubicBezTo>
                    <a:pt x="8789" y="439"/>
                    <a:pt x="8247" y="384"/>
                    <a:pt x="7749" y="384"/>
                  </a:cubicBezTo>
                  <a:cubicBezTo>
                    <a:pt x="6062" y="384"/>
                    <a:pt x="4881" y="1013"/>
                    <a:pt x="4237" y="1502"/>
                  </a:cubicBezTo>
                  <a:cubicBezTo>
                    <a:pt x="3336" y="768"/>
                    <a:pt x="2235" y="234"/>
                    <a:pt x="11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75"/>
            <p:cNvSpPr/>
            <p:nvPr/>
          </p:nvSpPr>
          <p:spPr>
            <a:xfrm>
              <a:off x="4420178" y="2676252"/>
              <a:ext cx="825655" cy="734588"/>
            </a:xfrm>
            <a:custGeom>
              <a:avLst/>
              <a:gdLst/>
              <a:ahLst/>
              <a:cxnLst/>
              <a:rect l="l" t="t" r="r" b="b"/>
              <a:pathLst>
                <a:path w="64580" h="57457" extrusionOk="0">
                  <a:moveTo>
                    <a:pt x="19836" y="0"/>
                  </a:moveTo>
                  <a:cubicBezTo>
                    <a:pt x="19051" y="0"/>
                    <a:pt x="18168" y="99"/>
                    <a:pt x="17179" y="342"/>
                  </a:cubicBezTo>
                  <a:cubicBezTo>
                    <a:pt x="12576" y="1443"/>
                    <a:pt x="12242" y="4879"/>
                    <a:pt x="12242" y="4879"/>
                  </a:cubicBezTo>
                  <a:cubicBezTo>
                    <a:pt x="12242" y="4879"/>
                    <a:pt x="11641" y="4763"/>
                    <a:pt x="10770" y="4763"/>
                  </a:cubicBezTo>
                  <a:cubicBezTo>
                    <a:pt x="9207" y="4763"/>
                    <a:pt x="6775" y="5135"/>
                    <a:pt x="5404" y="7214"/>
                  </a:cubicBezTo>
                  <a:cubicBezTo>
                    <a:pt x="3236" y="10449"/>
                    <a:pt x="3903" y="14619"/>
                    <a:pt x="3903" y="14619"/>
                  </a:cubicBezTo>
                  <a:cubicBezTo>
                    <a:pt x="3903" y="14619"/>
                    <a:pt x="1201" y="16520"/>
                    <a:pt x="1334" y="19356"/>
                  </a:cubicBezTo>
                  <a:cubicBezTo>
                    <a:pt x="1368" y="20923"/>
                    <a:pt x="1835" y="22458"/>
                    <a:pt x="2702" y="23792"/>
                  </a:cubicBezTo>
                  <a:cubicBezTo>
                    <a:pt x="2702" y="23792"/>
                    <a:pt x="0" y="28395"/>
                    <a:pt x="1901" y="32131"/>
                  </a:cubicBezTo>
                  <a:cubicBezTo>
                    <a:pt x="2935" y="34333"/>
                    <a:pt x="4837" y="36001"/>
                    <a:pt x="7138" y="36735"/>
                  </a:cubicBezTo>
                  <a:cubicBezTo>
                    <a:pt x="7138" y="36735"/>
                    <a:pt x="7138" y="40771"/>
                    <a:pt x="9040" y="42772"/>
                  </a:cubicBezTo>
                  <a:cubicBezTo>
                    <a:pt x="10691" y="44571"/>
                    <a:pt x="13516" y="44675"/>
                    <a:pt x="14149" y="44675"/>
                  </a:cubicBezTo>
                  <a:cubicBezTo>
                    <a:pt x="14232" y="44675"/>
                    <a:pt x="14277" y="44674"/>
                    <a:pt x="14277" y="44674"/>
                  </a:cubicBezTo>
                  <a:cubicBezTo>
                    <a:pt x="14911" y="46475"/>
                    <a:pt x="16212" y="47976"/>
                    <a:pt x="17913" y="48843"/>
                  </a:cubicBezTo>
                  <a:cubicBezTo>
                    <a:pt x="19003" y="49357"/>
                    <a:pt x="20114" y="49514"/>
                    <a:pt x="21067" y="49514"/>
                  </a:cubicBezTo>
                  <a:cubicBezTo>
                    <a:pt x="22593" y="49514"/>
                    <a:pt x="23717" y="49110"/>
                    <a:pt x="23717" y="49110"/>
                  </a:cubicBezTo>
                  <a:cubicBezTo>
                    <a:pt x="24584" y="50178"/>
                    <a:pt x="25752" y="50978"/>
                    <a:pt x="27086" y="51412"/>
                  </a:cubicBezTo>
                  <a:cubicBezTo>
                    <a:pt x="27809" y="51634"/>
                    <a:pt x="28587" y="51708"/>
                    <a:pt x="29304" y="51708"/>
                  </a:cubicBezTo>
                  <a:cubicBezTo>
                    <a:pt x="30737" y="51708"/>
                    <a:pt x="31923" y="51412"/>
                    <a:pt x="31923" y="51412"/>
                  </a:cubicBezTo>
                  <a:cubicBezTo>
                    <a:pt x="32190" y="52846"/>
                    <a:pt x="33324" y="53980"/>
                    <a:pt x="34758" y="54214"/>
                  </a:cubicBezTo>
                  <a:cubicBezTo>
                    <a:pt x="35125" y="54290"/>
                    <a:pt x="35467" y="54323"/>
                    <a:pt x="35783" y="54323"/>
                  </a:cubicBezTo>
                  <a:cubicBezTo>
                    <a:pt x="37681" y="54323"/>
                    <a:pt x="38661" y="53146"/>
                    <a:pt x="38661" y="53146"/>
                  </a:cubicBezTo>
                  <a:cubicBezTo>
                    <a:pt x="38661" y="53146"/>
                    <a:pt x="39495" y="54914"/>
                    <a:pt x="41363" y="55048"/>
                  </a:cubicBezTo>
                  <a:cubicBezTo>
                    <a:pt x="41448" y="55053"/>
                    <a:pt x="41532" y="55055"/>
                    <a:pt x="41616" y="55055"/>
                  </a:cubicBezTo>
                  <a:cubicBezTo>
                    <a:pt x="42626" y="55055"/>
                    <a:pt x="43593" y="54686"/>
                    <a:pt x="44332" y="53947"/>
                  </a:cubicBezTo>
                  <a:cubicBezTo>
                    <a:pt x="44332" y="53947"/>
                    <a:pt x="45399" y="57316"/>
                    <a:pt x="49869" y="57449"/>
                  </a:cubicBezTo>
                  <a:cubicBezTo>
                    <a:pt x="50019" y="57454"/>
                    <a:pt x="50166" y="57456"/>
                    <a:pt x="50309" y="57456"/>
                  </a:cubicBezTo>
                  <a:cubicBezTo>
                    <a:pt x="54379" y="57456"/>
                    <a:pt x="55406" y="55682"/>
                    <a:pt x="55406" y="55682"/>
                  </a:cubicBezTo>
                  <a:cubicBezTo>
                    <a:pt x="55406" y="55682"/>
                    <a:pt x="56314" y="56320"/>
                    <a:pt x="57538" y="56320"/>
                  </a:cubicBezTo>
                  <a:cubicBezTo>
                    <a:pt x="58191" y="56320"/>
                    <a:pt x="58933" y="56138"/>
                    <a:pt x="59676" y="55581"/>
                  </a:cubicBezTo>
                  <a:cubicBezTo>
                    <a:pt x="60944" y="54581"/>
                    <a:pt x="61611" y="53013"/>
                    <a:pt x="61411" y="51412"/>
                  </a:cubicBezTo>
                  <a:cubicBezTo>
                    <a:pt x="61411" y="51412"/>
                    <a:pt x="64479" y="51278"/>
                    <a:pt x="64513" y="46542"/>
                  </a:cubicBezTo>
                  <a:cubicBezTo>
                    <a:pt x="64579" y="41805"/>
                    <a:pt x="61010" y="41104"/>
                    <a:pt x="61010" y="41104"/>
                  </a:cubicBezTo>
                  <a:cubicBezTo>
                    <a:pt x="61777" y="39970"/>
                    <a:pt x="61978" y="38569"/>
                    <a:pt x="61544" y="37268"/>
                  </a:cubicBezTo>
                  <a:cubicBezTo>
                    <a:pt x="60854" y="35142"/>
                    <a:pt x="59454" y="34959"/>
                    <a:pt x="58993" y="34959"/>
                  </a:cubicBezTo>
                  <a:cubicBezTo>
                    <a:pt x="58897" y="34959"/>
                    <a:pt x="58842" y="34967"/>
                    <a:pt x="58842" y="34967"/>
                  </a:cubicBezTo>
                  <a:cubicBezTo>
                    <a:pt x="58842" y="34967"/>
                    <a:pt x="60176" y="33999"/>
                    <a:pt x="59609" y="31564"/>
                  </a:cubicBezTo>
                  <a:cubicBezTo>
                    <a:pt x="59076" y="29329"/>
                    <a:pt x="57374" y="29029"/>
                    <a:pt x="57374" y="29029"/>
                  </a:cubicBezTo>
                  <a:cubicBezTo>
                    <a:pt x="57374" y="29029"/>
                    <a:pt x="58609" y="26794"/>
                    <a:pt x="56340" y="23792"/>
                  </a:cubicBezTo>
                  <a:cubicBezTo>
                    <a:pt x="54580" y="21471"/>
                    <a:pt x="52801" y="21198"/>
                    <a:pt x="52061" y="21198"/>
                  </a:cubicBezTo>
                  <a:cubicBezTo>
                    <a:pt x="51833" y="21198"/>
                    <a:pt x="51704" y="21224"/>
                    <a:pt x="51704" y="21224"/>
                  </a:cubicBezTo>
                  <a:cubicBezTo>
                    <a:pt x="51637" y="19756"/>
                    <a:pt x="51070" y="18321"/>
                    <a:pt x="50102" y="17187"/>
                  </a:cubicBezTo>
                  <a:cubicBezTo>
                    <a:pt x="48826" y="15703"/>
                    <a:pt x="47001" y="15540"/>
                    <a:pt x="46262" y="15540"/>
                  </a:cubicBezTo>
                  <a:cubicBezTo>
                    <a:pt x="46055" y="15540"/>
                    <a:pt x="45933" y="15553"/>
                    <a:pt x="45933" y="15553"/>
                  </a:cubicBezTo>
                  <a:cubicBezTo>
                    <a:pt x="46000" y="13651"/>
                    <a:pt x="45199" y="11783"/>
                    <a:pt x="43798" y="10483"/>
                  </a:cubicBezTo>
                  <a:cubicBezTo>
                    <a:pt x="41558" y="8365"/>
                    <a:pt x="39317" y="8280"/>
                    <a:pt x="38973" y="8280"/>
                  </a:cubicBezTo>
                  <a:cubicBezTo>
                    <a:pt x="38943" y="8280"/>
                    <a:pt x="38928" y="8281"/>
                    <a:pt x="38928" y="8281"/>
                  </a:cubicBezTo>
                  <a:cubicBezTo>
                    <a:pt x="38995" y="6947"/>
                    <a:pt x="38361" y="5679"/>
                    <a:pt x="37293" y="4912"/>
                  </a:cubicBezTo>
                  <a:cubicBezTo>
                    <a:pt x="36482" y="4292"/>
                    <a:pt x="35506" y="3974"/>
                    <a:pt x="34523" y="3974"/>
                  </a:cubicBezTo>
                  <a:cubicBezTo>
                    <a:pt x="33972" y="3974"/>
                    <a:pt x="33418" y="4074"/>
                    <a:pt x="32890" y="4278"/>
                  </a:cubicBezTo>
                  <a:cubicBezTo>
                    <a:pt x="32890" y="4278"/>
                    <a:pt x="32490" y="1309"/>
                    <a:pt x="29888" y="742"/>
                  </a:cubicBezTo>
                  <a:cubicBezTo>
                    <a:pt x="29371" y="629"/>
                    <a:pt x="28894" y="580"/>
                    <a:pt x="28458" y="580"/>
                  </a:cubicBezTo>
                  <a:cubicBezTo>
                    <a:pt x="26076" y="580"/>
                    <a:pt x="24884" y="2010"/>
                    <a:pt x="24884" y="2010"/>
                  </a:cubicBezTo>
                  <a:cubicBezTo>
                    <a:pt x="24884" y="2010"/>
                    <a:pt x="23366" y="0"/>
                    <a:pt x="1983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75"/>
            <p:cNvSpPr/>
            <p:nvPr/>
          </p:nvSpPr>
          <p:spPr>
            <a:xfrm>
              <a:off x="4420178" y="2676252"/>
              <a:ext cx="825655" cy="734588"/>
            </a:xfrm>
            <a:custGeom>
              <a:avLst/>
              <a:gdLst/>
              <a:ahLst/>
              <a:cxnLst/>
              <a:rect l="l" t="t" r="r" b="b"/>
              <a:pathLst>
                <a:path w="64580" h="57457" extrusionOk="0">
                  <a:moveTo>
                    <a:pt x="19836" y="0"/>
                  </a:moveTo>
                  <a:cubicBezTo>
                    <a:pt x="19051" y="0"/>
                    <a:pt x="18168" y="99"/>
                    <a:pt x="17179" y="342"/>
                  </a:cubicBezTo>
                  <a:cubicBezTo>
                    <a:pt x="12576" y="1443"/>
                    <a:pt x="12242" y="4879"/>
                    <a:pt x="12242" y="4879"/>
                  </a:cubicBezTo>
                  <a:cubicBezTo>
                    <a:pt x="12242" y="4879"/>
                    <a:pt x="11641" y="4763"/>
                    <a:pt x="10770" y="4763"/>
                  </a:cubicBezTo>
                  <a:cubicBezTo>
                    <a:pt x="9207" y="4763"/>
                    <a:pt x="6775" y="5135"/>
                    <a:pt x="5404" y="7214"/>
                  </a:cubicBezTo>
                  <a:cubicBezTo>
                    <a:pt x="3236" y="10449"/>
                    <a:pt x="3903" y="14619"/>
                    <a:pt x="3903" y="14619"/>
                  </a:cubicBezTo>
                  <a:cubicBezTo>
                    <a:pt x="3903" y="14619"/>
                    <a:pt x="1201" y="16520"/>
                    <a:pt x="1334" y="19356"/>
                  </a:cubicBezTo>
                  <a:cubicBezTo>
                    <a:pt x="1368" y="20923"/>
                    <a:pt x="1835" y="22458"/>
                    <a:pt x="2702" y="23792"/>
                  </a:cubicBezTo>
                  <a:cubicBezTo>
                    <a:pt x="2702" y="23792"/>
                    <a:pt x="0" y="28395"/>
                    <a:pt x="1901" y="32131"/>
                  </a:cubicBezTo>
                  <a:cubicBezTo>
                    <a:pt x="2935" y="34333"/>
                    <a:pt x="4837" y="36001"/>
                    <a:pt x="7138" y="36735"/>
                  </a:cubicBezTo>
                  <a:cubicBezTo>
                    <a:pt x="7138" y="36735"/>
                    <a:pt x="7138" y="40771"/>
                    <a:pt x="9040" y="42772"/>
                  </a:cubicBezTo>
                  <a:cubicBezTo>
                    <a:pt x="10691" y="44571"/>
                    <a:pt x="13516" y="44675"/>
                    <a:pt x="14149" y="44675"/>
                  </a:cubicBezTo>
                  <a:cubicBezTo>
                    <a:pt x="14232" y="44675"/>
                    <a:pt x="14277" y="44674"/>
                    <a:pt x="14277" y="44674"/>
                  </a:cubicBezTo>
                  <a:cubicBezTo>
                    <a:pt x="14911" y="46475"/>
                    <a:pt x="16212" y="47976"/>
                    <a:pt x="17913" y="48843"/>
                  </a:cubicBezTo>
                  <a:cubicBezTo>
                    <a:pt x="19003" y="49357"/>
                    <a:pt x="20114" y="49514"/>
                    <a:pt x="21067" y="49514"/>
                  </a:cubicBezTo>
                  <a:cubicBezTo>
                    <a:pt x="22593" y="49514"/>
                    <a:pt x="23717" y="49110"/>
                    <a:pt x="23717" y="49110"/>
                  </a:cubicBezTo>
                  <a:cubicBezTo>
                    <a:pt x="24584" y="50178"/>
                    <a:pt x="25752" y="50978"/>
                    <a:pt x="27086" y="51412"/>
                  </a:cubicBezTo>
                  <a:cubicBezTo>
                    <a:pt x="27809" y="51634"/>
                    <a:pt x="28587" y="51708"/>
                    <a:pt x="29304" y="51708"/>
                  </a:cubicBezTo>
                  <a:cubicBezTo>
                    <a:pt x="30737" y="51708"/>
                    <a:pt x="31923" y="51412"/>
                    <a:pt x="31923" y="51412"/>
                  </a:cubicBezTo>
                  <a:cubicBezTo>
                    <a:pt x="32190" y="52846"/>
                    <a:pt x="33324" y="53980"/>
                    <a:pt x="34758" y="54214"/>
                  </a:cubicBezTo>
                  <a:cubicBezTo>
                    <a:pt x="35125" y="54290"/>
                    <a:pt x="35467" y="54323"/>
                    <a:pt x="35783" y="54323"/>
                  </a:cubicBezTo>
                  <a:cubicBezTo>
                    <a:pt x="37681" y="54323"/>
                    <a:pt x="38661" y="53146"/>
                    <a:pt x="38661" y="53146"/>
                  </a:cubicBezTo>
                  <a:cubicBezTo>
                    <a:pt x="38661" y="53146"/>
                    <a:pt x="39495" y="54914"/>
                    <a:pt x="41363" y="55048"/>
                  </a:cubicBezTo>
                  <a:cubicBezTo>
                    <a:pt x="41448" y="55053"/>
                    <a:pt x="41532" y="55055"/>
                    <a:pt x="41616" y="55055"/>
                  </a:cubicBezTo>
                  <a:cubicBezTo>
                    <a:pt x="42626" y="55055"/>
                    <a:pt x="43593" y="54686"/>
                    <a:pt x="44332" y="53947"/>
                  </a:cubicBezTo>
                  <a:cubicBezTo>
                    <a:pt x="44332" y="53947"/>
                    <a:pt x="45399" y="57316"/>
                    <a:pt x="49869" y="57449"/>
                  </a:cubicBezTo>
                  <a:cubicBezTo>
                    <a:pt x="50019" y="57454"/>
                    <a:pt x="50166" y="57456"/>
                    <a:pt x="50309" y="57456"/>
                  </a:cubicBezTo>
                  <a:cubicBezTo>
                    <a:pt x="54379" y="57456"/>
                    <a:pt x="55406" y="55682"/>
                    <a:pt x="55406" y="55682"/>
                  </a:cubicBezTo>
                  <a:cubicBezTo>
                    <a:pt x="55406" y="55682"/>
                    <a:pt x="56314" y="56320"/>
                    <a:pt x="57538" y="56320"/>
                  </a:cubicBezTo>
                  <a:cubicBezTo>
                    <a:pt x="58191" y="56320"/>
                    <a:pt x="58933" y="56138"/>
                    <a:pt x="59676" y="55581"/>
                  </a:cubicBezTo>
                  <a:cubicBezTo>
                    <a:pt x="60944" y="54581"/>
                    <a:pt x="61611" y="53013"/>
                    <a:pt x="61411" y="51412"/>
                  </a:cubicBezTo>
                  <a:cubicBezTo>
                    <a:pt x="61411" y="51412"/>
                    <a:pt x="64479" y="51278"/>
                    <a:pt x="64513" y="46542"/>
                  </a:cubicBezTo>
                  <a:cubicBezTo>
                    <a:pt x="64579" y="41805"/>
                    <a:pt x="61010" y="41104"/>
                    <a:pt x="61010" y="41104"/>
                  </a:cubicBezTo>
                  <a:cubicBezTo>
                    <a:pt x="61777" y="39970"/>
                    <a:pt x="61978" y="38569"/>
                    <a:pt x="61544" y="37268"/>
                  </a:cubicBezTo>
                  <a:cubicBezTo>
                    <a:pt x="60854" y="35142"/>
                    <a:pt x="59454" y="34959"/>
                    <a:pt x="58993" y="34959"/>
                  </a:cubicBezTo>
                  <a:cubicBezTo>
                    <a:pt x="58897" y="34959"/>
                    <a:pt x="58842" y="34967"/>
                    <a:pt x="58842" y="34967"/>
                  </a:cubicBezTo>
                  <a:cubicBezTo>
                    <a:pt x="58842" y="34967"/>
                    <a:pt x="60176" y="33999"/>
                    <a:pt x="59609" y="31564"/>
                  </a:cubicBezTo>
                  <a:cubicBezTo>
                    <a:pt x="59076" y="29329"/>
                    <a:pt x="57374" y="29029"/>
                    <a:pt x="57374" y="29029"/>
                  </a:cubicBezTo>
                  <a:cubicBezTo>
                    <a:pt x="57374" y="29029"/>
                    <a:pt x="58609" y="26794"/>
                    <a:pt x="56340" y="23792"/>
                  </a:cubicBezTo>
                  <a:cubicBezTo>
                    <a:pt x="54580" y="21471"/>
                    <a:pt x="52801" y="21198"/>
                    <a:pt x="52061" y="21198"/>
                  </a:cubicBezTo>
                  <a:cubicBezTo>
                    <a:pt x="51833" y="21198"/>
                    <a:pt x="51704" y="21224"/>
                    <a:pt x="51704" y="21224"/>
                  </a:cubicBezTo>
                  <a:cubicBezTo>
                    <a:pt x="51637" y="19756"/>
                    <a:pt x="51070" y="18321"/>
                    <a:pt x="50102" y="17187"/>
                  </a:cubicBezTo>
                  <a:cubicBezTo>
                    <a:pt x="48826" y="15703"/>
                    <a:pt x="47001" y="15540"/>
                    <a:pt x="46262" y="15540"/>
                  </a:cubicBezTo>
                  <a:cubicBezTo>
                    <a:pt x="46055" y="15540"/>
                    <a:pt x="45933" y="15553"/>
                    <a:pt x="45933" y="15553"/>
                  </a:cubicBezTo>
                  <a:cubicBezTo>
                    <a:pt x="46000" y="13651"/>
                    <a:pt x="45199" y="11783"/>
                    <a:pt x="43798" y="10483"/>
                  </a:cubicBezTo>
                  <a:cubicBezTo>
                    <a:pt x="41558" y="8365"/>
                    <a:pt x="39317" y="8280"/>
                    <a:pt x="38973" y="8280"/>
                  </a:cubicBezTo>
                  <a:cubicBezTo>
                    <a:pt x="38943" y="8280"/>
                    <a:pt x="38928" y="8281"/>
                    <a:pt x="38928" y="8281"/>
                  </a:cubicBezTo>
                  <a:cubicBezTo>
                    <a:pt x="38995" y="6947"/>
                    <a:pt x="38361" y="5679"/>
                    <a:pt x="37293" y="4912"/>
                  </a:cubicBezTo>
                  <a:cubicBezTo>
                    <a:pt x="36482" y="4292"/>
                    <a:pt x="35506" y="3974"/>
                    <a:pt x="34523" y="3974"/>
                  </a:cubicBezTo>
                  <a:cubicBezTo>
                    <a:pt x="33972" y="3974"/>
                    <a:pt x="33418" y="4074"/>
                    <a:pt x="32890" y="4278"/>
                  </a:cubicBezTo>
                  <a:cubicBezTo>
                    <a:pt x="32890" y="4278"/>
                    <a:pt x="32490" y="1309"/>
                    <a:pt x="29888" y="742"/>
                  </a:cubicBezTo>
                  <a:cubicBezTo>
                    <a:pt x="29371" y="629"/>
                    <a:pt x="28894" y="580"/>
                    <a:pt x="28458" y="580"/>
                  </a:cubicBezTo>
                  <a:cubicBezTo>
                    <a:pt x="26076" y="580"/>
                    <a:pt x="24884" y="2010"/>
                    <a:pt x="24884" y="2010"/>
                  </a:cubicBezTo>
                  <a:cubicBezTo>
                    <a:pt x="24884" y="2010"/>
                    <a:pt x="23366" y="0"/>
                    <a:pt x="19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75"/>
            <p:cNvSpPr/>
            <p:nvPr/>
          </p:nvSpPr>
          <p:spPr>
            <a:xfrm>
              <a:off x="4618486" y="2793529"/>
              <a:ext cx="173160" cy="189870"/>
            </a:xfrm>
            <a:custGeom>
              <a:avLst/>
              <a:gdLst/>
              <a:ahLst/>
              <a:cxnLst/>
              <a:rect l="l" t="t" r="r" b="b"/>
              <a:pathLst>
                <a:path w="13544" h="14851" extrusionOk="0">
                  <a:moveTo>
                    <a:pt x="6805" y="0"/>
                  </a:moveTo>
                  <a:cubicBezTo>
                    <a:pt x="6760" y="0"/>
                    <a:pt x="6716" y="3"/>
                    <a:pt x="6672" y="9"/>
                  </a:cubicBezTo>
                  <a:cubicBezTo>
                    <a:pt x="6438" y="42"/>
                    <a:pt x="6605" y="442"/>
                    <a:pt x="6772" y="442"/>
                  </a:cubicBezTo>
                  <a:cubicBezTo>
                    <a:pt x="7505" y="576"/>
                    <a:pt x="8006" y="1176"/>
                    <a:pt x="8406" y="1777"/>
                  </a:cubicBezTo>
                  <a:cubicBezTo>
                    <a:pt x="8840" y="2377"/>
                    <a:pt x="9207" y="3011"/>
                    <a:pt x="9574" y="3711"/>
                  </a:cubicBezTo>
                  <a:cubicBezTo>
                    <a:pt x="10508" y="5446"/>
                    <a:pt x="11075" y="7414"/>
                    <a:pt x="11175" y="9382"/>
                  </a:cubicBezTo>
                  <a:cubicBezTo>
                    <a:pt x="11241" y="11050"/>
                    <a:pt x="10808" y="12784"/>
                    <a:pt x="9207" y="13585"/>
                  </a:cubicBezTo>
                  <a:cubicBezTo>
                    <a:pt x="8532" y="13934"/>
                    <a:pt x="7787" y="14079"/>
                    <a:pt x="7028" y="14079"/>
                  </a:cubicBezTo>
                  <a:cubicBezTo>
                    <a:pt x="5686" y="14079"/>
                    <a:pt x="4298" y="13627"/>
                    <a:pt x="3169" y="13051"/>
                  </a:cubicBezTo>
                  <a:cubicBezTo>
                    <a:pt x="1668" y="12351"/>
                    <a:pt x="601" y="10950"/>
                    <a:pt x="367" y="9282"/>
                  </a:cubicBezTo>
                  <a:cubicBezTo>
                    <a:pt x="347" y="9160"/>
                    <a:pt x="216" y="9051"/>
                    <a:pt x="116" y="9051"/>
                  </a:cubicBezTo>
                  <a:cubicBezTo>
                    <a:pt x="52" y="9051"/>
                    <a:pt x="0" y="9097"/>
                    <a:pt x="0" y="9215"/>
                  </a:cubicBezTo>
                  <a:cubicBezTo>
                    <a:pt x="0" y="10116"/>
                    <a:pt x="234" y="11016"/>
                    <a:pt x="667" y="11784"/>
                  </a:cubicBezTo>
                  <a:cubicBezTo>
                    <a:pt x="1134" y="12518"/>
                    <a:pt x="1801" y="13118"/>
                    <a:pt x="2569" y="13518"/>
                  </a:cubicBezTo>
                  <a:cubicBezTo>
                    <a:pt x="3937" y="14314"/>
                    <a:pt x="5490" y="14851"/>
                    <a:pt x="7063" y="14851"/>
                  </a:cubicBezTo>
                  <a:cubicBezTo>
                    <a:pt x="7600" y="14851"/>
                    <a:pt x="8139" y="14788"/>
                    <a:pt x="8673" y="14652"/>
                  </a:cubicBezTo>
                  <a:cubicBezTo>
                    <a:pt x="13543" y="13418"/>
                    <a:pt x="12142" y="7014"/>
                    <a:pt x="10408" y="3778"/>
                  </a:cubicBezTo>
                  <a:cubicBezTo>
                    <a:pt x="9941" y="2877"/>
                    <a:pt x="9373" y="2043"/>
                    <a:pt x="8740" y="1276"/>
                  </a:cubicBezTo>
                  <a:cubicBezTo>
                    <a:pt x="8267" y="772"/>
                    <a:pt x="7557" y="0"/>
                    <a:pt x="68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75"/>
            <p:cNvSpPr/>
            <p:nvPr/>
          </p:nvSpPr>
          <p:spPr>
            <a:xfrm>
              <a:off x="4631718" y="2816989"/>
              <a:ext cx="53301" cy="85020"/>
            </a:xfrm>
            <a:custGeom>
              <a:avLst/>
              <a:gdLst/>
              <a:ahLst/>
              <a:cxnLst/>
              <a:rect l="l" t="t" r="r" b="b"/>
              <a:pathLst>
                <a:path w="4169" h="6650" extrusionOk="0">
                  <a:moveTo>
                    <a:pt x="210" y="1"/>
                  </a:moveTo>
                  <a:cubicBezTo>
                    <a:pt x="0" y="1"/>
                    <a:pt x="12" y="352"/>
                    <a:pt x="166" y="475"/>
                  </a:cubicBezTo>
                  <a:cubicBezTo>
                    <a:pt x="733" y="775"/>
                    <a:pt x="1233" y="1109"/>
                    <a:pt x="1734" y="1476"/>
                  </a:cubicBezTo>
                  <a:cubicBezTo>
                    <a:pt x="2167" y="1910"/>
                    <a:pt x="2534" y="2377"/>
                    <a:pt x="2835" y="2910"/>
                  </a:cubicBezTo>
                  <a:cubicBezTo>
                    <a:pt x="3135" y="3411"/>
                    <a:pt x="3302" y="3978"/>
                    <a:pt x="3335" y="4545"/>
                  </a:cubicBezTo>
                  <a:cubicBezTo>
                    <a:pt x="3368" y="4845"/>
                    <a:pt x="3368" y="5179"/>
                    <a:pt x="3302" y="5479"/>
                  </a:cubicBezTo>
                  <a:cubicBezTo>
                    <a:pt x="3268" y="5779"/>
                    <a:pt x="3201" y="6046"/>
                    <a:pt x="3135" y="6346"/>
                  </a:cubicBezTo>
                  <a:cubicBezTo>
                    <a:pt x="3135" y="6454"/>
                    <a:pt x="3244" y="6649"/>
                    <a:pt x="3356" y="6649"/>
                  </a:cubicBezTo>
                  <a:cubicBezTo>
                    <a:pt x="3383" y="6649"/>
                    <a:pt x="3409" y="6638"/>
                    <a:pt x="3435" y="6613"/>
                  </a:cubicBezTo>
                  <a:cubicBezTo>
                    <a:pt x="3935" y="6013"/>
                    <a:pt x="4169" y="5279"/>
                    <a:pt x="4069" y="4511"/>
                  </a:cubicBezTo>
                  <a:cubicBezTo>
                    <a:pt x="4002" y="3844"/>
                    <a:pt x="3769" y="3177"/>
                    <a:pt x="3402" y="2610"/>
                  </a:cubicBezTo>
                  <a:cubicBezTo>
                    <a:pt x="3035" y="2043"/>
                    <a:pt x="2601" y="1509"/>
                    <a:pt x="2067" y="1076"/>
                  </a:cubicBezTo>
                  <a:cubicBezTo>
                    <a:pt x="1567" y="609"/>
                    <a:pt x="933" y="242"/>
                    <a:pt x="266" y="8"/>
                  </a:cubicBezTo>
                  <a:cubicBezTo>
                    <a:pt x="246" y="3"/>
                    <a:pt x="227" y="1"/>
                    <a:pt x="2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75"/>
            <p:cNvSpPr/>
            <p:nvPr/>
          </p:nvSpPr>
          <p:spPr>
            <a:xfrm>
              <a:off x="4547682" y="2743527"/>
              <a:ext cx="170181" cy="149930"/>
            </a:xfrm>
            <a:custGeom>
              <a:avLst/>
              <a:gdLst/>
              <a:ahLst/>
              <a:cxnLst/>
              <a:rect l="l" t="t" r="r" b="b"/>
              <a:pathLst>
                <a:path w="13311" h="11727" extrusionOk="0">
                  <a:moveTo>
                    <a:pt x="9623" y="0"/>
                  </a:moveTo>
                  <a:cubicBezTo>
                    <a:pt x="9241" y="0"/>
                    <a:pt x="8857" y="17"/>
                    <a:pt x="8474" y="50"/>
                  </a:cubicBezTo>
                  <a:cubicBezTo>
                    <a:pt x="7039" y="150"/>
                    <a:pt x="5638" y="651"/>
                    <a:pt x="4437" y="1451"/>
                  </a:cubicBezTo>
                  <a:cubicBezTo>
                    <a:pt x="2336" y="2852"/>
                    <a:pt x="735" y="4954"/>
                    <a:pt x="334" y="7489"/>
                  </a:cubicBezTo>
                  <a:cubicBezTo>
                    <a:pt x="101" y="8923"/>
                    <a:pt x="1" y="10658"/>
                    <a:pt x="1235" y="11658"/>
                  </a:cubicBezTo>
                  <a:cubicBezTo>
                    <a:pt x="1281" y="11704"/>
                    <a:pt x="1342" y="11726"/>
                    <a:pt x="1401" y="11726"/>
                  </a:cubicBezTo>
                  <a:cubicBezTo>
                    <a:pt x="1512" y="11726"/>
                    <a:pt x="1612" y="11645"/>
                    <a:pt x="1569" y="11492"/>
                  </a:cubicBezTo>
                  <a:cubicBezTo>
                    <a:pt x="1235" y="10691"/>
                    <a:pt x="1068" y="9857"/>
                    <a:pt x="1068" y="8990"/>
                  </a:cubicBezTo>
                  <a:cubicBezTo>
                    <a:pt x="1135" y="8256"/>
                    <a:pt x="1235" y="7522"/>
                    <a:pt x="1402" y="6822"/>
                  </a:cubicBezTo>
                  <a:cubicBezTo>
                    <a:pt x="1835" y="5387"/>
                    <a:pt x="2636" y="4086"/>
                    <a:pt x="3770" y="3086"/>
                  </a:cubicBezTo>
                  <a:cubicBezTo>
                    <a:pt x="4938" y="1952"/>
                    <a:pt x="6405" y="1151"/>
                    <a:pt x="8007" y="851"/>
                  </a:cubicBezTo>
                  <a:cubicBezTo>
                    <a:pt x="8512" y="770"/>
                    <a:pt x="9029" y="726"/>
                    <a:pt x="9543" y="726"/>
                  </a:cubicBezTo>
                  <a:cubicBezTo>
                    <a:pt x="9879" y="726"/>
                    <a:pt x="10213" y="745"/>
                    <a:pt x="10542" y="784"/>
                  </a:cubicBezTo>
                  <a:cubicBezTo>
                    <a:pt x="11192" y="859"/>
                    <a:pt x="11824" y="897"/>
                    <a:pt x="12465" y="897"/>
                  </a:cubicBezTo>
                  <a:cubicBezTo>
                    <a:pt x="12679" y="897"/>
                    <a:pt x="12893" y="892"/>
                    <a:pt x="13110" y="884"/>
                  </a:cubicBezTo>
                  <a:cubicBezTo>
                    <a:pt x="13310" y="884"/>
                    <a:pt x="13177" y="517"/>
                    <a:pt x="13010" y="450"/>
                  </a:cubicBezTo>
                  <a:cubicBezTo>
                    <a:pt x="11909" y="150"/>
                    <a:pt x="10771" y="0"/>
                    <a:pt x="96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75"/>
            <p:cNvSpPr/>
            <p:nvPr/>
          </p:nvSpPr>
          <p:spPr>
            <a:xfrm>
              <a:off x="4451731" y="2903659"/>
              <a:ext cx="153548" cy="103904"/>
            </a:xfrm>
            <a:custGeom>
              <a:avLst/>
              <a:gdLst/>
              <a:ahLst/>
              <a:cxnLst/>
              <a:rect l="l" t="t" r="r" b="b"/>
              <a:pathLst>
                <a:path w="12010" h="8127" extrusionOk="0">
                  <a:moveTo>
                    <a:pt x="4978" y="0"/>
                  </a:moveTo>
                  <a:cubicBezTo>
                    <a:pt x="4954" y="0"/>
                    <a:pt x="4929" y="0"/>
                    <a:pt x="4904" y="1"/>
                  </a:cubicBezTo>
                  <a:cubicBezTo>
                    <a:pt x="2969" y="67"/>
                    <a:pt x="0" y="1135"/>
                    <a:pt x="301" y="3537"/>
                  </a:cubicBezTo>
                  <a:cubicBezTo>
                    <a:pt x="467" y="4737"/>
                    <a:pt x="1135" y="5805"/>
                    <a:pt x="2169" y="6505"/>
                  </a:cubicBezTo>
                  <a:cubicBezTo>
                    <a:pt x="2423" y="6669"/>
                    <a:pt x="2706" y="6753"/>
                    <a:pt x="2993" y="6753"/>
                  </a:cubicBezTo>
                  <a:cubicBezTo>
                    <a:pt x="3233" y="6753"/>
                    <a:pt x="3475" y="6694"/>
                    <a:pt x="3703" y="6572"/>
                  </a:cubicBezTo>
                  <a:cubicBezTo>
                    <a:pt x="4270" y="6272"/>
                    <a:pt x="4337" y="5538"/>
                    <a:pt x="4504" y="4971"/>
                  </a:cubicBezTo>
                  <a:cubicBezTo>
                    <a:pt x="4531" y="4890"/>
                    <a:pt x="4448" y="4744"/>
                    <a:pt x="4363" y="4744"/>
                  </a:cubicBezTo>
                  <a:cubicBezTo>
                    <a:pt x="4343" y="4744"/>
                    <a:pt x="4323" y="4752"/>
                    <a:pt x="4304" y="4771"/>
                  </a:cubicBezTo>
                  <a:cubicBezTo>
                    <a:pt x="3927" y="5175"/>
                    <a:pt x="3550" y="6079"/>
                    <a:pt x="2962" y="6079"/>
                  </a:cubicBezTo>
                  <a:cubicBezTo>
                    <a:pt x="2822" y="6079"/>
                    <a:pt x="2669" y="6027"/>
                    <a:pt x="2502" y="5905"/>
                  </a:cubicBezTo>
                  <a:cubicBezTo>
                    <a:pt x="1802" y="5371"/>
                    <a:pt x="1301" y="4604"/>
                    <a:pt x="1101" y="3737"/>
                  </a:cubicBezTo>
                  <a:cubicBezTo>
                    <a:pt x="768" y="1869"/>
                    <a:pt x="2903" y="968"/>
                    <a:pt x="4404" y="768"/>
                  </a:cubicBezTo>
                  <a:cubicBezTo>
                    <a:pt x="4631" y="734"/>
                    <a:pt x="4857" y="718"/>
                    <a:pt x="5080" y="718"/>
                  </a:cubicBezTo>
                  <a:cubicBezTo>
                    <a:pt x="6856" y="718"/>
                    <a:pt x="8489" y="1733"/>
                    <a:pt x="9674" y="3036"/>
                  </a:cubicBezTo>
                  <a:cubicBezTo>
                    <a:pt x="10541" y="4004"/>
                    <a:pt x="11675" y="6005"/>
                    <a:pt x="10274" y="7006"/>
                  </a:cubicBezTo>
                  <a:cubicBezTo>
                    <a:pt x="9885" y="7284"/>
                    <a:pt x="9427" y="7423"/>
                    <a:pt x="8956" y="7423"/>
                  </a:cubicBezTo>
                  <a:cubicBezTo>
                    <a:pt x="8862" y="7423"/>
                    <a:pt x="8768" y="7417"/>
                    <a:pt x="8673" y="7406"/>
                  </a:cubicBezTo>
                  <a:cubicBezTo>
                    <a:pt x="8006" y="7273"/>
                    <a:pt x="7973" y="6772"/>
                    <a:pt x="7839" y="6205"/>
                  </a:cubicBezTo>
                  <a:cubicBezTo>
                    <a:pt x="7800" y="6046"/>
                    <a:pt x="7605" y="5934"/>
                    <a:pt x="7433" y="5934"/>
                  </a:cubicBezTo>
                  <a:cubicBezTo>
                    <a:pt x="7317" y="5934"/>
                    <a:pt x="7212" y="5984"/>
                    <a:pt x="7172" y="6105"/>
                  </a:cubicBezTo>
                  <a:cubicBezTo>
                    <a:pt x="6972" y="6806"/>
                    <a:pt x="7306" y="7573"/>
                    <a:pt x="7973" y="7873"/>
                  </a:cubicBezTo>
                  <a:cubicBezTo>
                    <a:pt x="8348" y="8042"/>
                    <a:pt x="8744" y="8126"/>
                    <a:pt x="9144" y="8126"/>
                  </a:cubicBezTo>
                  <a:cubicBezTo>
                    <a:pt x="9455" y="8126"/>
                    <a:pt x="9768" y="8075"/>
                    <a:pt x="10074" y="7973"/>
                  </a:cubicBezTo>
                  <a:cubicBezTo>
                    <a:pt x="10775" y="7773"/>
                    <a:pt x="11342" y="7273"/>
                    <a:pt x="11642" y="6605"/>
                  </a:cubicBezTo>
                  <a:cubicBezTo>
                    <a:pt x="12009" y="5638"/>
                    <a:pt x="11575" y="4471"/>
                    <a:pt x="11042" y="3637"/>
                  </a:cubicBezTo>
                  <a:cubicBezTo>
                    <a:pt x="9787" y="1622"/>
                    <a:pt x="7420" y="0"/>
                    <a:pt x="49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75"/>
            <p:cNvSpPr/>
            <p:nvPr/>
          </p:nvSpPr>
          <p:spPr>
            <a:xfrm>
              <a:off x="4545125" y="2996580"/>
              <a:ext cx="300256" cy="332538"/>
            </a:xfrm>
            <a:custGeom>
              <a:avLst/>
              <a:gdLst/>
              <a:ahLst/>
              <a:cxnLst/>
              <a:rect l="l" t="t" r="r" b="b"/>
              <a:pathLst>
                <a:path w="23485" h="26010" extrusionOk="0">
                  <a:moveTo>
                    <a:pt x="984" y="1"/>
                  </a:moveTo>
                  <a:cubicBezTo>
                    <a:pt x="944" y="1"/>
                    <a:pt x="904" y="12"/>
                    <a:pt x="868" y="38"/>
                  </a:cubicBezTo>
                  <a:cubicBezTo>
                    <a:pt x="1" y="605"/>
                    <a:pt x="34" y="1973"/>
                    <a:pt x="34" y="2907"/>
                  </a:cubicBezTo>
                  <a:cubicBezTo>
                    <a:pt x="34" y="4341"/>
                    <a:pt x="368" y="5775"/>
                    <a:pt x="1068" y="7043"/>
                  </a:cubicBezTo>
                  <a:cubicBezTo>
                    <a:pt x="2469" y="9478"/>
                    <a:pt x="4604" y="11413"/>
                    <a:pt x="7172" y="12614"/>
                  </a:cubicBezTo>
                  <a:cubicBezTo>
                    <a:pt x="11476" y="14715"/>
                    <a:pt x="17013" y="14749"/>
                    <a:pt x="20515" y="18384"/>
                  </a:cubicBezTo>
                  <a:cubicBezTo>
                    <a:pt x="21449" y="19285"/>
                    <a:pt x="22083" y="20486"/>
                    <a:pt x="22383" y="21754"/>
                  </a:cubicBezTo>
                  <a:cubicBezTo>
                    <a:pt x="22517" y="22454"/>
                    <a:pt x="22517" y="23188"/>
                    <a:pt x="22383" y="23888"/>
                  </a:cubicBezTo>
                  <a:cubicBezTo>
                    <a:pt x="22217" y="24556"/>
                    <a:pt x="21816" y="25023"/>
                    <a:pt x="21583" y="25623"/>
                  </a:cubicBezTo>
                  <a:cubicBezTo>
                    <a:pt x="21525" y="25767"/>
                    <a:pt x="21691" y="26010"/>
                    <a:pt x="21866" y="26010"/>
                  </a:cubicBezTo>
                  <a:cubicBezTo>
                    <a:pt x="21894" y="26010"/>
                    <a:pt x="21922" y="26004"/>
                    <a:pt x="21950" y="25990"/>
                  </a:cubicBezTo>
                  <a:cubicBezTo>
                    <a:pt x="22950" y="25523"/>
                    <a:pt x="23317" y="24122"/>
                    <a:pt x="23384" y="23088"/>
                  </a:cubicBezTo>
                  <a:cubicBezTo>
                    <a:pt x="23484" y="21920"/>
                    <a:pt x="23217" y="20753"/>
                    <a:pt x="22684" y="19685"/>
                  </a:cubicBezTo>
                  <a:cubicBezTo>
                    <a:pt x="21616" y="17617"/>
                    <a:pt x="19615" y="16183"/>
                    <a:pt x="17547" y="15249"/>
                  </a:cubicBezTo>
                  <a:cubicBezTo>
                    <a:pt x="17213" y="15082"/>
                    <a:pt x="16846" y="14915"/>
                    <a:pt x="16512" y="14782"/>
                  </a:cubicBezTo>
                  <a:cubicBezTo>
                    <a:pt x="16913" y="14415"/>
                    <a:pt x="17246" y="14015"/>
                    <a:pt x="17547" y="13548"/>
                  </a:cubicBezTo>
                  <a:cubicBezTo>
                    <a:pt x="18147" y="12614"/>
                    <a:pt x="18614" y="11613"/>
                    <a:pt x="18914" y="10579"/>
                  </a:cubicBezTo>
                  <a:cubicBezTo>
                    <a:pt x="19248" y="9545"/>
                    <a:pt x="19114" y="8411"/>
                    <a:pt x="18547" y="7510"/>
                  </a:cubicBezTo>
                  <a:cubicBezTo>
                    <a:pt x="18247" y="7076"/>
                    <a:pt x="17847" y="6709"/>
                    <a:pt x="17380" y="6443"/>
                  </a:cubicBezTo>
                  <a:cubicBezTo>
                    <a:pt x="17007" y="6269"/>
                    <a:pt x="16468" y="6058"/>
                    <a:pt x="16011" y="6058"/>
                  </a:cubicBezTo>
                  <a:cubicBezTo>
                    <a:pt x="15854" y="6058"/>
                    <a:pt x="15706" y="6083"/>
                    <a:pt x="15578" y="6142"/>
                  </a:cubicBezTo>
                  <a:cubicBezTo>
                    <a:pt x="15378" y="6242"/>
                    <a:pt x="15612" y="6576"/>
                    <a:pt x="15745" y="6609"/>
                  </a:cubicBezTo>
                  <a:cubicBezTo>
                    <a:pt x="16279" y="6709"/>
                    <a:pt x="16746" y="6743"/>
                    <a:pt x="17213" y="7076"/>
                  </a:cubicBezTo>
                  <a:cubicBezTo>
                    <a:pt x="17613" y="7343"/>
                    <a:pt x="17913" y="7777"/>
                    <a:pt x="18080" y="8244"/>
                  </a:cubicBezTo>
                  <a:cubicBezTo>
                    <a:pt x="18314" y="9044"/>
                    <a:pt x="18280" y="9878"/>
                    <a:pt x="17980" y="10646"/>
                  </a:cubicBezTo>
                  <a:cubicBezTo>
                    <a:pt x="17680" y="11513"/>
                    <a:pt x="17280" y="12313"/>
                    <a:pt x="16779" y="13081"/>
                  </a:cubicBezTo>
                  <a:cubicBezTo>
                    <a:pt x="16546" y="13448"/>
                    <a:pt x="16279" y="13781"/>
                    <a:pt x="15945" y="14081"/>
                  </a:cubicBezTo>
                  <a:cubicBezTo>
                    <a:pt x="15812" y="14215"/>
                    <a:pt x="15645" y="14315"/>
                    <a:pt x="15445" y="14415"/>
                  </a:cubicBezTo>
                  <a:cubicBezTo>
                    <a:pt x="13677" y="13781"/>
                    <a:pt x="11842" y="13314"/>
                    <a:pt x="10041" y="12747"/>
                  </a:cubicBezTo>
                  <a:cubicBezTo>
                    <a:pt x="7439" y="11913"/>
                    <a:pt x="5038" y="10612"/>
                    <a:pt x="3203" y="8577"/>
                  </a:cubicBezTo>
                  <a:cubicBezTo>
                    <a:pt x="2069" y="7377"/>
                    <a:pt x="1268" y="5876"/>
                    <a:pt x="935" y="4274"/>
                  </a:cubicBezTo>
                  <a:cubicBezTo>
                    <a:pt x="801" y="3607"/>
                    <a:pt x="768" y="2907"/>
                    <a:pt x="801" y="2240"/>
                  </a:cubicBezTo>
                  <a:cubicBezTo>
                    <a:pt x="835" y="1672"/>
                    <a:pt x="868" y="939"/>
                    <a:pt x="1268" y="505"/>
                  </a:cubicBezTo>
                  <a:cubicBezTo>
                    <a:pt x="1437" y="336"/>
                    <a:pt x="1202" y="1"/>
                    <a:pt x="9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75"/>
            <p:cNvSpPr/>
            <p:nvPr/>
          </p:nvSpPr>
          <p:spPr>
            <a:xfrm>
              <a:off x="4597314" y="3192894"/>
              <a:ext cx="190484" cy="91873"/>
            </a:xfrm>
            <a:custGeom>
              <a:avLst/>
              <a:gdLst/>
              <a:ahLst/>
              <a:cxnLst/>
              <a:rect l="l" t="t" r="r" b="b"/>
              <a:pathLst>
                <a:path w="14899" h="7186" extrusionOk="0">
                  <a:moveTo>
                    <a:pt x="248" y="0"/>
                  </a:moveTo>
                  <a:cubicBezTo>
                    <a:pt x="101" y="0"/>
                    <a:pt x="1" y="158"/>
                    <a:pt x="55" y="294"/>
                  </a:cubicBezTo>
                  <a:cubicBezTo>
                    <a:pt x="355" y="895"/>
                    <a:pt x="1056" y="1328"/>
                    <a:pt x="1589" y="1628"/>
                  </a:cubicBezTo>
                  <a:cubicBezTo>
                    <a:pt x="2123" y="1962"/>
                    <a:pt x="2690" y="2262"/>
                    <a:pt x="3291" y="2462"/>
                  </a:cubicBezTo>
                  <a:cubicBezTo>
                    <a:pt x="4525" y="2929"/>
                    <a:pt x="5792" y="3330"/>
                    <a:pt x="7093" y="3597"/>
                  </a:cubicBezTo>
                  <a:cubicBezTo>
                    <a:pt x="8661" y="3963"/>
                    <a:pt x="10362" y="4130"/>
                    <a:pt x="11863" y="4697"/>
                  </a:cubicBezTo>
                  <a:cubicBezTo>
                    <a:pt x="12297" y="4864"/>
                    <a:pt x="12731" y="5098"/>
                    <a:pt x="13131" y="5398"/>
                  </a:cubicBezTo>
                  <a:cubicBezTo>
                    <a:pt x="13598" y="5765"/>
                    <a:pt x="14298" y="6298"/>
                    <a:pt x="14365" y="6932"/>
                  </a:cubicBezTo>
                  <a:cubicBezTo>
                    <a:pt x="14365" y="7059"/>
                    <a:pt x="14512" y="7185"/>
                    <a:pt x="14628" y="7185"/>
                  </a:cubicBezTo>
                  <a:cubicBezTo>
                    <a:pt x="14696" y="7185"/>
                    <a:pt x="14753" y="7143"/>
                    <a:pt x="14765" y="7032"/>
                  </a:cubicBezTo>
                  <a:cubicBezTo>
                    <a:pt x="14899" y="5965"/>
                    <a:pt x="13965" y="5164"/>
                    <a:pt x="13164" y="4597"/>
                  </a:cubicBezTo>
                  <a:cubicBezTo>
                    <a:pt x="11997" y="3730"/>
                    <a:pt x="10529" y="3530"/>
                    <a:pt x="9161" y="3196"/>
                  </a:cubicBezTo>
                  <a:cubicBezTo>
                    <a:pt x="7760" y="2896"/>
                    <a:pt x="6359" y="2596"/>
                    <a:pt x="4992" y="2196"/>
                  </a:cubicBezTo>
                  <a:cubicBezTo>
                    <a:pt x="4325" y="1995"/>
                    <a:pt x="3658" y="1729"/>
                    <a:pt x="3024" y="1462"/>
                  </a:cubicBezTo>
                  <a:cubicBezTo>
                    <a:pt x="2056" y="1028"/>
                    <a:pt x="1256" y="428"/>
                    <a:pt x="355" y="27"/>
                  </a:cubicBezTo>
                  <a:cubicBezTo>
                    <a:pt x="318" y="9"/>
                    <a:pt x="282" y="0"/>
                    <a:pt x="2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75"/>
            <p:cNvSpPr/>
            <p:nvPr/>
          </p:nvSpPr>
          <p:spPr>
            <a:xfrm>
              <a:off x="4475191" y="2981737"/>
              <a:ext cx="53748" cy="156501"/>
            </a:xfrm>
            <a:custGeom>
              <a:avLst/>
              <a:gdLst/>
              <a:ahLst/>
              <a:cxnLst/>
              <a:rect l="l" t="t" r="r" b="b"/>
              <a:pathLst>
                <a:path w="4204" h="12241" extrusionOk="0">
                  <a:moveTo>
                    <a:pt x="897" y="1"/>
                  </a:moveTo>
                  <a:cubicBezTo>
                    <a:pt x="859" y="1"/>
                    <a:pt x="824" y="19"/>
                    <a:pt x="801" y="65"/>
                  </a:cubicBezTo>
                  <a:cubicBezTo>
                    <a:pt x="667" y="365"/>
                    <a:pt x="567" y="732"/>
                    <a:pt x="567" y="1066"/>
                  </a:cubicBezTo>
                  <a:cubicBezTo>
                    <a:pt x="500" y="1399"/>
                    <a:pt x="434" y="1699"/>
                    <a:pt x="400" y="2000"/>
                  </a:cubicBezTo>
                  <a:cubicBezTo>
                    <a:pt x="234" y="2633"/>
                    <a:pt x="134" y="3234"/>
                    <a:pt x="100" y="3868"/>
                  </a:cubicBezTo>
                  <a:cubicBezTo>
                    <a:pt x="0" y="5002"/>
                    <a:pt x="334" y="6136"/>
                    <a:pt x="1034" y="7037"/>
                  </a:cubicBezTo>
                  <a:cubicBezTo>
                    <a:pt x="1568" y="7737"/>
                    <a:pt x="2202" y="8304"/>
                    <a:pt x="2735" y="9005"/>
                  </a:cubicBezTo>
                  <a:cubicBezTo>
                    <a:pt x="2969" y="9305"/>
                    <a:pt x="3169" y="9672"/>
                    <a:pt x="3269" y="10072"/>
                  </a:cubicBezTo>
                  <a:cubicBezTo>
                    <a:pt x="3403" y="10706"/>
                    <a:pt x="3202" y="11306"/>
                    <a:pt x="3036" y="11940"/>
                  </a:cubicBezTo>
                  <a:cubicBezTo>
                    <a:pt x="3036" y="12022"/>
                    <a:pt x="3103" y="12240"/>
                    <a:pt x="3202" y="12240"/>
                  </a:cubicBezTo>
                  <a:cubicBezTo>
                    <a:pt x="3223" y="12240"/>
                    <a:pt x="3246" y="12230"/>
                    <a:pt x="3269" y="12207"/>
                  </a:cubicBezTo>
                  <a:cubicBezTo>
                    <a:pt x="4003" y="11540"/>
                    <a:pt x="4203" y="10472"/>
                    <a:pt x="3803" y="9572"/>
                  </a:cubicBezTo>
                  <a:cubicBezTo>
                    <a:pt x="3369" y="8771"/>
                    <a:pt x="2835" y="8071"/>
                    <a:pt x="2202" y="7470"/>
                  </a:cubicBezTo>
                  <a:cubicBezTo>
                    <a:pt x="1368" y="6570"/>
                    <a:pt x="734" y="5602"/>
                    <a:pt x="767" y="4301"/>
                  </a:cubicBezTo>
                  <a:cubicBezTo>
                    <a:pt x="767" y="3634"/>
                    <a:pt x="867" y="2934"/>
                    <a:pt x="1001" y="2300"/>
                  </a:cubicBezTo>
                  <a:cubicBezTo>
                    <a:pt x="1134" y="1599"/>
                    <a:pt x="1368" y="799"/>
                    <a:pt x="1101" y="132"/>
                  </a:cubicBezTo>
                  <a:cubicBezTo>
                    <a:pt x="1057" y="66"/>
                    <a:pt x="971" y="1"/>
                    <a:pt x="8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75"/>
            <p:cNvSpPr/>
            <p:nvPr/>
          </p:nvSpPr>
          <p:spPr>
            <a:xfrm>
              <a:off x="4786314" y="2997475"/>
              <a:ext cx="361726" cy="328996"/>
            </a:xfrm>
            <a:custGeom>
              <a:avLst/>
              <a:gdLst/>
              <a:ahLst/>
              <a:cxnLst/>
              <a:rect l="l" t="t" r="r" b="b"/>
              <a:pathLst>
                <a:path w="28293" h="25733" extrusionOk="0">
                  <a:moveTo>
                    <a:pt x="146" y="1"/>
                  </a:moveTo>
                  <a:cubicBezTo>
                    <a:pt x="65" y="1"/>
                    <a:pt x="0" y="61"/>
                    <a:pt x="16" y="201"/>
                  </a:cubicBezTo>
                  <a:cubicBezTo>
                    <a:pt x="116" y="1302"/>
                    <a:pt x="916" y="2103"/>
                    <a:pt x="1750" y="2770"/>
                  </a:cubicBezTo>
                  <a:cubicBezTo>
                    <a:pt x="2651" y="3471"/>
                    <a:pt x="3685" y="3971"/>
                    <a:pt x="4819" y="4238"/>
                  </a:cubicBezTo>
                  <a:cubicBezTo>
                    <a:pt x="7721" y="4938"/>
                    <a:pt x="10824" y="4838"/>
                    <a:pt x="13425" y="6539"/>
                  </a:cubicBezTo>
                  <a:cubicBezTo>
                    <a:pt x="15694" y="7974"/>
                    <a:pt x="17261" y="10275"/>
                    <a:pt x="17728" y="12877"/>
                  </a:cubicBezTo>
                  <a:cubicBezTo>
                    <a:pt x="18129" y="15079"/>
                    <a:pt x="18296" y="17814"/>
                    <a:pt x="16561" y="19515"/>
                  </a:cubicBezTo>
                  <a:cubicBezTo>
                    <a:pt x="15327" y="20649"/>
                    <a:pt x="13959" y="21617"/>
                    <a:pt x="12458" y="22417"/>
                  </a:cubicBezTo>
                  <a:cubicBezTo>
                    <a:pt x="12124" y="22584"/>
                    <a:pt x="11724" y="22818"/>
                    <a:pt x="11357" y="23051"/>
                  </a:cubicBezTo>
                  <a:cubicBezTo>
                    <a:pt x="11557" y="22384"/>
                    <a:pt x="11691" y="21717"/>
                    <a:pt x="11758" y="21050"/>
                  </a:cubicBezTo>
                  <a:cubicBezTo>
                    <a:pt x="11924" y="19649"/>
                    <a:pt x="11824" y="18248"/>
                    <a:pt x="11424" y="16880"/>
                  </a:cubicBezTo>
                  <a:cubicBezTo>
                    <a:pt x="11024" y="15613"/>
                    <a:pt x="10323" y="14478"/>
                    <a:pt x="9456" y="13478"/>
                  </a:cubicBezTo>
                  <a:cubicBezTo>
                    <a:pt x="8388" y="12310"/>
                    <a:pt x="7088" y="11510"/>
                    <a:pt x="5820" y="10609"/>
                  </a:cubicBezTo>
                  <a:cubicBezTo>
                    <a:pt x="5086" y="10075"/>
                    <a:pt x="4419" y="9408"/>
                    <a:pt x="3852" y="8674"/>
                  </a:cubicBezTo>
                  <a:cubicBezTo>
                    <a:pt x="3218" y="7840"/>
                    <a:pt x="2718" y="6873"/>
                    <a:pt x="2151" y="6006"/>
                  </a:cubicBezTo>
                  <a:cubicBezTo>
                    <a:pt x="2123" y="5950"/>
                    <a:pt x="2092" y="5928"/>
                    <a:pt x="2064" y="5928"/>
                  </a:cubicBezTo>
                  <a:cubicBezTo>
                    <a:pt x="1992" y="5928"/>
                    <a:pt x="1936" y="6076"/>
                    <a:pt x="1984" y="6172"/>
                  </a:cubicBezTo>
                  <a:cubicBezTo>
                    <a:pt x="2618" y="7573"/>
                    <a:pt x="3218" y="9008"/>
                    <a:pt x="4286" y="10142"/>
                  </a:cubicBezTo>
                  <a:cubicBezTo>
                    <a:pt x="5353" y="11309"/>
                    <a:pt x="6721" y="12043"/>
                    <a:pt x="7855" y="13077"/>
                  </a:cubicBezTo>
                  <a:cubicBezTo>
                    <a:pt x="9823" y="14845"/>
                    <a:pt x="10957" y="17380"/>
                    <a:pt x="10957" y="20016"/>
                  </a:cubicBezTo>
                  <a:cubicBezTo>
                    <a:pt x="10990" y="20850"/>
                    <a:pt x="10890" y="21717"/>
                    <a:pt x="10657" y="22517"/>
                  </a:cubicBezTo>
                  <a:cubicBezTo>
                    <a:pt x="10523" y="23085"/>
                    <a:pt x="10290" y="23585"/>
                    <a:pt x="10123" y="24152"/>
                  </a:cubicBezTo>
                  <a:cubicBezTo>
                    <a:pt x="9823" y="24486"/>
                    <a:pt x="9623" y="24919"/>
                    <a:pt x="9556" y="25353"/>
                  </a:cubicBezTo>
                  <a:cubicBezTo>
                    <a:pt x="9531" y="25505"/>
                    <a:pt x="9735" y="25733"/>
                    <a:pt x="9909" y="25733"/>
                  </a:cubicBezTo>
                  <a:cubicBezTo>
                    <a:pt x="9964" y="25733"/>
                    <a:pt x="10016" y="25710"/>
                    <a:pt x="10056" y="25653"/>
                  </a:cubicBezTo>
                  <a:cubicBezTo>
                    <a:pt x="10490" y="25086"/>
                    <a:pt x="10957" y="24586"/>
                    <a:pt x="11524" y="24119"/>
                  </a:cubicBezTo>
                  <a:cubicBezTo>
                    <a:pt x="12024" y="23718"/>
                    <a:pt x="12591" y="23385"/>
                    <a:pt x="13192" y="23085"/>
                  </a:cubicBezTo>
                  <a:cubicBezTo>
                    <a:pt x="14526" y="22384"/>
                    <a:pt x="15794" y="21517"/>
                    <a:pt x="16928" y="20516"/>
                  </a:cubicBezTo>
                  <a:cubicBezTo>
                    <a:pt x="17862" y="19749"/>
                    <a:pt x="18529" y="18715"/>
                    <a:pt x="18829" y="17514"/>
                  </a:cubicBezTo>
                  <a:cubicBezTo>
                    <a:pt x="19063" y="16346"/>
                    <a:pt x="19129" y="15112"/>
                    <a:pt x="18963" y="13911"/>
                  </a:cubicBezTo>
                  <a:cubicBezTo>
                    <a:pt x="18863" y="12710"/>
                    <a:pt x="18596" y="11510"/>
                    <a:pt x="18129" y="10409"/>
                  </a:cubicBezTo>
                  <a:cubicBezTo>
                    <a:pt x="17862" y="9842"/>
                    <a:pt x="17562" y="9308"/>
                    <a:pt x="17195" y="8808"/>
                  </a:cubicBezTo>
                  <a:cubicBezTo>
                    <a:pt x="17261" y="8574"/>
                    <a:pt x="17362" y="8374"/>
                    <a:pt x="17462" y="8141"/>
                  </a:cubicBezTo>
                  <a:cubicBezTo>
                    <a:pt x="17728" y="7740"/>
                    <a:pt x="18029" y="7373"/>
                    <a:pt x="18429" y="7073"/>
                  </a:cubicBezTo>
                  <a:cubicBezTo>
                    <a:pt x="18997" y="6592"/>
                    <a:pt x="19679" y="6455"/>
                    <a:pt x="20383" y="6455"/>
                  </a:cubicBezTo>
                  <a:cubicBezTo>
                    <a:pt x="20753" y="6455"/>
                    <a:pt x="21129" y="6493"/>
                    <a:pt x="21498" y="6539"/>
                  </a:cubicBezTo>
                  <a:cubicBezTo>
                    <a:pt x="22191" y="6636"/>
                    <a:pt x="22896" y="6732"/>
                    <a:pt x="23598" y="6732"/>
                  </a:cubicBezTo>
                  <a:cubicBezTo>
                    <a:pt x="24113" y="6732"/>
                    <a:pt x="24626" y="6680"/>
                    <a:pt x="25134" y="6539"/>
                  </a:cubicBezTo>
                  <a:cubicBezTo>
                    <a:pt x="25734" y="6406"/>
                    <a:pt x="26301" y="6172"/>
                    <a:pt x="26835" y="5839"/>
                  </a:cubicBezTo>
                  <a:cubicBezTo>
                    <a:pt x="27369" y="5605"/>
                    <a:pt x="27802" y="5272"/>
                    <a:pt x="28203" y="4872"/>
                  </a:cubicBezTo>
                  <a:cubicBezTo>
                    <a:pt x="28293" y="4721"/>
                    <a:pt x="28139" y="4462"/>
                    <a:pt x="27961" y="4462"/>
                  </a:cubicBezTo>
                  <a:cubicBezTo>
                    <a:pt x="27941" y="4462"/>
                    <a:pt x="27922" y="4465"/>
                    <a:pt x="27902" y="4471"/>
                  </a:cubicBezTo>
                  <a:cubicBezTo>
                    <a:pt x="27269" y="4671"/>
                    <a:pt x="26668" y="4938"/>
                    <a:pt x="26101" y="5305"/>
                  </a:cubicBezTo>
                  <a:cubicBezTo>
                    <a:pt x="25467" y="5605"/>
                    <a:pt x="24767" y="5806"/>
                    <a:pt x="24033" y="5872"/>
                  </a:cubicBezTo>
                  <a:cubicBezTo>
                    <a:pt x="23898" y="5883"/>
                    <a:pt x="23765" y="5887"/>
                    <a:pt x="23631" y="5887"/>
                  </a:cubicBezTo>
                  <a:cubicBezTo>
                    <a:pt x="22476" y="5887"/>
                    <a:pt x="21363" y="5539"/>
                    <a:pt x="20197" y="5539"/>
                  </a:cubicBezTo>
                  <a:cubicBezTo>
                    <a:pt x="19063" y="5539"/>
                    <a:pt x="17962" y="6006"/>
                    <a:pt x="17195" y="6873"/>
                  </a:cubicBezTo>
                  <a:cubicBezTo>
                    <a:pt x="16928" y="7173"/>
                    <a:pt x="16661" y="7507"/>
                    <a:pt x="16461" y="7874"/>
                  </a:cubicBezTo>
                  <a:cubicBezTo>
                    <a:pt x="16194" y="7607"/>
                    <a:pt x="15927" y="7307"/>
                    <a:pt x="15660" y="7040"/>
                  </a:cubicBezTo>
                  <a:cubicBezTo>
                    <a:pt x="14593" y="6072"/>
                    <a:pt x="13325" y="5305"/>
                    <a:pt x="11958" y="4805"/>
                  </a:cubicBezTo>
                  <a:cubicBezTo>
                    <a:pt x="10423" y="4304"/>
                    <a:pt x="8855" y="3971"/>
                    <a:pt x="7254" y="3837"/>
                  </a:cubicBezTo>
                  <a:cubicBezTo>
                    <a:pt x="5820" y="3637"/>
                    <a:pt x="4419" y="3437"/>
                    <a:pt x="3085" y="2770"/>
                  </a:cubicBezTo>
                  <a:cubicBezTo>
                    <a:pt x="1984" y="2236"/>
                    <a:pt x="716" y="1469"/>
                    <a:pt x="383" y="201"/>
                  </a:cubicBezTo>
                  <a:cubicBezTo>
                    <a:pt x="347" y="78"/>
                    <a:pt x="237" y="1"/>
                    <a:pt x="1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75"/>
            <p:cNvSpPr/>
            <p:nvPr/>
          </p:nvSpPr>
          <p:spPr>
            <a:xfrm>
              <a:off x="4804853" y="2767729"/>
              <a:ext cx="293416" cy="274622"/>
            </a:xfrm>
            <a:custGeom>
              <a:avLst/>
              <a:gdLst/>
              <a:ahLst/>
              <a:cxnLst/>
              <a:rect l="l" t="t" r="r" b="b"/>
              <a:pathLst>
                <a:path w="22950" h="21480" extrusionOk="0">
                  <a:moveTo>
                    <a:pt x="2083" y="1"/>
                  </a:moveTo>
                  <a:cubicBezTo>
                    <a:pt x="2068" y="1"/>
                    <a:pt x="2052" y="8"/>
                    <a:pt x="2035" y="25"/>
                  </a:cubicBezTo>
                  <a:cubicBezTo>
                    <a:pt x="1401" y="692"/>
                    <a:pt x="1001" y="1560"/>
                    <a:pt x="834" y="2460"/>
                  </a:cubicBezTo>
                  <a:cubicBezTo>
                    <a:pt x="567" y="3394"/>
                    <a:pt x="400" y="4328"/>
                    <a:pt x="267" y="5296"/>
                  </a:cubicBezTo>
                  <a:cubicBezTo>
                    <a:pt x="0" y="7430"/>
                    <a:pt x="267" y="9632"/>
                    <a:pt x="1034" y="11633"/>
                  </a:cubicBezTo>
                  <a:cubicBezTo>
                    <a:pt x="2469" y="15236"/>
                    <a:pt x="5304" y="18138"/>
                    <a:pt x="8840" y="19706"/>
                  </a:cubicBezTo>
                  <a:cubicBezTo>
                    <a:pt x="10708" y="20406"/>
                    <a:pt x="12643" y="20907"/>
                    <a:pt x="14611" y="21174"/>
                  </a:cubicBezTo>
                  <a:cubicBezTo>
                    <a:pt x="15701" y="21350"/>
                    <a:pt x="16829" y="21479"/>
                    <a:pt x="17954" y="21479"/>
                  </a:cubicBezTo>
                  <a:cubicBezTo>
                    <a:pt x="18963" y="21479"/>
                    <a:pt x="19971" y="21375"/>
                    <a:pt x="20948" y="21107"/>
                  </a:cubicBezTo>
                  <a:cubicBezTo>
                    <a:pt x="21682" y="20940"/>
                    <a:pt x="22316" y="20507"/>
                    <a:pt x="22683" y="19839"/>
                  </a:cubicBezTo>
                  <a:cubicBezTo>
                    <a:pt x="22950" y="19206"/>
                    <a:pt x="22950" y="18472"/>
                    <a:pt x="22650" y="17871"/>
                  </a:cubicBezTo>
                  <a:cubicBezTo>
                    <a:pt x="21949" y="16170"/>
                    <a:pt x="20081" y="15470"/>
                    <a:pt x="18480" y="14902"/>
                  </a:cubicBezTo>
                  <a:cubicBezTo>
                    <a:pt x="16679" y="14302"/>
                    <a:pt x="14944" y="13501"/>
                    <a:pt x="13310" y="12534"/>
                  </a:cubicBezTo>
                  <a:cubicBezTo>
                    <a:pt x="12542" y="12034"/>
                    <a:pt x="11875" y="11433"/>
                    <a:pt x="11308" y="10733"/>
                  </a:cubicBezTo>
                  <a:cubicBezTo>
                    <a:pt x="10474" y="9632"/>
                    <a:pt x="9974" y="8298"/>
                    <a:pt x="9841" y="6897"/>
                  </a:cubicBezTo>
                  <a:cubicBezTo>
                    <a:pt x="9819" y="6747"/>
                    <a:pt x="9605" y="6597"/>
                    <a:pt x="9437" y="6597"/>
                  </a:cubicBezTo>
                  <a:cubicBezTo>
                    <a:pt x="9344" y="6597"/>
                    <a:pt x="9264" y="6644"/>
                    <a:pt x="9240" y="6763"/>
                  </a:cubicBezTo>
                  <a:cubicBezTo>
                    <a:pt x="8606" y="10232"/>
                    <a:pt x="11475" y="12734"/>
                    <a:pt x="14244" y="14135"/>
                  </a:cubicBezTo>
                  <a:cubicBezTo>
                    <a:pt x="15745" y="14902"/>
                    <a:pt x="17346" y="15403"/>
                    <a:pt x="18914" y="15970"/>
                  </a:cubicBezTo>
                  <a:cubicBezTo>
                    <a:pt x="20181" y="16470"/>
                    <a:pt x="22149" y="17438"/>
                    <a:pt x="21882" y="19139"/>
                  </a:cubicBezTo>
                  <a:cubicBezTo>
                    <a:pt x="21749" y="19973"/>
                    <a:pt x="20982" y="20206"/>
                    <a:pt x="20248" y="20406"/>
                  </a:cubicBezTo>
                  <a:cubicBezTo>
                    <a:pt x="19466" y="20574"/>
                    <a:pt x="18636" y="20648"/>
                    <a:pt x="17819" y="20648"/>
                  </a:cubicBezTo>
                  <a:cubicBezTo>
                    <a:pt x="17661" y="20648"/>
                    <a:pt x="17503" y="20645"/>
                    <a:pt x="17346" y="20640"/>
                  </a:cubicBezTo>
                  <a:cubicBezTo>
                    <a:pt x="15311" y="20540"/>
                    <a:pt x="13310" y="20206"/>
                    <a:pt x="11342" y="19673"/>
                  </a:cubicBezTo>
                  <a:cubicBezTo>
                    <a:pt x="7739" y="18739"/>
                    <a:pt x="4603" y="16437"/>
                    <a:pt x="2669" y="13201"/>
                  </a:cubicBezTo>
                  <a:cubicBezTo>
                    <a:pt x="1568" y="11367"/>
                    <a:pt x="934" y="9265"/>
                    <a:pt x="834" y="7097"/>
                  </a:cubicBezTo>
                  <a:cubicBezTo>
                    <a:pt x="767" y="6029"/>
                    <a:pt x="834" y="4962"/>
                    <a:pt x="1001" y="3895"/>
                  </a:cubicBezTo>
                  <a:cubicBezTo>
                    <a:pt x="1168" y="2660"/>
                    <a:pt x="1401" y="1293"/>
                    <a:pt x="2135" y="225"/>
                  </a:cubicBezTo>
                  <a:cubicBezTo>
                    <a:pt x="2190" y="170"/>
                    <a:pt x="2154" y="1"/>
                    <a:pt x="2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75"/>
            <p:cNvSpPr/>
            <p:nvPr/>
          </p:nvSpPr>
          <p:spPr>
            <a:xfrm>
              <a:off x="4864124" y="2817756"/>
              <a:ext cx="144586" cy="179808"/>
            </a:xfrm>
            <a:custGeom>
              <a:avLst/>
              <a:gdLst/>
              <a:ahLst/>
              <a:cxnLst/>
              <a:rect l="l" t="t" r="r" b="b"/>
              <a:pathLst>
                <a:path w="11309" h="14064" extrusionOk="0">
                  <a:moveTo>
                    <a:pt x="1128" y="1"/>
                  </a:moveTo>
                  <a:cubicBezTo>
                    <a:pt x="1093" y="1"/>
                    <a:pt x="1060" y="24"/>
                    <a:pt x="1035" y="82"/>
                  </a:cubicBezTo>
                  <a:cubicBezTo>
                    <a:pt x="268" y="1883"/>
                    <a:pt x="1" y="3851"/>
                    <a:pt x="334" y="5752"/>
                  </a:cubicBezTo>
                  <a:cubicBezTo>
                    <a:pt x="701" y="7387"/>
                    <a:pt x="1502" y="8888"/>
                    <a:pt x="2569" y="10156"/>
                  </a:cubicBezTo>
                  <a:cubicBezTo>
                    <a:pt x="3570" y="11390"/>
                    <a:pt x="4871" y="12390"/>
                    <a:pt x="6339" y="12991"/>
                  </a:cubicBezTo>
                  <a:cubicBezTo>
                    <a:pt x="7139" y="13324"/>
                    <a:pt x="7973" y="13591"/>
                    <a:pt x="8840" y="13758"/>
                  </a:cubicBezTo>
                  <a:cubicBezTo>
                    <a:pt x="9364" y="13883"/>
                    <a:pt x="10036" y="14063"/>
                    <a:pt x="10634" y="14063"/>
                  </a:cubicBezTo>
                  <a:cubicBezTo>
                    <a:pt x="10837" y="14063"/>
                    <a:pt x="11031" y="14042"/>
                    <a:pt x="11209" y="13992"/>
                  </a:cubicBezTo>
                  <a:cubicBezTo>
                    <a:pt x="11309" y="13958"/>
                    <a:pt x="11242" y="13725"/>
                    <a:pt x="11142" y="13691"/>
                  </a:cubicBezTo>
                  <a:cubicBezTo>
                    <a:pt x="10375" y="13425"/>
                    <a:pt x="9574" y="13358"/>
                    <a:pt x="8840" y="13124"/>
                  </a:cubicBezTo>
                  <a:cubicBezTo>
                    <a:pt x="8073" y="12857"/>
                    <a:pt x="7306" y="12591"/>
                    <a:pt x="6572" y="12224"/>
                  </a:cubicBezTo>
                  <a:cubicBezTo>
                    <a:pt x="5271" y="11590"/>
                    <a:pt x="4137" y="10656"/>
                    <a:pt x="3203" y="9522"/>
                  </a:cubicBezTo>
                  <a:cubicBezTo>
                    <a:pt x="2169" y="8254"/>
                    <a:pt x="1469" y="6820"/>
                    <a:pt x="1135" y="5219"/>
                  </a:cubicBezTo>
                  <a:cubicBezTo>
                    <a:pt x="801" y="3551"/>
                    <a:pt x="1268" y="1950"/>
                    <a:pt x="1368" y="315"/>
                  </a:cubicBezTo>
                  <a:cubicBezTo>
                    <a:pt x="1368" y="215"/>
                    <a:pt x="1236" y="1"/>
                    <a:pt x="11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75"/>
            <p:cNvSpPr/>
            <p:nvPr/>
          </p:nvSpPr>
          <p:spPr>
            <a:xfrm>
              <a:off x="5096555" y="3109433"/>
              <a:ext cx="103213" cy="132747"/>
            </a:xfrm>
            <a:custGeom>
              <a:avLst/>
              <a:gdLst/>
              <a:ahLst/>
              <a:cxnLst/>
              <a:rect l="l" t="t" r="r" b="b"/>
              <a:pathLst>
                <a:path w="8073" h="10383" extrusionOk="0">
                  <a:moveTo>
                    <a:pt x="284" y="1"/>
                  </a:moveTo>
                  <a:cubicBezTo>
                    <a:pt x="227" y="1"/>
                    <a:pt x="179" y="33"/>
                    <a:pt x="167" y="117"/>
                  </a:cubicBezTo>
                  <a:cubicBezTo>
                    <a:pt x="0" y="2152"/>
                    <a:pt x="2436" y="3453"/>
                    <a:pt x="3903" y="4354"/>
                  </a:cubicBezTo>
                  <a:cubicBezTo>
                    <a:pt x="4804" y="4854"/>
                    <a:pt x="5504" y="5655"/>
                    <a:pt x="5905" y="6622"/>
                  </a:cubicBezTo>
                  <a:cubicBezTo>
                    <a:pt x="6405" y="7790"/>
                    <a:pt x="6238" y="8924"/>
                    <a:pt x="5805" y="10091"/>
                  </a:cubicBezTo>
                  <a:cubicBezTo>
                    <a:pt x="5777" y="10202"/>
                    <a:pt x="5888" y="10382"/>
                    <a:pt x="6002" y="10382"/>
                  </a:cubicBezTo>
                  <a:cubicBezTo>
                    <a:pt x="6026" y="10382"/>
                    <a:pt x="6049" y="10375"/>
                    <a:pt x="6071" y="10358"/>
                  </a:cubicBezTo>
                  <a:cubicBezTo>
                    <a:pt x="8073" y="8990"/>
                    <a:pt x="6905" y="5888"/>
                    <a:pt x="5504" y="4587"/>
                  </a:cubicBezTo>
                  <a:cubicBezTo>
                    <a:pt x="3903" y="3086"/>
                    <a:pt x="1035" y="2653"/>
                    <a:pt x="534" y="184"/>
                  </a:cubicBezTo>
                  <a:cubicBezTo>
                    <a:pt x="513" y="99"/>
                    <a:pt x="383" y="1"/>
                    <a:pt x="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75"/>
            <p:cNvSpPr/>
            <p:nvPr/>
          </p:nvSpPr>
          <p:spPr>
            <a:xfrm>
              <a:off x="5059875" y="3150908"/>
              <a:ext cx="157716" cy="158892"/>
            </a:xfrm>
            <a:custGeom>
              <a:avLst/>
              <a:gdLst/>
              <a:ahLst/>
              <a:cxnLst/>
              <a:rect l="l" t="t" r="r" b="b"/>
              <a:pathLst>
                <a:path w="12336" h="12428" extrusionOk="0">
                  <a:moveTo>
                    <a:pt x="104" y="1"/>
                  </a:moveTo>
                  <a:cubicBezTo>
                    <a:pt x="51" y="1"/>
                    <a:pt x="1" y="72"/>
                    <a:pt x="1" y="142"/>
                  </a:cubicBezTo>
                  <a:cubicBezTo>
                    <a:pt x="67" y="910"/>
                    <a:pt x="735" y="1710"/>
                    <a:pt x="1268" y="2244"/>
                  </a:cubicBezTo>
                  <a:cubicBezTo>
                    <a:pt x="1902" y="2844"/>
                    <a:pt x="2603" y="3345"/>
                    <a:pt x="3336" y="3812"/>
                  </a:cubicBezTo>
                  <a:cubicBezTo>
                    <a:pt x="3670" y="3978"/>
                    <a:pt x="4004" y="4212"/>
                    <a:pt x="4304" y="4412"/>
                  </a:cubicBezTo>
                  <a:cubicBezTo>
                    <a:pt x="4237" y="4479"/>
                    <a:pt x="4204" y="4546"/>
                    <a:pt x="4170" y="4612"/>
                  </a:cubicBezTo>
                  <a:cubicBezTo>
                    <a:pt x="4070" y="5246"/>
                    <a:pt x="3837" y="5813"/>
                    <a:pt x="3670" y="6414"/>
                  </a:cubicBezTo>
                  <a:cubicBezTo>
                    <a:pt x="3503" y="7014"/>
                    <a:pt x="3437" y="7581"/>
                    <a:pt x="3470" y="8181"/>
                  </a:cubicBezTo>
                  <a:cubicBezTo>
                    <a:pt x="3470" y="9149"/>
                    <a:pt x="3837" y="10083"/>
                    <a:pt x="4537" y="10750"/>
                  </a:cubicBezTo>
                  <a:cubicBezTo>
                    <a:pt x="5728" y="11830"/>
                    <a:pt x="7264" y="12427"/>
                    <a:pt x="8858" y="12427"/>
                  </a:cubicBezTo>
                  <a:cubicBezTo>
                    <a:pt x="9184" y="12427"/>
                    <a:pt x="9512" y="12402"/>
                    <a:pt x="9841" y="12351"/>
                  </a:cubicBezTo>
                  <a:cubicBezTo>
                    <a:pt x="10341" y="12284"/>
                    <a:pt x="10808" y="12118"/>
                    <a:pt x="11275" y="11851"/>
                  </a:cubicBezTo>
                  <a:cubicBezTo>
                    <a:pt x="11776" y="11551"/>
                    <a:pt x="12176" y="11084"/>
                    <a:pt x="12310" y="10483"/>
                  </a:cubicBezTo>
                  <a:cubicBezTo>
                    <a:pt x="12336" y="10378"/>
                    <a:pt x="12216" y="10210"/>
                    <a:pt x="12099" y="10210"/>
                  </a:cubicBezTo>
                  <a:cubicBezTo>
                    <a:pt x="12068" y="10210"/>
                    <a:pt x="12037" y="10222"/>
                    <a:pt x="12009" y="10250"/>
                  </a:cubicBezTo>
                  <a:cubicBezTo>
                    <a:pt x="11142" y="11017"/>
                    <a:pt x="10308" y="11584"/>
                    <a:pt x="9107" y="11651"/>
                  </a:cubicBezTo>
                  <a:cubicBezTo>
                    <a:pt x="9045" y="11653"/>
                    <a:pt x="8982" y="11654"/>
                    <a:pt x="8920" y="11654"/>
                  </a:cubicBezTo>
                  <a:cubicBezTo>
                    <a:pt x="7986" y="11654"/>
                    <a:pt x="7083" y="11419"/>
                    <a:pt x="6239" y="10950"/>
                  </a:cubicBezTo>
                  <a:cubicBezTo>
                    <a:pt x="5271" y="10516"/>
                    <a:pt x="4604" y="9616"/>
                    <a:pt x="4471" y="8582"/>
                  </a:cubicBezTo>
                  <a:cubicBezTo>
                    <a:pt x="4371" y="7948"/>
                    <a:pt x="4404" y="7314"/>
                    <a:pt x="4571" y="6714"/>
                  </a:cubicBezTo>
                  <a:cubicBezTo>
                    <a:pt x="4737" y="6113"/>
                    <a:pt x="4871" y="5513"/>
                    <a:pt x="4938" y="4912"/>
                  </a:cubicBezTo>
                  <a:lnTo>
                    <a:pt x="5038" y="4979"/>
                  </a:lnTo>
                  <a:cubicBezTo>
                    <a:pt x="5505" y="5446"/>
                    <a:pt x="5905" y="5980"/>
                    <a:pt x="6205" y="6614"/>
                  </a:cubicBezTo>
                  <a:cubicBezTo>
                    <a:pt x="6227" y="6679"/>
                    <a:pt x="6320" y="6745"/>
                    <a:pt x="6410" y="6745"/>
                  </a:cubicBezTo>
                  <a:cubicBezTo>
                    <a:pt x="6458" y="6745"/>
                    <a:pt x="6504" y="6726"/>
                    <a:pt x="6539" y="6680"/>
                  </a:cubicBezTo>
                  <a:cubicBezTo>
                    <a:pt x="6872" y="6013"/>
                    <a:pt x="6372" y="5279"/>
                    <a:pt x="5872" y="4812"/>
                  </a:cubicBezTo>
                  <a:cubicBezTo>
                    <a:pt x="5371" y="4345"/>
                    <a:pt x="4804" y="3912"/>
                    <a:pt x="4170" y="3578"/>
                  </a:cubicBezTo>
                  <a:cubicBezTo>
                    <a:pt x="3470" y="3178"/>
                    <a:pt x="2803" y="2744"/>
                    <a:pt x="2169" y="2244"/>
                  </a:cubicBezTo>
                  <a:cubicBezTo>
                    <a:pt x="1835" y="2010"/>
                    <a:pt x="1535" y="1710"/>
                    <a:pt x="1268" y="1410"/>
                  </a:cubicBezTo>
                  <a:cubicBezTo>
                    <a:pt x="868" y="976"/>
                    <a:pt x="534" y="476"/>
                    <a:pt x="168" y="42"/>
                  </a:cubicBezTo>
                  <a:cubicBezTo>
                    <a:pt x="148" y="13"/>
                    <a:pt x="126" y="1"/>
                    <a:pt x="1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75"/>
            <p:cNvSpPr/>
            <p:nvPr/>
          </p:nvSpPr>
          <p:spPr>
            <a:xfrm>
              <a:off x="5007099" y="3242282"/>
              <a:ext cx="126150" cy="133156"/>
            </a:xfrm>
            <a:custGeom>
              <a:avLst/>
              <a:gdLst/>
              <a:ahLst/>
              <a:cxnLst/>
              <a:rect l="l" t="t" r="r" b="b"/>
              <a:pathLst>
                <a:path w="9867" h="10415" extrusionOk="0">
                  <a:moveTo>
                    <a:pt x="4340" y="0"/>
                  </a:moveTo>
                  <a:cubicBezTo>
                    <a:pt x="4125" y="0"/>
                    <a:pt x="4128" y="386"/>
                    <a:pt x="4329" y="501"/>
                  </a:cubicBezTo>
                  <a:cubicBezTo>
                    <a:pt x="4696" y="734"/>
                    <a:pt x="4896" y="1435"/>
                    <a:pt x="5029" y="1835"/>
                  </a:cubicBezTo>
                  <a:cubicBezTo>
                    <a:pt x="5196" y="2335"/>
                    <a:pt x="5296" y="2836"/>
                    <a:pt x="5363" y="3369"/>
                  </a:cubicBezTo>
                  <a:cubicBezTo>
                    <a:pt x="5463" y="4137"/>
                    <a:pt x="5530" y="4937"/>
                    <a:pt x="5163" y="5638"/>
                  </a:cubicBezTo>
                  <a:cubicBezTo>
                    <a:pt x="5129" y="5638"/>
                    <a:pt x="5096" y="5704"/>
                    <a:pt x="5129" y="5738"/>
                  </a:cubicBezTo>
                  <a:cubicBezTo>
                    <a:pt x="5063" y="5805"/>
                    <a:pt x="5029" y="5871"/>
                    <a:pt x="4963" y="5971"/>
                  </a:cubicBezTo>
                  <a:cubicBezTo>
                    <a:pt x="4296" y="6839"/>
                    <a:pt x="3161" y="7206"/>
                    <a:pt x="2194" y="7706"/>
                  </a:cubicBezTo>
                  <a:cubicBezTo>
                    <a:pt x="1227" y="8173"/>
                    <a:pt x="159" y="8740"/>
                    <a:pt x="26" y="9874"/>
                  </a:cubicBezTo>
                  <a:cubicBezTo>
                    <a:pt x="0" y="10026"/>
                    <a:pt x="149" y="10198"/>
                    <a:pt x="295" y="10198"/>
                  </a:cubicBezTo>
                  <a:cubicBezTo>
                    <a:pt x="341" y="10198"/>
                    <a:pt x="386" y="10181"/>
                    <a:pt x="426" y="10141"/>
                  </a:cubicBezTo>
                  <a:cubicBezTo>
                    <a:pt x="1093" y="9340"/>
                    <a:pt x="1894" y="8707"/>
                    <a:pt x="2828" y="8273"/>
                  </a:cubicBezTo>
                  <a:cubicBezTo>
                    <a:pt x="3728" y="7939"/>
                    <a:pt x="4529" y="7439"/>
                    <a:pt x="5296" y="6872"/>
                  </a:cubicBezTo>
                  <a:cubicBezTo>
                    <a:pt x="5463" y="6705"/>
                    <a:pt x="5630" y="6505"/>
                    <a:pt x="5797" y="6305"/>
                  </a:cubicBezTo>
                  <a:lnTo>
                    <a:pt x="5863" y="6305"/>
                  </a:lnTo>
                  <a:lnTo>
                    <a:pt x="6197" y="6405"/>
                  </a:lnTo>
                  <a:cubicBezTo>
                    <a:pt x="6430" y="6472"/>
                    <a:pt x="6664" y="6572"/>
                    <a:pt x="6897" y="6705"/>
                  </a:cubicBezTo>
                  <a:cubicBezTo>
                    <a:pt x="7331" y="6905"/>
                    <a:pt x="7698" y="7206"/>
                    <a:pt x="7998" y="7572"/>
                  </a:cubicBezTo>
                  <a:cubicBezTo>
                    <a:pt x="8232" y="7873"/>
                    <a:pt x="8465" y="8206"/>
                    <a:pt x="8665" y="8540"/>
                  </a:cubicBezTo>
                  <a:cubicBezTo>
                    <a:pt x="8799" y="8740"/>
                    <a:pt x="8932" y="9007"/>
                    <a:pt x="9032" y="9240"/>
                  </a:cubicBezTo>
                  <a:cubicBezTo>
                    <a:pt x="9166" y="9440"/>
                    <a:pt x="9232" y="9674"/>
                    <a:pt x="9332" y="9907"/>
                  </a:cubicBezTo>
                  <a:cubicBezTo>
                    <a:pt x="9366" y="10041"/>
                    <a:pt x="9399" y="10174"/>
                    <a:pt x="9466" y="10308"/>
                  </a:cubicBezTo>
                  <a:cubicBezTo>
                    <a:pt x="9495" y="10336"/>
                    <a:pt x="9548" y="10415"/>
                    <a:pt x="9605" y="10415"/>
                  </a:cubicBezTo>
                  <a:cubicBezTo>
                    <a:pt x="9614" y="10415"/>
                    <a:pt x="9623" y="10412"/>
                    <a:pt x="9633" y="10408"/>
                  </a:cubicBezTo>
                  <a:cubicBezTo>
                    <a:pt x="9866" y="10274"/>
                    <a:pt x="9833" y="9941"/>
                    <a:pt x="9833" y="9707"/>
                  </a:cubicBezTo>
                  <a:cubicBezTo>
                    <a:pt x="9766" y="9407"/>
                    <a:pt x="9699" y="9140"/>
                    <a:pt x="9566" y="8873"/>
                  </a:cubicBezTo>
                  <a:cubicBezTo>
                    <a:pt x="9332" y="8306"/>
                    <a:pt x="8999" y="7773"/>
                    <a:pt x="8632" y="7272"/>
                  </a:cubicBezTo>
                  <a:cubicBezTo>
                    <a:pt x="8232" y="6772"/>
                    <a:pt x="7731" y="6372"/>
                    <a:pt x="7164" y="6105"/>
                  </a:cubicBezTo>
                  <a:cubicBezTo>
                    <a:pt x="6864" y="5938"/>
                    <a:pt x="6564" y="5805"/>
                    <a:pt x="6264" y="5738"/>
                  </a:cubicBezTo>
                  <a:lnTo>
                    <a:pt x="6097" y="5671"/>
                  </a:lnTo>
                  <a:cubicBezTo>
                    <a:pt x="6197" y="5404"/>
                    <a:pt x="6264" y="5104"/>
                    <a:pt x="6264" y="4837"/>
                  </a:cubicBezTo>
                  <a:cubicBezTo>
                    <a:pt x="6297" y="3937"/>
                    <a:pt x="6197" y="3036"/>
                    <a:pt x="5930" y="2169"/>
                  </a:cubicBezTo>
                  <a:cubicBezTo>
                    <a:pt x="5697" y="1301"/>
                    <a:pt x="5330" y="434"/>
                    <a:pt x="4462" y="34"/>
                  </a:cubicBezTo>
                  <a:cubicBezTo>
                    <a:pt x="4416" y="10"/>
                    <a:pt x="4375" y="0"/>
                    <a:pt x="43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75"/>
            <p:cNvSpPr/>
            <p:nvPr/>
          </p:nvSpPr>
          <p:spPr>
            <a:xfrm>
              <a:off x="4976287" y="3256870"/>
              <a:ext cx="68681" cy="88984"/>
            </a:xfrm>
            <a:custGeom>
              <a:avLst/>
              <a:gdLst/>
              <a:ahLst/>
              <a:cxnLst/>
              <a:rect l="l" t="t" r="r" b="b"/>
              <a:pathLst>
                <a:path w="5372" h="6960" extrusionOk="0">
                  <a:moveTo>
                    <a:pt x="5113" y="1"/>
                  </a:moveTo>
                  <a:cubicBezTo>
                    <a:pt x="5078" y="1"/>
                    <a:pt x="5049" y="27"/>
                    <a:pt x="5038" y="94"/>
                  </a:cubicBezTo>
                  <a:cubicBezTo>
                    <a:pt x="4904" y="827"/>
                    <a:pt x="4571" y="1528"/>
                    <a:pt x="4070" y="2095"/>
                  </a:cubicBezTo>
                  <a:cubicBezTo>
                    <a:pt x="3570" y="2595"/>
                    <a:pt x="3003" y="3029"/>
                    <a:pt x="2402" y="3429"/>
                  </a:cubicBezTo>
                  <a:cubicBezTo>
                    <a:pt x="1835" y="3796"/>
                    <a:pt x="1268" y="4230"/>
                    <a:pt x="801" y="4764"/>
                  </a:cubicBezTo>
                  <a:cubicBezTo>
                    <a:pt x="534" y="5030"/>
                    <a:pt x="334" y="5331"/>
                    <a:pt x="168" y="5664"/>
                  </a:cubicBezTo>
                  <a:cubicBezTo>
                    <a:pt x="34" y="5998"/>
                    <a:pt x="1" y="6398"/>
                    <a:pt x="101" y="6732"/>
                  </a:cubicBezTo>
                  <a:cubicBezTo>
                    <a:pt x="101" y="6813"/>
                    <a:pt x="188" y="6959"/>
                    <a:pt x="275" y="6959"/>
                  </a:cubicBezTo>
                  <a:cubicBezTo>
                    <a:pt x="295" y="6959"/>
                    <a:pt x="315" y="6951"/>
                    <a:pt x="334" y="6932"/>
                  </a:cubicBezTo>
                  <a:cubicBezTo>
                    <a:pt x="601" y="6565"/>
                    <a:pt x="868" y="6165"/>
                    <a:pt x="1102" y="5764"/>
                  </a:cubicBezTo>
                  <a:cubicBezTo>
                    <a:pt x="1268" y="5464"/>
                    <a:pt x="1502" y="5197"/>
                    <a:pt x="1769" y="4930"/>
                  </a:cubicBezTo>
                  <a:cubicBezTo>
                    <a:pt x="2236" y="4530"/>
                    <a:pt x="2769" y="4130"/>
                    <a:pt x="3303" y="3763"/>
                  </a:cubicBezTo>
                  <a:cubicBezTo>
                    <a:pt x="3904" y="3363"/>
                    <a:pt x="4437" y="2896"/>
                    <a:pt x="4838" y="2329"/>
                  </a:cubicBezTo>
                  <a:cubicBezTo>
                    <a:pt x="5238" y="1661"/>
                    <a:pt x="5371" y="928"/>
                    <a:pt x="5271" y="194"/>
                  </a:cubicBezTo>
                  <a:cubicBezTo>
                    <a:pt x="5271" y="105"/>
                    <a:pt x="5182" y="1"/>
                    <a:pt x="5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75"/>
            <p:cNvSpPr/>
            <p:nvPr/>
          </p:nvSpPr>
          <p:spPr>
            <a:xfrm>
              <a:off x="4580949" y="3032583"/>
              <a:ext cx="200878" cy="59655"/>
            </a:xfrm>
            <a:custGeom>
              <a:avLst/>
              <a:gdLst/>
              <a:ahLst/>
              <a:cxnLst/>
              <a:rect l="l" t="t" r="r" b="b"/>
              <a:pathLst>
                <a:path w="15712" h="4666" extrusionOk="0">
                  <a:moveTo>
                    <a:pt x="11007" y="0"/>
                  </a:moveTo>
                  <a:cubicBezTo>
                    <a:pt x="9819" y="0"/>
                    <a:pt x="8632" y="133"/>
                    <a:pt x="7473" y="391"/>
                  </a:cubicBezTo>
                  <a:cubicBezTo>
                    <a:pt x="6005" y="691"/>
                    <a:pt x="4604" y="1125"/>
                    <a:pt x="3270" y="1759"/>
                  </a:cubicBezTo>
                  <a:cubicBezTo>
                    <a:pt x="2536" y="2092"/>
                    <a:pt x="1869" y="2492"/>
                    <a:pt x="1268" y="2959"/>
                  </a:cubicBezTo>
                  <a:cubicBezTo>
                    <a:pt x="835" y="3260"/>
                    <a:pt x="1" y="3860"/>
                    <a:pt x="268" y="4461"/>
                  </a:cubicBezTo>
                  <a:cubicBezTo>
                    <a:pt x="297" y="4550"/>
                    <a:pt x="380" y="4666"/>
                    <a:pt x="469" y="4666"/>
                  </a:cubicBezTo>
                  <a:cubicBezTo>
                    <a:pt x="480" y="4666"/>
                    <a:pt x="490" y="4664"/>
                    <a:pt x="501" y="4661"/>
                  </a:cubicBezTo>
                  <a:cubicBezTo>
                    <a:pt x="1135" y="4494"/>
                    <a:pt x="1602" y="3827"/>
                    <a:pt x="2102" y="3460"/>
                  </a:cubicBezTo>
                  <a:cubicBezTo>
                    <a:pt x="2636" y="3093"/>
                    <a:pt x="3203" y="2759"/>
                    <a:pt x="3803" y="2492"/>
                  </a:cubicBezTo>
                  <a:cubicBezTo>
                    <a:pt x="4971" y="1959"/>
                    <a:pt x="6205" y="1558"/>
                    <a:pt x="7473" y="1292"/>
                  </a:cubicBezTo>
                  <a:cubicBezTo>
                    <a:pt x="8816" y="948"/>
                    <a:pt x="10185" y="777"/>
                    <a:pt x="11557" y="777"/>
                  </a:cubicBezTo>
                  <a:cubicBezTo>
                    <a:pt x="11785" y="777"/>
                    <a:pt x="12014" y="782"/>
                    <a:pt x="12243" y="791"/>
                  </a:cubicBezTo>
                  <a:cubicBezTo>
                    <a:pt x="12810" y="791"/>
                    <a:pt x="13344" y="858"/>
                    <a:pt x="13877" y="958"/>
                  </a:cubicBezTo>
                  <a:cubicBezTo>
                    <a:pt x="14411" y="1091"/>
                    <a:pt x="14911" y="1325"/>
                    <a:pt x="15345" y="1659"/>
                  </a:cubicBezTo>
                  <a:cubicBezTo>
                    <a:pt x="15373" y="1672"/>
                    <a:pt x="15400" y="1680"/>
                    <a:pt x="15425" y="1680"/>
                  </a:cubicBezTo>
                  <a:cubicBezTo>
                    <a:pt x="15461" y="1680"/>
                    <a:pt x="15492" y="1664"/>
                    <a:pt x="15512" y="1625"/>
                  </a:cubicBezTo>
                  <a:cubicBezTo>
                    <a:pt x="15712" y="1158"/>
                    <a:pt x="15111" y="825"/>
                    <a:pt x="14778" y="624"/>
                  </a:cubicBezTo>
                  <a:cubicBezTo>
                    <a:pt x="14211" y="358"/>
                    <a:pt x="13577" y="191"/>
                    <a:pt x="12977" y="124"/>
                  </a:cubicBezTo>
                  <a:cubicBezTo>
                    <a:pt x="12323" y="41"/>
                    <a:pt x="11665" y="0"/>
                    <a:pt x="110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75"/>
            <p:cNvSpPr/>
            <p:nvPr/>
          </p:nvSpPr>
          <p:spPr>
            <a:xfrm>
              <a:off x="4572843" y="2992169"/>
              <a:ext cx="88651" cy="45579"/>
            </a:xfrm>
            <a:custGeom>
              <a:avLst/>
              <a:gdLst/>
              <a:ahLst/>
              <a:cxnLst/>
              <a:rect l="l" t="t" r="r" b="b"/>
              <a:pathLst>
                <a:path w="6934" h="3565" extrusionOk="0">
                  <a:moveTo>
                    <a:pt x="6734" y="1"/>
                  </a:moveTo>
                  <a:cubicBezTo>
                    <a:pt x="6714" y="1"/>
                    <a:pt x="6693" y="6"/>
                    <a:pt x="6672" y="16"/>
                  </a:cubicBezTo>
                  <a:cubicBezTo>
                    <a:pt x="6439" y="116"/>
                    <a:pt x="6205" y="316"/>
                    <a:pt x="6039" y="516"/>
                  </a:cubicBezTo>
                  <a:cubicBezTo>
                    <a:pt x="5805" y="750"/>
                    <a:pt x="5572" y="917"/>
                    <a:pt x="5305" y="1150"/>
                  </a:cubicBezTo>
                  <a:cubicBezTo>
                    <a:pt x="4804" y="1584"/>
                    <a:pt x="4271" y="1917"/>
                    <a:pt x="3670" y="2184"/>
                  </a:cubicBezTo>
                  <a:cubicBezTo>
                    <a:pt x="3103" y="2451"/>
                    <a:pt x="2536" y="2651"/>
                    <a:pt x="1902" y="2751"/>
                  </a:cubicBezTo>
                  <a:cubicBezTo>
                    <a:pt x="1635" y="2785"/>
                    <a:pt x="1335" y="2818"/>
                    <a:pt x="1068" y="2851"/>
                  </a:cubicBezTo>
                  <a:cubicBezTo>
                    <a:pt x="988" y="2842"/>
                    <a:pt x="910" y="2838"/>
                    <a:pt x="834" y="2838"/>
                  </a:cubicBezTo>
                  <a:cubicBezTo>
                    <a:pt x="625" y="2838"/>
                    <a:pt x="430" y="2869"/>
                    <a:pt x="234" y="2918"/>
                  </a:cubicBezTo>
                  <a:cubicBezTo>
                    <a:pt x="1" y="2985"/>
                    <a:pt x="134" y="3252"/>
                    <a:pt x="268" y="3352"/>
                  </a:cubicBezTo>
                  <a:cubicBezTo>
                    <a:pt x="525" y="3512"/>
                    <a:pt x="859" y="3565"/>
                    <a:pt x="1203" y="3565"/>
                  </a:cubicBezTo>
                  <a:cubicBezTo>
                    <a:pt x="1574" y="3565"/>
                    <a:pt x="1958" y="3504"/>
                    <a:pt x="2269" y="3452"/>
                  </a:cubicBezTo>
                  <a:cubicBezTo>
                    <a:pt x="2936" y="3318"/>
                    <a:pt x="3570" y="3118"/>
                    <a:pt x="4204" y="2818"/>
                  </a:cubicBezTo>
                  <a:cubicBezTo>
                    <a:pt x="4771" y="2518"/>
                    <a:pt x="5338" y="2151"/>
                    <a:pt x="5838" y="1717"/>
                  </a:cubicBezTo>
                  <a:cubicBezTo>
                    <a:pt x="6072" y="1484"/>
                    <a:pt x="6305" y="1250"/>
                    <a:pt x="6539" y="983"/>
                  </a:cubicBezTo>
                  <a:cubicBezTo>
                    <a:pt x="6739" y="783"/>
                    <a:pt x="6872" y="516"/>
                    <a:pt x="6906" y="250"/>
                  </a:cubicBezTo>
                  <a:cubicBezTo>
                    <a:pt x="6934" y="137"/>
                    <a:pt x="6844" y="1"/>
                    <a:pt x="67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75"/>
            <p:cNvSpPr/>
            <p:nvPr/>
          </p:nvSpPr>
          <p:spPr>
            <a:xfrm>
              <a:off x="4845790" y="2637884"/>
              <a:ext cx="216655" cy="124066"/>
            </a:xfrm>
            <a:custGeom>
              <a:avLst/>
              <a:gdLst/>
              <a:ahLst/>
              <a:cxnLst/>
              <a:rect l="l" t="t" r="r" b="b"/>
              <a:pathLst>
                <a:path w="16946" h="9704" extrusionOk="0">
                  <a:moveTo>
                    <a:pt x="374" y="1"/>
                  </a:moveTo>
                  <a:cubicBezTo>
                    <a:pt x="327" y="1"/>
                    <a:pt x="281" y="3"/>
                    <a:pt x="234" y="7"/>
                  </a:cubicBezTo>
                  <a:cubicBezTo>
                    <a:pt x="0" y="41"/>
                    <a:pt x="101" y="374"/>
                    <a:pt x="267" y="441"/>
                  </a:cubicBezTo>
                  <a:cubicBezTo>
                    <a:pt x="968" y="641"/>
                    <a:pt x="1568" y="1041"/>
                    <a:pt x="2069" y="1542"/>
                  </a:cubicBezTo>
                  <a:cubicBezTo>
                    <a:pt x="2602" y="2075"/>
                    <a:pt x="3136" y="2642"/>
                    <a:pt x="3603" y="3210"/>
                  </a:cubicBezTo>
                  <a:cubicBezTo>
                    <a:pt x="4170" y="3843"/>
                    <a:pt x="4637" y="4577"/>
                    <a:pt x="4971" y="5344"/>
                  </a:cubicBezTo>
                  <a:cubicBezTo>
                    <a:pt x="5137" y="5811"/>
                    <a:pt x="5304" y="6278"/>
                    <a:pt x="5371" y="6779"/>
                  </a:cubicBezTo>
                  <a:cubicBezTo>
                    <a:pt x="5438" y="7012"/>
                    <a:pt x="5471" y="7212"/>
                    <a:pt x="5504" y="7446"/>
                  </a:cubicBezTo>
                  <a:cubicBezTo>
                    <a:pt x="5571" y="7713"/>
                    <a:pt x="5671" y="7980"/>
                    <a:pt x="5838" y="8213"/>
                  </a:cubicBezTo>
                  <a:cubicBezTo>
                    <a:pt x="5861" y="8283"/>
                    <a:pt x="5950" y="8369"/>
                    <a:pt x="6024" y="8369"/>
                  </a:cubicBezTo>
                  <a:cubicBezTo>
                    <a:pt x="6056" y="8369"/>
                    <a:pt x="6085" y="8353"/>
                    <a:pt x="6105" y="8313"/>
                  </a:cubicBezTo>
                  <a:cubicBezTo>
                    <a:pt x="6272" y="7980"/>
                    <a:pt x="6338" y="7646"/>
                    <a:pt x="6338" y="7312"/>
                  </a:cubicBezTo>
                  <a:cubicBezTo>
                    <a:pt x="6972" y="8013"/>
                    <a:pt x="7739" y="8613"/>
                    <a:pt x="8607" y="9014"/>
                  </a:cubicBezTo>
                  <a:cubicBezTo>
                    <a:pt x="9504" y="9473"/>
                    <a:pt x="10488" y="9703"/>
                    <a:pt x="11482" y="9703"/>
                  </a:cubicBezTo>
                  <a:cubicBezTo>
                    <a:pt x="12003" y="9703"/>
                    <a:pt x="12527" y="9640"/>
                    <a:pt x="13043" y="9514"/>
                  </a:cubicBezTo>
                  <a:cubicBezTo>
                    <a:pt x="14211" y="9147"/>
                    <a:pt x="15211" y="8380"/>
                    <a:pt x="15812" y="7312"/>
                  </a:cubicBezTo>
                  <a:cubicBezTo>
                    <a:pt x="16479" y="6178"/>
                    <a:pt x="16946" y="4544"/>
                    <a:pt x="16012" y="3476"/>
                  </a:cubicBezTo>
                  <a:cubicBezTo>
                    <a:pt x="15992" y="3446"/>
                    <a:pt x="15971" y="3434"/>
                    <a:pt x="15952" y="3434"/>
                  </a:cubicBezTo>
                  <a:cubicBezTo>
                    <a:pt x="15908" y="3434"/>
                    <a:pt x="15868" y="3497"/>
                    <a:pt x="15845" y="3543"/>
                  </a:cubicBezTo>
                  <a:cubicBezTo>
                    <a:pt x="15778" y="3943"/>
                    <a:pt x="15845" y="4377"/>
                    <a:pt x="15812" y="4777"/>
                  </a:cubicBezTo>
                  <a:cubicBezTo>
                    <a:pt x="15712" y="5344"/>
                    <a:pt x="15545" y="5878"/>
                    <a:pt x="15311" y="6412"/>
                  </a:cubicBezTo>
                  <a:cubicBezTo>
                    <a:pt x="14811" y="7379"/>
                    <a:pt x="13977" y="8347"/>
                    <a:pt x="12910" y="8680"/>
                  </a:cubicBezTo>
                  <a:cubicBezTo>
                    <a:pt x="12433" y="8829"/>
                    <a:pt x="11969" y="8896"/>
                    <a:pt x="11517" y="8896"/>
                  </a:cubicBezTo>
                  <a:cubicBezTo>
                    <a:pt x="9444" y="8896"/>
                    <a:pt x="7645" y="7481"/>
                    <a:pt x="6138" y="6112"/>
                  </a:cubicBezTo>
                  <a:cubicBezTo>
                    <a:pt x="6038" y="5745"/>
                    <a:pt x="5905" y="5411"/>
                    <a:pt x="5771" y="5111"/>
                  </a:cubicBezTo>
                  <a:cubicBezTo>
                    <a:pt x="5404" y="4277"/>
                    <a:pt x="4904" y="3510"/>
                    <a:pt x="4270" y="2809"/>
                  </a:cubicBezTo>
                  <a:cubicBezTo>
                    <a:pt x="3703" y="2142"/>
                    <a:pt x="3103" y="1542"/>
                    <a:pt x="2436" y="1008"/>
                  </a:cubicBezTo>
                  <a:cubicBezTo>
                    <a:pt x="2069" y="708"/>
                    <a:pt x="1702" y="474"/>
                    <a:pt x="1301" y="274"/>
                  </a:cubicBezTo>
                  <a:cubicBezTo>
                    <a:pt x="1010" y="99"/>
                    <a:pt x="694" y="1"/>
                    <a:pt x="3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75"/>
            <p:cNvSpPr/>
            <p:nvPr/>
          </p:nvSpPr>
          <p:spPr>
            <a:xfrm>
              <a:off x="5005296" y="2770094"/>
              <a:ext cx="141172" cy="80303"/>
            </a:xfrm>
            <a:custGeom>
              <a:avLst/>
              <a:gdLst/>
              <a:ahLst/>
              <a:cxnLst/>
              <a:rect l="l" t="t" r="r" b="b"/>
              <a:pathLst>
                <a:path w="11042" h="6281" extrusionOk="0">
                  <a:moveTo>
                    <a:pt x="133" y="0"/>
                  </a:moveTo>
                  <a:cubicBezTo>
                    <a:pt x="78" y="0"/>
                    <a:pt x="33" y="39"/>
                    <a:pt x="33" y="140"/>
                  </a:cubicBezTo>
                  <a:cubicBezTo>
                    <a:pt x="0" y="1074"/>
                    <a:pt x="300" y="2008"/>
                    <a:pt x="867" y="2776"/>
                  </a:cubicBezTo>
                  <a:cubicBezTo>
                    <a:pt x="1334" y="3476"/>
                    <a:pt x="1935" y="4077"/>
                    <a:pt x="2602" y="4577"/>
                  </a:cubicBezTo>
                  <a:cubicBezTo>
                    <a:pt x="3970" y="5611"/>
                    <a:pt x="5604" y="6211"/>
                    <a:pt x="7305" y="6278"/>
                  </a:cubicBezTo>
                  <a:cubicBezTo>
                    <a:pt x="7349" y="6279"/>
                    <a:pt x="7394" y="6280"/>
                    <a:pt x="7441" y="6280"/>
                  </a:cubicBezTo>
                  <a:cubicBezTo>
                    <a:pt x="8628" y="6280"/>
                    <a:pt x="10584" y="5859"/>
                    <a:pt x="10841" y="4510"/>
                  </a:cubicBezTo>
                  <a:cubicBezTo>
                    <a:pt x="11041" y="3476"/>
                    <a:pt x="10041" y="2575"/>
                    <a:pt x="9307" y="2008"/>
                  </a:cubicBezTo>
                  <a:cubicBezTo>
                    <a:pt x="8396" y="1326"/>
                    <a:pt x="7232" y="706"/>
                    <a:pt x="6062" y="706"/>
                  </a:cubicBezTo>
                  <a:cubicBezTo>
                    <a:pt x="6032" y="706"/>
                    <a:pt x="6001" y="707"/>
                    <a:pt x="5971" y="707"/>
                  </a:cubicBezTo>
                  <a:cubicBezTo>
                    <a:pt x="5737" y="707"/>
                    <a:pt x="5904" y="1141"/>
                    <a:pt x="6104" y="1141"/>
                  </a:cubicBezTo>
                  <a:cubicBezTo>
                    <a:pt x="6938" y="1208"/>
                    <a:pt x="7872" y="1775"/>
                    <a:pt x="8539" y="2275"/>
                  </a:cubicBezTo>
                  <a:cubicBezTo>
                    <a:pt x="9107" y="2676"/>
                    <a:pt x="9974" y="3376"/>
                    <a:pt x="9940" y="4177"/>
                  </a:cubicBezTo>
                  <a:cubicBezTo>
                    <a:pt x="9940" y="5174"/>
                    <a:pt x="8280" y="5414"/>
                    <a:pt x="7437" y="5414"/>
                  </a:cubicBezTo>
                  <a:cubicBezTo>
                    <a:pt x="7377" y="5414"/>
                    <a:pt x="7322" y="5413"/>
                    <a:pt x="7272" y="5411"/>
                  </a:cubicBezTo>
                  <a:cubicBezTo>
                    <a:pt x="5804" y="5311"/>
                    <a:pt x="4370" y="4777"/>
                    <a:pt x="3202" y="3876"/>
                  </a:cubicBezTo>
                  <a:cubicBezTo>
                    <a:pt x="2569" y="3443"/>
                    <a:pt x="2035" y="2942"/>
                    <a:pt x="1534" y="2375"/>
                  </a:cubicBezTo>
                  <a:cubicBezTo>
                    <a:pt x="967" y="1708"/>
                    <a:pt x="734" y="908"/>
                    <a:pt x="334" y="140"/>
                  </a:cubicBezTo>
                  <a:cubicBezTo>
                    <a:pt x="296" y="65"/>
                    <a:pt x="205" y="0"/>
                    <a:pt x="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75"/>
            <p:cNvSpPr/>
            <p:nvPr/>
          </p:nvSpPr>
          <p:spPr>
            <a:xfrm>
              <a:off x="5115477" y="2901920"/>
              <a:ext cx="162766" cy="58785"/>
            </a:xfrm>
            <a:custGeom>
              <a:avLst/>
              <a:gdLst/>
              <a:ahLst/>
              <a:cxnLst/>
              <a:rect l="l" t="t" r="r" b="b"/>
              <a:pathLst>
                <a:path w="12731" h="4598" extrusionOk="0">
                  <a:moveTo>
                    <a:pt x="168" y="1"/>
                  </a:moveTo>
                  <a:cubicBezTo>
                    <a:pt x="76" y="1"/>
                    <a:pt x="0" y="74"/>
                    <a:pt x="22" y="203"/>
                  </a:cubicBezTo>
                  <a:cubicBezTo>
                    <a:pt x="88" y="737"/>
                    <a:pt x="322" y="1238"/>
                    <a:pt x="655" y="1638"/>
                  </a:cubicBezTo>
                  <a:cubicBezTo>
                    <a:pt x="989" y="2071"/>
                    <a:pt x="1356" y="2472"/>
                    <a:pt x="1789" y="2805"/>
                  </a:cubicBezTo>
                  <a:cubicBezTo>
                    <a:pt x="2690" y="3472"/>
                    <a:pt x="3724" y="3939"/>
                    <a:pt x="4825" y="4240"/>
                  </a:cubicBezTo>
                  <a:cubicBezTo>
                    <a:pt x="5730" y="4478"/>
                    <a:pt x="6636" y="4597"/>
                    <a:pt x="7553" y="4597"/>
                  </a:cubicBezTo>
                  <a:cubicBezTo>
                    <a:pt x="7920" y="4597"/>
                    <a:pt x="8289" y="4578"/>
                    <a:pt x="8661" y="4540"/>
                  </a:cubicBezTo>
                  <a:cubicBezTo>
                    <a:pt x="9362" y="4473"/>
                    <a:pt x="10095" y="4373"/>
                    <a:pt x="10796" y="4240"/>
                  </a:cubicBezTo>
                  <a:cubicBezTo>
                    <a:pt x="11163" y="4173"/>
                    <a:pt x="11496" y="4073"/>
                    <a:pt x="11863" y="4006"/>
                  </a:cubicBezTo>
                  <a:cubicBezTo>
                    <a:pt x="12097" y="3939"/>
                    <a:pt x="12497" y="3939"/>
                    <a:pt x="12631" y="3706"/>
                  </a:cubicBezTo>
                  <a:cubicBezTo>
                    <a:pt x="12731" y="3539"/>
                    <a:pt x="12664" y="3339"/>
                    <a:pt x="12464" y="3306"/>
                  </a:cubicBezTo>
                  <a:cubicBezTo>
                    <a:pt x="12340" y="3270"/>
                    <a:pt x="12204" y="3256"/>
                    <a:pt x="12063" y="3256"/>
                  </a:cubicBezTo>
                  <a:cubicBezTo>
                    <a:pt x="11670" y="3256"/>
                    <a:pt x="11230" y="3366"/>
                    <a:pt x="10863" y="3439"/>
                  </a:cubicBezTo>
                  <a:cubicBezTo>
                    <a:pt x="10262" y="3506"/>
                    <a:pt x="9695" y="3606"/>
                    <a:pt x="9095" y="3673"/>
                  </a:cubicBezTo>
                  <a:cubicBezTo>
                    <a:pt x="8641" y="3736"/>
                    <a:pt x="8188" y="3765"/>
                    <a:pt x="7737" y="3765"/>
                  </a:cubicBezTo>
                  <a:cubicBezTo>
                    <a:pt x="6992" y="3765"/>
                    <a:pt x="6252" y="3685"/>
                    <a:pt x="5525" y="3539"/>
                  </a:cubicBezTo>
                  <a:cubicBezTo>
                    <a:pt x="4558" y="3306"/>
                    <a:pt x="3657" y="2939"/>
                    <a:pt x="2824" y="2405"/>
                  </a:cubicBezTo>
                  <a:cubicBezTo>
                    <a:pt x="1890" y="1771"/>
                    <a:pt x="1022" y="971"/>
                    <a:pt x="322" y="70"/>
                  </a:cubicBezTo>
                  <a:cubicBezTo>
                    <a:pt x="274" y="23"/>
                    <a:pt x="219" y="1"/>
                    <a:pt x="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75"/>
            <p:cNvSpPr/>
            <p:nvPr/>
          </p:nvSpPr>
          <p:spPr>
            <a:xfrm>
              <a:off x="5115093" y="2866557"/>
              <a:ext cx="134140" cy="55308"/>
            </a:xfrm>
            <a:custGeom>
              <a:avLst/>
              <a:gdLst/>
              <a:ahLst/>
              <a:cxnLst/>
              <a:rect l="l" t="t" r="r" b="b"/>
              <a:pathLst>
                <a:path w="10492" h="4326" extrusionOk="0">
                  <a:moveTo>
                    <a:pt x="8862" y="0"/>
                  </a:moveTo>
                  <a:cubicBezTo>
                    <a:pt x="8849" y="0"/>
                    <a:pt x="8837" y="0"/>
                    <a:pt x="8824" y="1"/>
                  </a:cubicBezTo>
                  <a:cubicBezTo>
                    <a:pt x="8558" y="1"/>
                    <a:pt x="8758" y="434"/>
                    <a:pt x="8925" y="468"/>
                  </a:cubicBezTo>
                  <a:cubicBezTo>
                    <a:pt x="9558" y="634"/>
                    <a:pt x="9758" y="2035"/>
                    <a:pt x="9492" y="2603"/>
                  </a:cubicBezTo>
                  <a:cubicBezTo>
                    <a:pt x="9058" y="3436"/>
                    <a:pt x="7690" y="3470"/>
                    <a:pt x="6890" y="3470"/>
                  </a:cubicBezTo>
                  <a:cubicBezTo>
                    <a:pt x="6831" y="3471"/>
                    <a:pt x="6771" y="3472"/>
                    <a:pt x="6712" y="3472"/>
                  </a:cubicBezTo>
                  <a:cubicBezTo>
                    <a:pt x="5471" y="3472"/>
                    <a:pt x="4236" y="3139"/>
                    <a:pt x="3154" y="2502"/>
                  </a:cubicBezTo>
                  <a:cubicBezTo>
                    <a:pt x="2086" y="1902"/>
                    <a:pt x="1219" y="1001"/>
                    <a:pt x="218" y="334"/>
                  </a:cubicBezTo>
                  <a:cubicBezTo>
                    <a:pt x="188" y="319"/>
                    <a:pt x="161" y="312"/>
                    <a:pt x="138" y="312"/>
                  </a:cubicBezTo>
                  <a:cubicBezTo>
                    <a:pt x="11" y="312"/>
                    <a:pt x="0" y="516"/>
                    <a:pt x="85" y="601"/>
                  </a:cubicBezTo>
                  <a:cubicBezTo>
                    <a:pt x="1052" y="1769"/>
                    <a:pt x="2053" y="2903"/>
                    <a:pt x="3421" y="3570"/>
                  </a:cubicBezTo>
                  <a:cubicBezTo>
                    <a:pt x="4493" y="4069"/>
                    <a:pt x="5640" y="4325"/>
                    <a:pt x="6806" y="4325"/>
                  </a:cubicBezTo>
                  <a:cubicBezTo>
                    <a:pt x="7200" y="4325"/>
                    <a:pt x="7595" y="4296"/>
                    <a:pt x="7991" y="4237"/>
                  </a:cubicBezTo>
                  <a:cubicBezTo>
                    <a:pt x="9025" y="4070"/>
                    <a:pt x="10292" y="3603"/>
                    <a:pt x="10392" y="2402"/>
                  </a:cubicBezTo>
                  <a:cubicBezTo>
                    <a:pt x="10491" y="1479"/>
                    <a:pt x="9970" y="0"/>
                    <a:pt x="8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75"/>
            <p:cNvSpPr/>
            <p:nvPr/>
          </p:nvSpPr>
          <p:spPr>
            <a:xfrm>
              <a:off x="5208718" y="2992374"/>
              <a:ext cx="89150" cy="89137"/>
            </a:xfrm>
            <a:custGeom>
              <a:avLst/>
              <a:gdLst/>
              <a:ahLst/>
              <a:cxnLst/>
              <a:rect l="l" t="t" r="r" b="b"/>
              <a:pathLst>
                <a:path w="6973" h="6972" extrusionOk="0">
                  <a:moveTo>
                    <a:pt x="5638" y="0"/>
                  </a:moveTo>
                  <a:cubicBezTo>
                    <a:pt x="5271" y="0"/>
                    <a:pt x="4937" y="0"/>
                    <a:pt x="4604" y="67"/>
                  </a:cubicBezTo>
                  <a:cubicBezTo>
                    <a:pt x="3803" y="200"/>
                    <a:pt x="3069" y="434"/>
                    <a:pt x="2335" y="734"/>
                  </a:cubicBezTo>
                  <a:cubicBezTo>
                    <a:pt x="1735" y="1001"/>
                    <a:pt x="1201" y="1401"/>
                    <a:pt x="768" y="1901"/>
                  </a:cubicBezTo>
                  <a:cubicBezTo>
                    <a:pt x="301" y="2535"/>
                    <a:pt x="67" y="3336"/>
                    <a:pt x="67" y="4136"/>
                  </a:cubicBezTo>
                  <a:cubicBezTo>
                    <a:pt x="0" y="4670"/>
                    <a:pt x="134" y="5237"/>
                    <a:pt x="401" y="5704"/>
                  </a:cubicBezTo>
                  <a:cubicBezTo>
                    <a:pt x="801" y="6438"/>
                    <a:pt x="1602" y="6938"/>
                    <a:pt x="2469" y="6972"/>
                  </a:cubicBezTo>
                  <a:cubicBezTo>
                    <a:pt x="2536" y="6972"/>
                    <a:pt x="2602" y="6938"/>
                    <a:pt x="2669" y="6905"/>
                  </a:cubicBezTo>
                  <a:cubicBezTo>
                    <a:pt x="2736" y="6805"/>
                    <a:pt x="2769" y="6705"/>
                    <a:pt x="2702" y="6605"/>
                  </a:cubicBezTo>
                  <a:cubicBezTo>
                    <a:pt x="2669" y="6505"/>
                    <a:pt x="2569" y="6438"/>
                    <a:pt x="2502" y="6371"/>
                  </a:cubicBezTo>
                  <a:cubicBezTo>
                    <a:pt x="2102" y="6104"/>
                    <a:pt x="1768" y="5771"/>
                    <a:pt x="1468" y="5371"/>
                  </a:cubicBezTo>
                  <a:cubicBezTo>
                    <a:pt x="668" y="4136"/>
                    <a:pt x="1068" y="2502"/>
                    <a:pt x="2302" y="1735"/>
                  </a:cubicBezTo>
                  <a:cubicBezTo>
                    <a:pt x="2969" y="1368"/>
                    <a:pt x="3670" y="1101"/>
                    <a:pt x="4404" y="934"/>
                  </a:cubicBezTo>
                  <a:cubicBezTo>
                    <a:pt x="4787" y="817"/>
                    <a:pt x="5187" y="759"/>
                    <a:pt x="5588" y="759"/>
                  </a:cubicBezTo>
                  <a:cubicBezTo>
                    <a:pt x="5988" y="759"/>
                    <a:pt x="6388" y="817"/>
                    <a:pt x="6772" y="934"/>
                  </a:cubicBezTo>
                  <a:cubicBezTo>
                    <a:pt x="6872" y="934"/>
                    <a:pt x="6939" y="867"/>
                    <a:pt x="6939" y="767"/>
                  </a:cubicBezTo>
                  <a:cubicBezTo>
                    <a:pt x="6972" y="634"/>
                    <a:pt x="6638" y="267"/>
                    <a:pt x="6505" y="200"/>
                  </a:cubicBezTo>
                  <a:cubicBezTo>
                    <a:pt x="6472" y="167"/>
                    <a:pt x="6405" y="133"/>
                    <a:pt x="6372" y="133"/>
                  </a:cubicBezTo>
                  <a:cubicBezTo>
                    <a:pt x="6272" y="100"/>
                    <a:pt x="6205" y="67"/>
                    <a:pt x="6105" y="67"/>
                  </a:cubicBezTo>
                  <a:cubicBezTo>
                    <a:pt x="5938" y="33"/>
                    <a:pt x="5805" y="0"/>
                    <a:pt x="56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75"/>
            <p:cNvSpPr/>
            <p:nvPr/>
          </p:nvSpPr>
          <p:spPr>
            <a:xfrm>
              <a:off x="5210853" y="3074594"/>
              <a:ext cx="114298" cy="109951"/>
            </a:xfrm>
            <a:custGeom>
              <a:avLst/>
              <a:gdLst/>
              <a:ahLst/>
              <a:cxnLst/>
              <a:rect l="l" t="t" r="r" b="b"/>
              <a:pathLst>
                <a:path w="8940" h="8600" extrusionOk="0">
                  <a:moveTo>
                    <a:pt x="2314" y="1"/>
                  </a:moveTo>
                  <a:cubicBezTo>
                    <a:pt x="1435" y="1"/>
                    <a:pt x="506" y="183"/>
                    <a:pt x="67" y="841"/>
                  </a:cubicBezTo>
                  <a:cubicBezTo>
                    <a:pt x="0" y="874"/>
                    <a:pt x="0" y="941"/>
                    <a:pt x="0" y="1008"/>
                  </a:cubicBezTo>
                  <a:cubicBezTo>
                    <a:pt x="0" y="1108"/>
                    <a:pt x="67" y="1208"/>
                    <a:pt x="167" y="1208"/>
                  </a:cubicBezTo>
                  <a:cubicBezTo>
                    <a:pt x="217" y="1225"/>
                    <a:pt x="267" y="1233"/>
                    <a:pt x="317" y="1233"/>
                  </a:cubicBezTo>
                  <a:cubicBezTo>
                    <a:pt x="367" y="1233"/>
                    <a:pt x="417" y="1225"/>
                    <a:pt x="467" y="1208"/>
                  </a:cubicBezTo>
                  <a:cubicBezTo>
                    <a:pt x="1211" y="1089"/>
                    <a:pt x="1875" y="864"/>
                    <a:pt x="2625" y="864"/>
                  </a:cubicBezTo>
                  <a:cubicBezTo>
                    <a:pt x="2716" y="864"/>
                    <a:pt x="2808" y="867"/>
                    <a:pt x="2902" y="874"/>
                  </a:cubicBezTo>
                  <a:cubicBezTo>
                    <a:pt x="4570" y="1008"/>
                    <a:pt x="6071" y="1842"/>
                    <a:pt x="7072" y="3176"/>
                  </a:cubicBezTo>
                  <a:cubicBezTo>
                    <a:pt x="7772" y="4210"/>
                    <a:pt x="7973" y="5911"/>
                    <a:pt x="7172" y="6979"/>
                  </a:cubicBezTo>
                  <a:cubicBezTo>
                    <a:pt x="6740" y="7562"/>
                    <a:pt x="6056" y="7767"/>
                    <a:pt x="5365" y="7767"/>
                  </a:cubicBezTo>
                  <a:cubicBezTo>
                    <a:pt x="4989" y="7767"/>
                    <a:pt x="4611" y="7707"/>
                    <a:pt x="4270" y="7612"/>
                  </a:cubicBezTo>
                  <a:cubicBezTo>
                    <a:pt x="3669" y="7479"/>
                    <a:pt x="3136" y="7212"/>
                    <a:pt x="2735" y="6812"/>
                  </a:cubicBezTo>
                  <a:cubicBezTo>
                    <a:pt x="2369" y="6378"/>
                    <a:pt x="2635" y="5911"/>
                    <a:pt x="2936" y="5544"/>
                  </a:cubicBezTo>
                  <a:cubicBezTo>
                    <a:pt x="3079" y="5372"/>
                    <a:pt x="2876" y="5051"/>
                    <a:pt x="2668" y="5051"/>
                  </a:cubicBezTo>
                  <a:cubicBezTo>
                    <a:pt x="2634" y="5051"/>
                    <a:pt x="2601" y="5059"/>
                    <a:pt x="2569" y="5077"/>
                  </a:cubicBezTo>
                  <a:cubicBezTo>
                    <a:pt x="1902" y="5511"/>
                    <a:pt x="1334" y="6245"/>
                    <a:pt x="1801" y="7079"/>
                  </a:cubicBezTo>
                  <a:cubicBezTo>
                    <a:pt x="2168" y="7612"/>
                    <a:pt x="2702" y="8013"/>
                    <a:pt x="3336" y="8213"/>
                  </a:cubicBezTo>
                  <a:cubicBezTo>
                    <a:pt x="3972" y="8446"/>
                    <a:pt x="4674" y="8599"/>
                    <a:pt x="5363" y="8599"/>
                  </a:cubicBezTo>
                  <a:cubicBezTo>
                    <a:pt x="6155" y="8599"/>
                    <a:pt x="6930" y="8397"/>
                    <a:pt x="7572" y="7879"/>
                  </a:cubicBezTo>
                  <a:cubicBezTo>
                    <a:pt x="8873" y="6845"/>
                    <a:pt x="8940" y="4710"/>
                    <a:pt x="8306" y="3309"/>
                  </a:cubicBezTo>
                  <a:cubicBezTo>
                    <a:pt x="7472" y="1508"/>
                    <a:pt x="5437" y="407"/>
                    <a:pt x="3569" y="107"/>
                  </a:cubicBezTo>
                  <a:cubicBezTo>
                    <a:pt x="3216" y="50"/>
                    <a:pt x="2772" y="1"/>
                    <a:pt x="23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75"/>
            <p:cNvSpPr/>
            <p:nvPr/>
          </p:nvSpPr>
          <p:spPr>
            <a:xfrm>
              <a:off x="5249234" y="3199069"/>
              <a:ext cx="50335" cy="77541"/>
            </a:xfrm>
            <a:custGeom>
              <a:avLst/>
              <a:gdLst/>
              <a:ahLst/>
              <a:cxnLst/>
              <a:rect l="l" t="t" r="r" b="b"/>
              <a:pathLst>
                <a:path w="3937" h="6065" extrusionOk="0">
                  <a:moveTo>
                    <a:pt x="437" y="0"/>
                  </a:moveTo>
                  <a:cubicBezTo>
                    <a:pt x="358" y="0"/>
                    <a:pt x="279" y="4"/>
                    <a:pt x="200" y="11"/>
                  </a:cubicBezTo>
                  <a:cubicBezTo>
                    <a:pt x="0" y="45"/>
                    <a:pt x="134" y="445"/>
                    <a:pt x="301" y="445"/>
                  </a:cubicBezTo>
                  <a:cubicBezTo>
                    <a:pt x="1501" y="512"/>
                    <a:pt x="2269" y="1646"/>
                    <a:pt x="2669" y="2647"/>
                  </a:cubicBezTo>
                  <a:cubicBezTo>
                    <a:pt x="2869" y="3147"/>
                    <a:pt x="3002" y="3681"/>
                    <a:pt x="3036" y="4214"/>
                  </a:cubicBezTo>
                  <a:cubicBezTo>
                    <a:pt x="3036" y="4481"/>
                    <a:pt x="3036" y="4748"/>
                    <a:pt x="3002" y="4982"/>
                  </a:cubicBezTo>
                  <a:cubicBezTo>
                    <a:pt x="3002" y="5082"/>
                    <a:pt x="2969" y="5182"/>
                    <a:pt x="2969" y="5282"/>
                  </a:cubicBezTo>
                  <a:cubicBezTo>
                    <a:pt x="2936" y="5449"/>
                    <a:pt x="2902" y="5615"/>
                    <a:pt x="2936" y="5815"/>
                  </a:cubicBezTo>
                  <a:cubicBezTo>
                    <a:pt x="2964" y="5928"/>
                    <a:pt x="3039" y="6064"/>
                    <a:pt x="3162" y="6064"/>
                  </a:cubicBezTo>
                  <a:cubicBezTo>
                    <a:pt x="3185" y="6064"/>
                    <a:pt x="3210" y="6059"/>
                    <a:pt x="3236" y="6049"/>
                  </a:cubicBezTo>
                  <a:cubicBezTo>
                    <a:pt x="3503" y="5949"/>
                    <a:pt x="3703" y="5515"/>
                    <a:pt x="3803" y="5248"/>
                  </a:cubicBezTo>
                  <a:cubicBezTo>
                    <a:pt x="3903" y="4915"/>
                    <a:pt x="3936" y="4581"/>
                    <a:pt x="3903" y="4214"/>
                  </a:cubicBezTo>
                  <a:cubicBezTo>
                    <a:pt x="3870" y="3547"/>
                    <a:pt x="3703" y="2913"/>
                    <a:pt x="3403" y="2313"/>
                  </a:cubicBezTo>
                  <a:cubicBezTo>
                    <a:pt x="3103" y="1679"/>
                    <a:pt x="2669" y="1112"/>
                    <a:pt x="2102" y="645"/>
                  </a:cubicBezTo>
                  <a:cubicBezTo>
                    <a:pt x="1658" y="231"/>
                    <a:pt x="1056" y="0"/>
                    <a:pt x="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75"/>
            <p:cNvSpPr/>
            <p:nvPr/>
          </p:nvSpPr>
          <p:spPr>
            <a:xfrm>
              <a:off x="4769451" y="2819597"/>
              <a:ext cx="235001" cy="253731"/>
            </a:xfrm>
            <a:custGeom>
              <a:avLst/>
              <a:gdLst/>
              <a:ahLst/>
              <a:cxnLst/>
              <a:rect l="l" t="t" r="r" b="b"/>
              <a:pathLst>
                <a:path w="18381" h="19846" extrusionOk="0">
                  <a:moveTo>
                    <a:pt x="1062" y="0"/>
                  </a:moveTo>
                  <a:cubicBezTo>
                    <a:pt x="787" y="0"/>
                    <a:pt x="521" y="181"/>
                    <a:pt x="367" y="672"/>
                  </a:cubicBezTo>
                  <a:cubicBezTo>
                    <a:pt x="1" y="1872"/>
                    <a:pt x="367" y="3840"/>
                    <a:pt x="501" y="5075"/>
                  </a:cubicBezTo>
                  <a:cubicBezTo>
                    <a:pt x="634" y="6809"/>
                    <a:pt x="935" y="8544"/>
                    <a:pt x="1368" y="10245"/>
                  </a:cubicBezTo>
                  <a:cubicBezTo>
                    <a:pt x="1735" y="11646"/>
                    <a:pt x="2169" y="13014"/>
                    <a:pt x="3103" y="14114"/>
                  </a:cubicBezTo>
                  <a:cubicBezTo>
                    <a:pt x="4003" y="15115"/>
                    <a:pt x="5138" y="15849"/>
                    <a:pt x="6405" y="16316"/>
                  </a:cubicBezTo>
                  <a:cubicBezTo>
                    <a:pt x="9774" y="17650"/>
                    <a:pt x="13610" y="17884"/>
                    <a:pt x="16846" y="19552"/>
                  </a:cubicBezTo>
                  <a:cubicBezTo>
                    <a:pt x="17110" y="19706"/>
                    <a:pt x="17419" y="19846"/>
                    <a:pt x="17694" y="19846"/>
                  </a:cubicBezTo>
                  <a:cubicBezTo>
                    <a:pt x="17835" y="19846"/>
                    <a:pt x="17967" y="19809"/>
                    <a:pt x="18080" y="19719"/>
                  </a:cubicBezTo>
                  <a:cubicBezTo>
                    <a:pt x="18314" y="19452"/>
                    <a:pt x="18380" y="19085"/>
                    <a:pt x="18180" y="18785"/>
                  </a:cubicBezTo>
                  <a:cubicBezTo>
                    <a:pt x="17980" y="18518"/>
                    <a:pt x="17713" y="18284"/>
                    <a:pt x="17380" y="18151"/>
                  </a:cubicBezTo>
                  <a:cubicBezTo>
                    <a:pt x="16112" y="17550"/>
                    <a:pt x="14678" y="17283"/>
                    <a:pt x="13277" y="16917"/>
                  </a:cubicBezTo>
                  <a:cubicBezTo>
                    <a:pt x="10942" y="16316"/>
                    <a:pt x="8740" y="15249"/>
                    <a:pt x="6872" y="13714"/>
                  </a:cubicBezTo>
                  <a:cubicBezTo>
                    <a:pt x="4971" y="12213"/>
                    <a:pt x="3603" y="10145"/>
                    <a:pt x="2969" y="7810"/>
                  </a:cubicBezTo>
                  <a:cubicBezTo>
                    <a:pt x="2569" y="6342"/>
                    <a:pt x="2536" y="4808"/>
                    <a:pt x="2302" y="3273"/>
                  </a:cubicBezTo>
                  <a:cubicBezTo>
                    <a:pt x="2202" y="2473"/>
                    <a:pt x="2269" y="1572"/>
                    <a:pt x="1935" y="838"/>
                  </a:cubicBezTo>
                  <a:cubicBezTo>
                    <a:pt x="1802" y="438"/>
                    <a:pt x="1502" y="138"/>
                    <a:pt x="1135" y="4"/>
                  </a:cubicBezTo>
                  <a:cubicBezTo>
                    <a:pt x="1110" y="2"/>
                    <a:pt x="1086" y="0"/>
                    <a:pt x="1062"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75"/>
            <p:cNvSpPr/>
            <p:nvPr/>
          </p:nvSpPr>
          <p:spPr>
            <a:xfrm>
              <a:off x="4646204" y="2827153"/>
              <a:ext cx="100976" cy="137311"/>
            </a:xfrm>
            <a:custGeom>
              <a:avLst/>
              <a:gdLst/>
              <a:ahLst/>
              <a:cxnLst/>
              <a:rect l="l" t="t" r="r" b="b"/>
              <a:pathLst>
                <a:path w="7898" h="10740" extrusionOk="0">
                  <a:moveTo>
                    <a:pt x="5204" y="1"/>
                  </a:moveTo>
                  <a:cubicBezTo>
                    <a:pt x="4902" y="1"/>
                    <a:pt x="4569" y="127"/>
                    <a:pt x="4203" y="414"/>
                  </a:cubicBezTo>
                  <a:cubicBezTo>
                    <a:pt x="2869" y="1448"/>
                    <a:pt x="3836" y="3983"/>
                    <a:pt x="3670" y="5384"/>
                  </a:cubicBezTo>
                  <a:cubicBezTo>
                    <a:pt x="3503" y="6752"/>
                    <a:pt x="2435" y="7819"/>
                    <a:pt x="1034" y="7986"/>
                  </a:cubicBezTo>
                  <a:cubicBezTo>
                    <a:pt x="995" y="7981"/>
                    <a:pt x="956" y="7978"/>
                    <a:pt x="915" y="7978"/>
                  </a:cubicBezTo>
                  <a:cubicBezTo>
                    <a:pt x="714" y="7978"/>
                    <a:pt x="501" y="8047"/>
                    <a:pt x="334" y="8186"/>
                  </a:cubicBezTo>
                  <a:cubicBezTo>
                    <a:pt x="0" y="8520"/>
                    <a:pt x="434" y="9054"/>
                    <a:pt x="834" y="9320"/>
                  </a:cubicBezTo>
                  <a:cubicBezTo>
                    <a:pt x="1891" y="10052"/>
                    <a:pt x="3124" y="10740"/>
                    <a:pt x="4354" y="10740"/>
                  </a:cubicBezTo>
                  <a:cubicBezTo>
                    <a:pt x="4638" y="10740"/>
                    <a:pt x="4922" y="10703"/>
                    <a:pt x="5204" y="10621"/>
                  </a:cubicBezTo>
                  <a:cubicBezTo>
                    <a:pt x="6805" y="10221"/>
                    <a:pt x="7773" y="8487"/>
                    <a:pt x="7839" y="6852"/>
                  </a:cubicBezTo>
                  <a:cubicBezTo>
                    <a:pt x="7897" y="5634"/>
                    <a:pt x="7224" y="1"/>
                    <a:pt x="5204"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75"/>
            <p:cNvSpPr/>
            <p:nvPr/>
          </p:nvSpPr>
          <p:spPr>
            <a:xfrm>
              <a:off x="4576257" y="2827805"/>
              <a:ext cx="88165" cy="72197"/>
            </a:xfrm>
            <a:custGeom>
              <a:avLst/>
              <a:gdLst/>
              <a:ahLst/>
              <a:cxnLst/>
              <a:rect l="l" t="t" r="r" b="b"/>
              <a:pathLst>
                <a:path w="6896" h="5647" extrusionOk="0">
                  <a:moveTo>
                    <a:pt x="1915" y="0"/>
                  </a:moveTo>
                  <a:cubicBezTo>
                    <a:pt x="944" y="0"/>
                    <a:pt x="176" y="616"/>
                    <a:pt x="101" y="2164"/>
                  </a:cubicBezTo>
                  <a:cubicBezTo>
                    <a:pt x="1" y="2798"/>
                    <a:pt x="101" y="3432"/>
                    <a:pt x="401" y="3999"/>
                  </a:cubicBezTo>
                  <a:cubicBezTo>
                    <a:pt x="677" y="4497"/>
                    <a:pt x="1007" y="4656"/>
                    <a:pt x="1371" y="4656"/>
                  </a:cubicBezTo>
                  <a:cubicBezTo>
                    <a:pt x="2013" y="4656"/>
                    <a:pt x="2759" y="4162"/>
                    <a:pt x="3496" y="4162"/>
                  </a:cubicBezTo>
                  <a:cubicBezTo>
                    <a:pt x="3909" y="4162"/>
                    <a:pt x="4318" y="4317"/>
                    <a:pt x="4704" y="4800"/>
                  </a:cubicBezTo>
                  <a:cubicBezTo>
                    <a:pt x="4838" y="5033"/>
                    <a:pt x="5038" y="5267"/>
                    <a:pt x="5238" y="5467"/>
                  </a:cubicBezTo>
                  <a:cubicBezTo>
                    <a:pt x="5359" y="5588"/>
                    <a:pt x="5507" y="5646"/>
                    <a:pt x="5654" y="5646"/>
                  </a:cubicBezTo>
                  <a:cubicBezTo>
                    <a:pt x="5791" y="5646"/>
                    <a:pt x="5926" y="5596"/>
                    <a:pt x="6038" y="5500"/>
                  </a:cubicBezTo>
                  <a:cubicBezTo>
                    <a:pt x="6105" y="5400"/>
                    <a:pt x="6138" y="5333"/>
                    <a:pt x="6172" y="5233"/>
                  </a:cubicBezTo>
                  <a:cubicBezTo>
                    <a:pt x="6895" y="2724"/>
                    <a:pt x="3957" y="0"/>
                    <a:pt x="1915"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75"/>
            <p:cNvSpPr/>
            <p:nvPr/>
          </p:nvSpPr>
          <p:spPr>
            <a:xfrm>
              <a:off x="4855059" y="3084477"/>
              <a:ext cx="148114" cy="165937"/>
            </a:xfrm>
            <a:custGeom>
              <a:avLst/>
              <a:gdLst/>
              <a:ahLst/>
              <a:cxnLst/>
              <a:rect l="l" t="t" r="r" b="b"/>
              <a:pathLst>
                <a:path w="11585" h="12979" extrusionOk="0">
                  <a:moveTo>
                    <a:pt x="2985" y="0"/>
                  </a:moveTo>
                  <a:cubicBezTo>
                    <a:pt x="1416" y="0"/>
                    <a:pt x="0" y="305"/>
                    <a:pt x="777" y="1469"/>
                  </a:cubicBezTo>
                  <a:cubicBezTo>
                    <a:pt x="1010" y="1769"/>
                    <a:pt x="1277" y="2036"/>
                    <a:pt x="1610" y="2236"/>
                  </a:cubicBezTo>
                  <a:cubicBezTo>
                    <a:pt x="4513" y="4338"/>
                    <a:pt x="6948" y="7373"/>
                    <a:pt x="7248" y="10909"/>
                  </a:cubicBezTo>
                  <a:cubicBezTo>
                    <a:pt x="7315" y="11676"/>
                    <a:pt x="7381" y="12610"/>
                    <a:pt x="8082" y="12910"/>
                  </a:cubicBezTo>
                  <a:cubicBezTo>
                    <a:pt x="8231" y="12956"/>
                    <a:pt x="8383" y="12978"/>
                    <a:pt x="8535" y="12978"/>
                  </a:cubicBezTo>
                  <a:cubicBezTo>
                    <a:pt x="8824" y="12978"/>
                    <a:pt x="9108" y="12897"/>
                    <a:pt x="9349" y="12744"/>
                  </a:cubicBezTo>
                  <a:cubicBezTo>
                    <a:pt x="10717" y="11976"/>
                    <a:pt x="11451" y="10442"/>
                    <a:pt x="11551" y="8874"/>
                  </a:cubicBezTo>
                  <a:cubicBezTo>
                    <a:pt x="11584" y="7340"/>
                    <a:pt x="11217" y="5805"/>
                    <a:pt x="10517" y="4438"/>
                  </a:cubicBezTo>
                  <a:cubicBezTo>
                    <a:pt x="9616" y="2536"/>
                    <a:pt x="8082" y="869"/>
                    <a:pt x="6014" y="301"/>
                  </a:cubicBezTo>
                  <a:cubicBezTo>
                    <a:pt x="5612" y="197"/>
                    <a:pt x="4249" y="0"/>
                    <a:pt x="2985"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75"/>
            <p:cNvSpPr/>
            <p:nvPr/>
          </p:nvSpPr>
          <p:spPr>
            <a:xfrm>
              <a:off x="4615494" y="3084260"/>
              <a:ext cx="146299" cy="75662"/>
            </a:xfrm>
            <a:custGeom>
              <a:avLst/>
              <a:gdLst/>
              <a:ahLst/>
              <a:cxnLst/>
              <a:rect l="l" t="t" r="r" b="b"/>
              <a:pathLst>
                <a:path w="11443" h="5918" extrusionOk="0">
                  <a:moveTo>
                    <a:pt x="9260" y="1"/>
                  </a:moveTo>
                  <a:cubicBezTo>
                    <a:pt x="8993" y="1"/>
                    <a:pt x="8723" y="60"/>
                    <a:pt x="8473" y="185"/>
                  </a:cubicBezTo>
                  <a:cubicBezTo>
                    <a:pt x="8140" y="419"/>
                    <a:pt x="7806" y="652"/>
                    <a:pt x="7506" y="952"/>
                  </a:cubicBezTo>
                  <a:cubicBezTo>
                    <a:pt x="6768" y="1479"/>
                    <a:pt x="5800" y="1653"/>
                    <a:pt x="4867" y="1653"/>
                  </a:cubicBezTo>
                  <a:cubicBezTo>
                    <a:pt x="4620" y="1653"/>
                    <a:pt x="4375" y="1640"/>
                    <a:pt x="4137" y="1619"/>
                  </a:cubicBezTo>
                  <a:cubicBezTo>
                    <a:pt x="3236" y="1519"/>
                    <a:pt x="2369" y="919"/>
                    <a:pt x="1502" y="785"/>
                  </a:cubicBezTo>
                  <a:cubicBezTo>
                    <a:pt x="1390" y="785"/>
                    <a:pt x="1294" y="771"/>
                    <a:pt x="1193" y="771"/>
                  </a:cubicBezTo>
                  <a:cubicBezTo>
                    <a:pt x="1142" y="771"/>
                    <a:pt x="1090" y="774"/>
                    <a:pt x="1035" y="785"/>
                  </a:cubicBezTo>
                  <a:cubicBezTo>
                    <a:pt x="768" y="785"/>
                    <a:pt x="501" y="852"/>
                    <a:pt x="301" y="1019"/>
                  </a:cubicBezTo>
                  <a:cubicBezTo>
                    <a:pt x="67" y="1286"/>
                    <a:pt x="1" y="1653"/>
                    <a:pt x="134" y="1986"/>
                  </a:cubicBezTo>
                  <a:cubicBezTo>
                    <a:pt x="301" y="2287"/>
                    <a:pt x="501" y="2553"/>
                    <a:pt x="801" y="2787"/>
                  </a:cubicBezTo>
                  <a:cubicBezTo>
                    <a:pt x="2369" y="4121"/>
                    <a:pt x="4337" y="4922"/>
                    <a:pt x="6338" y="5522"/>
                  </a:cubicBezTo>
                  <a:cubicBezTo>
                    <a:pt x="7008" y="5739"/>
                    <a:pt x="7747" y="5917"/>
                    <a:pt x="8458" y="5917"/>
                  </a:cubicBezTo>
                  <a:cubicBezTo>
                    <a:pt x="9058" y="5917"/>
                    <a:pt x="9638" y="5791"/>
                    <a:pt x="10141" y="5455"/>
                  </a:cubicBezTo>
                  <a:cubicBezTo>
                    <a:pt x="10942" y="4822"/>
                    <a:pt x="11409" y="3854"/>
                    <a:pt x="11375" y="2854"/>
                  </a:cubicBezTo>
                  <a:cubicBezTo>
                    <a:pt x="11442" y="2053"/>
                    <a:pt x="11175" y="1252"/>
                    <a:pt x="10642" y="619"/>
                  </a:cubicBezTo>
                  <a:cubicBezTo>
                    <a:pt x="10290" y="223"/>
                    <a:pt x="9778" y="1"/>
                    <a:pt x="9260"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75"/>
            <p:cNvSpPr/>
            <p:nvPr/>
          </p:nvSpPr>
          <p:spPr>
            <a:xfrm>
              <a:off x="4835409" y="2858221"/>
              <a:ext cx="237277" cy="169810"/>
            </a:xfrm>
            <a:custGeom>
              <a:avLst/>
              <a:gdLst/>
              <a:ahLst/>
              <a:cxnLst/>
              <a:rect l="l" t="t" r="r" b="b"/>
              <a:pathLst>
                <a:path w="18559" h="13282" extrusionOk="0">
                  <a:moveTo>
                    <a:pt x="799" y="1"/>
                  </a:moveTo>
                  <a:cubicBezTo>
                    <a:pt x="1" y="1"/>
                    <a:pt x="90" y="2940"/>
                    <a:pt x="179" y="3355"/>
                  </a:cubicBezTo>
                  <a:cubicBezTo>
                    <a:pt x="479" y="4989"/>
                    <a:pt x="1213" y="6490"/>
                    <a:pt x="2347" y="7724"/>
                  </a:cubicBezTo>
                  <a:cubicBezTo>
                    <a:pt x="4048" y="9626"/>
                    <a:pt x="6450" y="10860"/>
                    <a:pt x="8852" y="11761"/>
                  </a:cubicBezTo>
                  <a:cubicBezTo>
                    <a:pt x="10542" y="12422"/>
                    <a:pt x="12916" y="13282"/>
                    <a:pt x="15036" y="13282"/>
                  </a:cubicBezTo>
                  <a:cubicBezTo>
                    <a:pt x="15802" y="13282"/>
                    <a:pt x="16535" y="13169"/>
                    <a:pt x="17191" y="12895"/>
                  </a:cubicBezTo>
                  <a:cubicBezTo>
                    <a:pt x="17925" y="12595"/>
                    <a:pt x="18558" y="11827"/>
                    <a:pt x="18458" y="11027"/>
                  </a:cubicBezTo>
                  <a:cubicBezTo>
                    <a:pt x="18358" y="10226"/>
                    <a:pt x="17658" y="9692"/>
                    <a:pt x="16957" y="9359"/>
                  </a:cubicBezTo>
                  <a:cubicBezTo>
                    <a:pt x="14556" y="8058"/>
                    <a:pt x="11754" y="7524"/>
                    <a:pt x="9285" y="6290"/>
                  </a:cubicBezTo>
                  <a:cubicBezTo>
                    <a:pt x="9002" y="6148"/>
                    <a:pt x="8657" y="6007"/>
                    <a:pt x="8347" y="6007"/>
                  </a:cubicBezTo>
                  <a:cubicBezTo>
                    <a:pt x="8147" y="6007"/>
                    <a:pt x="7962" y="6066"/>
                    <a:pt x="7817" y="6223"/>
                  </a:cubicBezTo>
                  <a:cubicBezTo>
                    <a:pt x="7484" y="6624"/>
                    <a:pt x="7684" y="7191"/>
                    <a:pt x="8051" y="7524"/>
                  </a:cubicBezTo>
                  <a:cubicBezTo>
                    <a:pt x="8651" y="8058"/>
                    <a:pt x="9319" y="8492"/>
                    <a:pt x="10019" y="8859"/>
                  </a:cubicBezTo>
                  <a:cubicBezTo>
                    <a:pt x="10953" y="9259"/>
                    <a:pt x="12788" y="9426"/>
                    <a:pt x="13488" y="10093"/>
                  </a:cubicBezTo>
                  <a:cubicBezTo>
                    <a:pt x="14142" y="10687"/>
                    <a:pt x="13711" y="11149"/>
                    <a:pt x="12996" y="11149"/>
                  </a:cubicBezTo>
                  <a:cubicBezTo>
                    <a:pt x="12908" y="11149"/>
                    <a:pt x="12816" y="11141"/>
                    <a:pt x="12721" y="11127"/>
                  </a:cubicBezTo>
                  <a:cubicBezTo>
                    <a:pt x="10286" y="10760"/>
                    <a:pt x="7851" y="10093"/>
                    <a:pt x="5816" y="8725"/>
                  </a:cubicBezTo>
                  <a:cubicBezTo>
                    <a:pt x="4115" y="7658"/>
                    <a:pt x="2781" y="6057"/>
                    <a:pt x="2047" y="4155"/>
                  </a:cubicBezTo>
                  <a:cubicBezTo>
                    <a:pt x="1813" y="3455"/>
                    <a:pt x="1613" y="2754"/>
                    <a:pt x="1446" y="2020"/>
                  </a:cubicBezTo>
                  <a:cubicBezTo>
                    <a:pt x="1380" y="1620"/>
                    <a:pt x="1546" y="453"/>
                    <a:pt x="1146" y="152"/>
                  </a:cubicBezTo>
                  <a:cubicBezTo>
                    <a:pt x="1015" y="48"/>
                    <a:pt x="900" y="1"/>
                    <a:pt x="799"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75"/>
            <p:cNvSpPr/>
            <p:nvPr/>
          </p:nvSpPr>
          <p:spPr>
            <a:xfrm>
              <a:off x="4598004" y="2697373"/>
              <a:ext cx="229836" cy="76889"/>
            </a:xfrm>
            <a:custGeom>
              <a:avLst/>
              <a:gdLst/>
              <a:ahLst/>
              <a:cxnLst/>
              <a:rect l="l" t="t" r="r" b="b"/>
              <a:pathLst>
                <a:path w="17977" h="6014" extrusionOk="0">
                  <a:moveTo>
                    <a:pt x="5652" y="1"/>
                  </a:moveTo>
                  <a:cubicBezTo>
                    <a:pt x="5269" y="1"/>
                    <a:pt x="4886" y="30"/>
                    <a:pt x="4504" y="91"/>
                  </a:cubicBezTo>
                  <a:cubicBezTo>
                    <a:pt x="2936" y="324"/>
                    <a:pt x="1302" y="1025"/>
                    <a:pt x="335" y="2359"/>
                  </a:cubicBezTo>
                  <a:cubicBezTo>
                    <a:pt x="134" y="2593"/>
                    <a:pt x="1" y="2993"/>
                    <a:pt x="268" y="3193"/>
                  </a:cubicBezTo>
                  <a:cubicBezTo>
                    <a:pt x="368" y="3260"/>
                    <a:pt x="501" y="3293"/>
                    <a:pt x="601" y="3293"/>
                  </a:cubicBezTo>
                  <a:cubicBezTo>
                    <a:pt x="673" y="3296"/>
                    <a:pt x="744" y="3298"/>
                    <a:pt x="815" y="3298"/>
                  </a:cubicBezTo>
                  <a:cubicBezTo>
                    <a:pt x="2342" y="3298"/>
                    <a:pt x="3872" y="2658"/>
                    <a:pt x="5458" y="2658"/>
                  </a:cubicBezTo>
                  <a:cubicBezTo>
                    <a:pt x="5496" y="2658"/>
                    <a:pt x="5534" y="2659"/>
                    <a:pt x="5572" y="2659"/>
                  </a:cubicBezTo>
                  <a:cubicBezTo>
                    <a:pt x="5631" y="2658"/>
                    <a:pt x="5690" y="2658"/>
                    <a:pt x="5749" y="2658"/>
                  </a:cubicBezTo>
                  <a:cubicBezTo>
                    <a:pt x="7457" y="2658"/>
                    <a:pt x="9158" y="3123"/>
                    <a:pt x="10609" y="3994"/>
                  </a:cubicBezTo>
                  <a:cubicBezTo>
                    <a:pt x="11609" y="4594"/>
                    <a:pt x="12443" y="5428"/>
                    <a:pt x="13544" y="5828"/>
                  </a:cubicBezTo>
                  <a:cubicBezTo>
                    <a:pt x="13879" y="5955"/>
                    <a:pt x="14209" y="6013"/>
                    <a:pt x="14524" y="6013"/>
                  </a:cubicBezTo>
                  <a:cubicBezTo>
                    <a:pt x="16534" y="6013"/>
                    <a:pt x="17977" y="3666"/>
                    <a:pt x="16680" y="1792"/>
                  </a:cubicBezTo>
                  <a:cubicBezTo>
                    <a:pt x="16038" y="906"/>
                    <a:pt x="15005" y="412"/>
                    <a:pt x="13938" y="412"/>
                  </a:cubicBezTo>
                  <a:cubicBezTo>
                    <a:pt x="13840" y="412"/>
                    <a:pt x="13742" y="416"/>
                    <a:pt x="13644" y="425"/>
                  </a:cubicBezTo>
                  <a:cubicBezTo>
                    <a:pt x="12443" y="525"/>
                    <a:pt x="11342" y="992"/>
                    <a:pt x="10442" y="1725"/>
                  </a:cubicBezTo>
                  <a:cubicBezTo>
                    <a:pt x="9077" y="606"/>
                    <a:pt x="7376" y="1"/>
                    <a:pt x="5652"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75"/>
            <p:cNvSpPr/>
            <p:nvPr/>
          </p:nvSpPr>
          <p:spPr>
            <a:xfrm>
              <a:off x="4486276" y="2758357"/>
              <a:ext cx="73795" cy="122710"/>
            </a:xfrm>
            <a:custGeom>
              <a:avLst/>
              <a:gdLst/>
              <a:ahLst/>
              <a:cxnLst/>
              <a:rect l="l" t="t" r="r" b="b"/>
              <a:pathLst>
                <a:path w="5772" h="9598" extrusionOk="0">
                  <a:moveTo>
                    <a:pt x="4270" y="1"/>
                  </a:moveTo>
                  <a:cubicBezTo>
                    <a:pt x="3246" y="1"/>
                    <a:pt x="2368" y="675"/>
                    <a:pt x="1735" y="1459"/>
                  </a:cubicBezTo>
                  <a:cubicBezTo>
                    <a:pt x="668" y="2793"/>
                    <a:pt x="34" y="4461"/>
                    <a:pt x="0" y="6162"/>
                  </a:cubicBezTo>
                  <a:cubicBezTo>
                    <a:pt x="0" y="8030"/>
                    <a:pt x="768" y="9598"/>
                    <a:pt x="2869" y="9598"/>
                  </a:cubicBezTo>
                  <a:cubicBezTo>
                    <a:pt x="3069" y="9598"/>
                    <a:pt x="3269" y="9564"/>
                    <a:pt x="3436" y="9498"/>
                  </a:cubicBezTo>
                  <a:cubicBezTo>
                    <a:pt x="4003" y="9198"/>
                    <a:pt x="3970" y="8397"/>
                    <a:pt x="3903" y="7763"/>
                  </a:cubicBezTo>
                  <a:cubicBezTo>
                    <a:pt x="3736" y="5828"/>
                    <a:pt x="4170" y="3927"/>
                    <a:pt x="5171" y="2293"/>
                  </a:cubicBezTo>
                  <a:cubicBezTo>
                    <a:pt x="5438" y="1826"/>
                    <a:pt x="5771" y="1292"/>
                    <a:pt x="5604" y="792"/>
                  </a:cubicBezTo>
                  <a:cubicBezTo>
                    <a:pt x="5438" y="358"/>
                    <a:pt x="5071" y="58"/>
                    <a:pt x="4604" y="24"/>
                  </a:cubicBezTo>
                  <a:cubicBezTo>
                    <a:pt x="4491" y="8"/>
                    <a:pt x="4380" y="1"/>
                    <a:pt x="4270"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75"/>
            <p:cNvSpPr/>
            <p:nvPr/>
          </p:nvSpPr>
          <p:spPr>
            <a:xfrm>
              <a:off x="4795468" y="3149067"/>
              <a:ext cx="110897" cy="180652"/>
            </a:xfrm>
            <a:custGeom>
              <a:avLst/>
              <a:gdLst/>
              <a:ahLst/>
              <a:cxnLst/>
              <a:rect l="l" t="t" r="r" b="b"/>
              <a:pathLst>
                <a:path w="8674" h="14130" extrusionOk="0">
                  <a:moveTo>
                    <a:pt x="1952" y="0"/>
                  </a:moveTo>
                  <a:cubicBezTo>
                    <a:pt x="1631" y="0"/>
                    <a:pt x="1328" y="74"/>
                    <a:pt x="1068" y="253"/>
                  </a:cubicBezTo>
                  <a:cubicBezTo>
                    <a:pt x="0" y="1020"/>
                    <a:pt x="301" y="2455"/>
                    <a:pt x="934" y="3322"/>
                  </a:cubicBezTo>
                  <a:cubicBezTo>
                    <a:pt x="1601" y="4223"/>
                    <a:pt x="2569" y="4823"/>
                    <a:pt x="3269" y="5657"/>
                  </a:cubicBezTo>
                  <a:cubicBezTo>
                    <a:pt x="4137" y="6724"/>
                    <a:pt x="4670" y="8059"/>
                    <a:pt x="4770" y="9460"/>
                  </a:cubicBezTo>
                  <a:cubicBezTo>
                    <a:pt x="4904" y="10694"/>
                    <a:pt x="4504" y="11728"/>
                    <a:pt x="4537" y="12895"/>
                  </a:cubicBezTo>
                  <a:cubicBezTo>
                    <a:pt x="4537" y="13296"/>
                    <a:pt x="4704" y="13696"/>
                    <a:pt x="5037" y="13929"/>
                  </a:cubicBezTo>
                  <a:cubicBezTo>
                    <a:pt x="5271" y="14063"/>
                    <a:pt x="5504" y="14130"/>
                    <a:pt x="5771" y="14130"/>
                  </a:cubicBezTo>
                  <a:cubicBezTo>
                    <a:pt x="6672" y="14030"/>
                    <a:pt x="7439" y="13496"/>
                    <a:pt x="7873" y="12729"/>
                  </a:cubicBezTo>
                  <a:cubicBezTo>
                    <a:pt x="8206" y="12095"/>
                    <a:pt x="8406" y="11428"/>
                    <a:pt x="8506" y="10727"/>
                  </a:cubicBezTo>
                  <a:cubicBezTo>
                    <a:pt x="8673" y="9293"/>
                    <a:pt x="8573" y="7825"/>
                    <a:pt x="8240" y="6391"/>
                  </a:cubicBezTo>
                  <a:cubicBezTo>
                    <a:pt x="7739" y="4289"/>
                    <a:pt x="6538" y="2455"/>
                    <a:pt x="4804" y="1187"/>
                  </a:cubicBezTo>
                  <a:cubicBezTo>
                    <a:pt x="4123" y="708"/>
                    <a:pt x="2947" y="0"/>
                    <a:pt x="1952"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75"/>
            <p:cNvSpPr/>
            <p:nvPr/>
          </p:nvSpPr>
          <p:spPr>
            <a:xfrm>
              <a:off x="4536994" y="3104409"/>
              <a:ext cx="281935" cy="191864"/>
            </a:xfrm>
            <a:custGeom>
              <a:avLst/>
              <a:gdLst/>
              <a:ahLst/>
              <a:cxnLst/>
              <a:rect l="l" t="t" r="r" b="b"/>
              <a:pathLst>
                <a:path w="22052" h="15007" extrusionOk="0">
                  <a:moveTo>
                    <a:pt x="639" y="0"/>
                  </a:moveTo>
                  <a:cubicBezTo>
                    <a:pt x="255" y="0"/>
                    <a:pt x="0" y="335"/>
                    <a:pt x="36" y="1144"/>
                  </a:cubicBezTo>
                  <a:cubicBezTo>
                    <a:pt x="303" y="5147"/>
                    <a:pt x="5507" y="6648"/>
                    <a:pt x="8609" y="7682"/>
                  </a:cubicBezTo>
                  <a:lnTo>
                    <a:pt x="14480" y="9617"/>
                  </a:lnTo>
                  <a:cubicBezTo>
                    <a:pt x="15614" y="9950"/>
                    <a:pt x="16681" y="10384"/>
                    <a:pt x="17716" y="10985"/>
                  </a:cubicBezTo>
                  <a:cubicBezTo>
                    <a:pt x="18750" y="11552"/>
                    <a:pt x="19517" y="12486"/>
                    <a:pt x="19917" y="13586"/>
                  </a:cubicBezTo>
                  <a:cubicBezTo>
                    <a:pt x="20117" y="14120"/>
                    <a:pt x="20251" y="14787"/>
                    <a:pt x="20751" y="14987"/>
                  </a:cubicBezTo>
                  <a:cubicBezTo>
                    <a:pt x="20820" y="15000"/>
                    <a:pt x="20888" y="15007"/>
                    <a:pt x="20956" y="15007"/>
                  </a:cubicBezTo>
                  <a:cubicBezTo>
                    <a:pt x="21415" y="15007"/>
                    <a:pt x="21836" y="14719"/>
                    <a:pt x="21952" y="14254"/>
                  </a:cubicBezTo>
                  <a:cubicBezTo>
                    <a:pt x="22052" y="13753"/>
                    <a:pt x="21985" y="13219"/>
                    <a:pt x="21752" y="12786"/>
                  </a:cubicBezTo>
                  <a:cubicBezTo>
                    <a:pt x="20718" y="10317"/>
                    <a:pt x="18349" y="8683"/>
                    <a:pt x="15914" y="7649"/>
                  </a:cubicBezTo>
                  <a:cubicBezTo>
                    <a:pt x="13446" y="6615"/>
                    <a:pt x="10844" y="6081"/>
                    <a:pt x="8376" y="5047"/>
                  </a:cubicBezTo>
                  <a:cubicBezTo>
                    <a:pt x="5907" y="4013"/>
                    <a:pt x="3706" y="2512"/>
                    <a:pt x="1804" y="644"/>
                  </a:cubicBezTo>
                  <a:cubicBezTo>
                    <a:pt x="1389" y="244"/>
                    <a:pt x="967" y="0"/>
                    <a:pt x="639"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75"/>
            <p:cNvSpPr/>
            <p:nvPr/>
          </p:nvSpPr>
          <p:spPr>
            <a:xfrm>
              <a:off x="5067981" y="3117756"/>
              <a:ext cx="108762" cy="116369"/>
            </a:xfrm>
            <a:custGeom>
              <a:avLst/>
              <a:gdLst/>
              <a:ahLst/>
              <a:cxnLst/>
              <a:rect l="l" t="t" r="r" b="b"/>
              <a:pathLst>
                <a:path w="8507" h="9102" extrusionOk="0">
                  <a:moveTo>
                    <a:pt x="879" y="0"/>
                  </a:moveTo>
                  <a:cubicBezTo>
                    <a:pt x="438" y="0"/>
                    <a:pt x="57" y="526"/>
                    <a:pt x="34" y="1301"/>
                  </a:cubicBezTo>
                  <a:cubicBezTo>
                    <a:pt x="1" y="2435"/>
                    <a:pt x="834" y="3469"/>
                    <a:pt x="1768" y="4136"/>
                  </a:cubicBezTo>
                  <a:cubicBezTo>
                    <a:pt x="2736" y="4804"/>
                    <a:pt x="3837" y="5271"/>
                    <a:pt x="4704" y="6038"/>
                  </a:cubicBezTo>
                  <a:cubicBezTo>
                    <a:pt x="5138" y="6405"/>
                    <a:pt x="5538" y="6805"/>
                    <a:pt x="5905" y="7272"/>
                  </a:cubicBezTo>
                  <a:cubicBezTo>
                    <a:pt x="6220" y="7772"/>
                    <a:pt x="6432" y="9101"/>
                    <a:pt x="7064" y="9101"/>
                  </a:cubicBezTo>
                  <a:cubicBezTo>
                    <a:pt x="7233" y="9101"/>
                    <a:pt x="7433" y="9006"/>
                    <a:pt x="7673" y="8773"/>
                  </a:cubicBezTo>
                  <a:cubicBezTo>
                    <a:pt x="8507" y="7972"/>
                    <a:pt x="8073" y="6138"/>
                    <a:pt x="7539" y="5371"/>
                  </a:cubicBezTo>
                  <a:cubicBezTo>
                    <a:pt x="6839" y="4403"/>
                    <a:pt x="5805" y="3803"/>
                    <a:pt x="4771" y="3236"/>
                  </a:cubicBezTo>
                  <a:cubicBezTo>
                    <a:pt x="3703" y="2635"/>
                    <a:pt x="2269" y="1835"/>
                    <a:pt x="1702" y="701"/>
                  </a:cubicBezTo>
                  <a:cubicBezTo>
                    <a:pt x="1635" y="567"/>
                    <a:pt x="1568" y="467"/>
                    <a:pt x="1502" y="367"/>
                  </a:cubicBezTo>
                  <a:cubicBezTo>
                    <a:pt x="1301" y="113"/>
                    <a:pt x="1083" y="0"/>
                    <a:pt x="879"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75"/>
            <p:cNvSpPr/>
            <p:nvPr/>
          </p:nvSpPr>
          <p:spPr>
            <a:xfrm>
              <a:off x="5091006" y="3269540"/>
              <a:ext cx="107918" cy="103405"/>
            </a:xfrm>
            <a:custGeom>
              <a:avLst/>
              <a:gdLst/>
              <a:ahLst/>
              <a:cxnLst/>
              <a:rect l="l" t="t" r="r" b="b"/>
              <a:pathLst>
                <a:path w="8441" h="8088" extrusionOk="0">
                  <a:moveTo>
                    <a:pt x="239" y="0"/>
                  </a:moveTo>
                  <a:cubicBezTo>
                    <a:pt x="227" y="0"/>
                    <a:pt x="214" y="1"/>
                    <a:pt x="201" y="3"/>
                  </a:cubicBezTo>
                  <a:cubicBezTo>
                    <a:pt x="1" y="70"/>
                    <a:pt x="34" y="303"/>
                    <a:pt x="68" y="470"/>
                  </a:cubicBezTo>
                  <a:cubicBezTo>
                    <a:pt x="168" y="1171"/>
                    <a:pt x="168" y="1938"/>
                    <a:pt x="535" y="2538"/>
                  </a:cubicBezTo>
                  <a:cubicBezTo>
                    <a:pt x="935" y="3172"/>
                    <a:pt x="1435" y="3739"/>
                    <a:pt x="2002" y="4206"/>
                  </a:cubicBezTo>
                  <a:cubicBezTo>
                    <a:pt x="2503" y="4573"/>
                    <a:pt x="2870" y="5040"/>
                    <a:pt x="3170" y="5574"/>
                  </a:cubicBezTo>
                  <a:cubicBezTo>
                    <a:pt x="3403" y="6141"/>
                    <a:pt x="3370" y="6808"/>
                    <a:pt x="3737" y="7342"/>
                  </a:cubicBezTo>
                  <a:cubicBezTo>
                    <a:pt x="3937" y="7609"/>
                    <a:pt x="4204" y="7809"/>
                    <a:pt x="4504" y="7942"/>
                  </a:cubicBezTo>
                  <a:cubicBezTo>
                    <a:pt x="4770" y="8041"/>
                    <a:pt x="5043" y="8088"/>
                    <a:pt x="5312" y="8088"/>
                  </a:cubicBezTo>
                  <a:cubicBezTo>
                    <a:pt x="6221" y="8088"/>
                    <a:pt x="7079" y="7550"/>
                    <a:pt x="7439" y="6675"/>
                  </a:cubicBezTo>
                  <a:cubicBezTo>
                    <a:pt x="8440" y="3973"/>
                    <a:pt x="5305" y="3706"/>
                    <a:pt x="3403" y="2972"/>
                  </a:cubicBezTo>
                  <a:cubicBezTo>
                    <a:pt x="2136" y="2538"/>
                    <a:pt x="1135" y="1571"/>
                    <a:pt x="635" y="370"/>
                  </a:cubicBezTo>
                  <a:cubicBezTo>
                    <a:pt x="541" y="214"/>
                    <a:pt x="418" y="0"/>
                    <a:pt x="239"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75"/>
            <p:cNvSpPr/>
            <p:nvPr/>
          </p:nvSpPr>
          <p:spPr>
            <a:xfrm>
              <a:off x="4488833" y="2922325"/>
              <a:ext cx="87871" cy="63810"/>
            </a:xfrm>
            <a:custGeom>
              <a:avLst/>
              <a:gdLst/>
              <a:ahLst/>
              <a:cxnLst/>
              <a:rect l="l" t="t" r="r" b="b"/>
              <a:pathLst>
                <a:path w="6873" h="4991" extrusionOk="0">
                  <a:moveTo>
                    <a:pt x="1921" y="0"/>
                  </a:moveTo>
                  <a:cubicBezTo>
                    <a:pt x="1568" y="0"/>
                    <a:pt x="1235" y="70"/>
                    <a:pt x="901" y="209"/>
                  </a:cubicBezTo>
                  <a:cubicBezTo>
                    <a:pt x="501" y="342"/>
                    <a:pt x="167" y="676"/>
                    <a:pt x="67" y="1109"/>
                  </a:cubicBezTo>
                  <a:cubicBezTo>
                    <a:pt x="1" y="1710"/>
                    <a:pt x="334" y="2310"/>
                    <a:pt x="901" y="2577"/>
                  </a:cubicBezTo>
                  <a:cubicBezTo>
                    <a:pt x="1468" y="2844"/>
                    <a:pt x="2035" y="3011"/>
                    <a:pt x="2636" y="3144"/>
                  </a:cubicBezTo>
                  <a:cubicBezTo>
                    <a:pt x="3603" y="3378"/>
                    <a:pt x="4504" y="3845"/>
                    <a:pt x="5238" y="4512"/>
                  </a:cubicBezTo>
                  <a:cubicBezTo>
                    <a:pt x="5509" y="4729"/>
                    <a:pt x="5847" y="4990"/>
                    <a:pt x="6179" y="4990"/>
                  </a:cubicBezTo>
                  <a:cubicBezTo>
                    <a:pt x="6255" y="4990"/>
                    <a:pt x="6331" y="4976"/>
                    <a:pt x="6405" y="4945"/>
                  </a:cubicBezTo>
                  <a:cubicBezTo>
                    <a:pt x="6705" y="4745"/>
                    <a:pt x="6872" y="4412"/>
                    <a:pt x="6839" y="4078"/>
                  </a:cubicBezTo>
                  <a:cubicBezTo>
                    <a:pt x="6872" y="3444"/>
                    <a:pt x="6739" y="2810"/>
                    <a:pt x="6405" y="2243"/>
                  </a:cubicBezTo>
                  <a:cubicBezTo>
                    <a:pt x="5538" y="676"/>
                    <a:pt x="3870" y="8"/>
                    <a:pt x="2135" y="8"/>
                  </a:cubicBezTo>
                  <a:cubicBezTo>
                    <a:pt x="2063" y="3"/>
                    <a:pt x="1992" y="0"/>
                    <a:pt x="1921"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75"/>
            <p:cNvSpPr/>
            <p:nvPr/>
          </p:nvSpPr>
          <p:spPr>
            <a:xfrm>
              <a:off x="4873086" y="2633959"/>
              <a:ext cx="154392" cy="103162"/>
            </a:xfrm>
            <a:custGeom>
              <a:avLst/>
              <a:gdLst/>
              <a:ahLst/>
              <a:cxnLst/>
              <a:rect l="l" t="t" r="r" b="b"/>
              <a:pathLst>
                <a:path w="12076" h="8069" extrusionOk="0">
                  <a:moveTo>
                    <a:pt x="1582" y="0"/>
                  </a:moveTo>
                  <a:cubicBezTo>
                    <a:pt x="1482" y="0"/>
                    <a:pt x="1388" y="15"/>
                    <a:pt x="1301" y="47"/>
                  </a:cubicBezTo>
                  <a:cubicBezTo>
                    <a:pt x="0" y="448"/>
                    <a:pt x="2669" y="2749"/>
                    <a:pt x="3002" y="3216"/>
                  </a:cubicBezTo>
                  <a:cubicBezTo>
                    <a:pt x="3936" y="4451"/>
                    <a:pt x="4704" y="5818"/>
                    <a:pt x="5871" y="6852"/>
                  </a:cubicBezTo>
                  <a:cubicBezTo>
                    <a:pt x="6697" y="7560"/>
                    <a:pt x="7807" y="8068"/>
                    <a:pt x="8882" y="8068"/>
                  </a:cubicBezTo>
                  <a:cubicBezTo>
                    <a:pt x="9326" y="8068"/>
                    <a:pt x="9765" y="7981"/>
                    <a:pt x="10174" y="7786"/>
                  </a:cubicBezTo>
                  <a:cubicBezTo>
                    <a:pt x="11075" y="7319"/>
                    <a:pt x="11709" y="6452"/>
                    <a:pt x="11875" y="5451"/>
                  </a:cubicBezTo>
                  <a:cubicBezTo>
                    <a:pt x="12076" y="4117"/>
                    <a:pt x="11442" y="2249"/>
                    <a:pt x="10308" y="1482"/>
                  </a:cubicBezTo>
                  <a:cubicBezTo>
                    <a:pt x="9600" y="1026"/>
                    <a:pt x="8789" y="800"/>
                    <a:pt x="7975" y="800"/>
                  </a:cubicBezTo>
                  <a:cubicBezTo>
                    <a:pt x="7063" y="800"/>
                    <a:pt x="6147" y="1084"/>
                    <a:pt x="5371" y="1649"/>
                  </a:cubicBezTo>
                  <a:cubicBezTo>
                    <a:pt x="5271" y="1749"/>
                    <a:pt x="5171" y="1815"/>
                    <a:pt x="5037" y="1849"/>
                  </a:cubicBezTo>
                  <a:cubicBezTo>
                    <a:pt x="4904" y="1849"/>
                    <a:pt x="4737" y="1782"/>
                    <a:pt x="4637" y="1715"/>
                  </a:cubicBezTo>
                  <a:cubicBezTo>
                    <a:pt x="3944" y="1293"/>
                    <a:pt x="2516" y="0"/>
                    <a:pt x="158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75"/>
            <p:cNvSpPr/>
            <p:nvPr/>
          </p:nvSpPr>
          <p:spPr>
            <a:xfrm>
              <a:off x="5057740" y="2703164"/>
              <a:ext cx="161219" cy="190023"/>
            </a:xfrm>
            <a:custGeom>
              <a:avLst/>
              <a:gdLst/>
              <a:ahLst/>
              <a:cxnLst/>
              <a:rect l="l" t="t" r="r" b="b"/>
              <a:pathLst>
                <a:path w="12610" h="14863" extrusionOk="0">
                  <a:moveTo>
                    <a:pt x="2513" y="1"/>
                  </a:moveTo>
                  <a:cubicBezTo>
                    <a:pt x="2294" y="1"/>
                    <a:pt x="2057" y="73"/>
                    <a:pt x="1802" y="238"/>
                  </a:cubicBezTo>
                  <a:cubicBezTo>
                    <a:pt x="701" y="972"/>
                    <a:pt x="535" y="2740"/>
                    <a:pt x="68" y="3808"/>
                  </a:cubicBezTo>
                  <a:cubicBezTo>
                    <a:pt x="34" y="3941"/>
                    <a:pt x="1" y="4041"/>
                    <a:pt x="34" y="4175"/>
                  </a:cubicBezTo>
                  <a:cubicBezTo>
                    <a:pt x="101" y="4275"/>
                    <a:pt x="234" y="4341"/>
                    <a:pt x="368" y="4341"/>
                  </a:cubicBezTo>
                  <a:cubicBezTo>
                    <a:pt x="1168" y="4541"/>
                    <a:pt x="1969" y="4642"/>
                    <a:pt x="2770" y="4875"/>
                  </a:cubicBezTo>
                  <a:cubicBezTo>
                    <a:pt x="4271" y="5275"/>
                    <a:pt x="5638" y="6076"/>
                    <a:pt x="6739" y="7210"/>
                  </a:cubicBezTo>
                  <a:cubicBezTo>
                    <a:pt x="7506" y="7911"/>
                    <a:pt x="8007" y="8845"/>
                    <a:pt x="8140" y="9845"/>
                  </a:cubicBezTo>
                  <a:cubicBezTo>
                    <a:pt x="8173" y="10879"/>
                    <a:pt x="7540" y="11980"/>
                    <a:pt x="6539" y="12147"/>
                  </a:cubicBezTo>
                  <a:cubicBezTo>
                    <a:pt x="6372" y="12647"/>
                    <a:pt x="6873" y="13114"/>
                    <a:pt x="7306" y="13381"/>
                  </a:cubicBezTo>
                  <a:cubicBezTo>
                    <a:pt x="8040" y="13848"/>
                    <a:pt x="8774" y="14248"/>
                    <a:pt x="9574" y="14582"/>
                  </a:cubicBezTo>
                  <a:cubicBezTo>
                    <a:pt x="9988" y="14741"/>
                    <a:pt x="10478" y="14862"/>
                    <a:pt x="10934" y="14862"/>
                  </a:cubicBezTo>
                  <a:cubicBezTo>
                    <a:pt x="11435" y="14862"/>
                    <a:pt x="11897" y="14716"/>
                    <a:pt x="12176" y="14315"/>
                  </a:cubicBezTo>
                  <a:cubicBezTo>
                    <a:pt x="12610" y="13748"/>
                    <a:pt x="12376" y="12914"/>
                    <a:pt x="11909" y="12414"/>
                  </a:cubicBezTo>
                  <a:cubicBezTo>
                    <a:pt x="11376" y="11947"/>
                    <a:pt x="10775" y="11580"/>
                    <a:pt x="10108" y="11380"/>
                  </a:cubicBezTo>
                  <a:cubicBezTo>
                    <a:pt x="11309" y="10079"/>
                    <a:pt x="11276" y="7877"/>
                    <a:pt x="10208" y="6443"/>
                  </a:cubicBezTo>
                  <a:cubicBezTo>
                    <a:pt x="9239" y="5098"/>
                    <a:pt x="7537" y="4399"/>
                    <a:pt x="5844" y="4399"/>
                  </a:cubicBezTo>
                  <a:cubicBezTo>
                    <a:pt x="5731" y="4399"/>
                    <a:pt x="5618" y="4402"/>
                    <a:pt x="5505" y="4408"/>
                  </a:cubicBezTo>
                  <a:cubicBezTo>
                    <a:pt x="5389" y="4429"/>
                    <a:pt x="5273" y="4440"/>
                    <a:pt x="5158" y="4440"/>
                  </a:cubicBezTo>
                  <a:cubicBezTo>
                    <a:pt x="4912" y="4440"/>
                    <a:pt x="4676" y="4389"/>
                    <a:pt x="4471" y="4275"/>
                  </a:cubicBezTo>
                  <a:cubicBezTo>
                    <a:pt x="3804" y="3874"/>
                    <a:pt x="4104" y="2874"/>
                    <a:pt x="4071" y="2240"/>
                  </a:cubicBezTo>
                  <a:cubicBezTo>
                    <a:pt x="4017" y="1295"/>
                    <a:pt x="3438" y="1"/>
                    <a:pt x="2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75"/>
            <p:cNvSpPr/>
            <p:nvPr/>
          </p:nvSpPr>
          <p:spPr>
            <a:xfrm>
              <a:off x="5035149" y="2787661"/>
              <a:ext cx="85723" cy="38969"/>
            </a:xfrm>
            <a:custGeom>
              <a:avLst/>
              <a:gdLst/>
              <a:ahLst/>
              <a:cxnLst/>
              <a:rect l="l" t="t" r="r" b="b"/>
              <a:pathLst>
                <a:path w="6705" h="3048" extrusionOk="0">
                  <a:moveTo>
                    <a:pt x="930" y="17"/>
                  </a:moveTo>
                  <a:cubicBezTo>
                    <a:pt x="656" y="17"/>
                    <a:pt x="394" y="146"/>
                    <a:pt x="200" y="368"/>
                  </a:cubicBezTo>
                  <a:cubicBezTo>
                    <a:pt x="0" y="701"/>
                    <a:pt x="300" y="1135"/>
                    <a:pt x="634" y="1402"/>
                  </a:cubicBezTo>
                  <a:cubicBezTo>
                    <a:pt x="1034" y="1802"/>
                    <a:pt x="1501" y="2102"/>
                    <a:pt x="2001" y="2369"/>
                  </a:cubicBezTo>
                  <a:cubicBezTo>
                    <a:pt x="2920" y="2813"/>
                    <a:pt x="3891" y="3047"/>
                    <a:pt x="4891" y="3047"/>
                  </a:cubicBezTo>
                  <a:cubicBezTo>
                    <a:pt x="5017" y="3047"/>
                    <a:pt x="5144" y="3044"/>
                    <a:pt x="5270" y="3036"/>
                  </a:cubicBezTo>
                  <a:cubicBezTo>
                    <a:pt x="5404" y="3036"/>
                    <a:pt x="5571" y="3003"/>
                    <a:pt x="5704" y="2936"/>
                  </a:cubicBezTo>
                  <a:cubicBezTo>
                    <a:pt x="6705" y="2402"/>
                    <a:pt x="5504" y="701"/>
                    <a:pt x="4803" y="434"/>
                  </a:cubicBezTo>
                  <a:cubicBezTo>
                    <a:pt x="3769" y="1"/>
                    <a:pt x="2202" y="67"/>
                    <a:pt x="1101" y="34"/>
                  </a:cubicBezTo>
                  <a:cubicBezTo>
                    <a:pt x="1044" y="23"/>
                    <a:pt x="986" y="17"/>
                    <a:pt x="930" y="17"/>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75"/>
            <p:cNvSpPr/>
            <p:nvPr/>
          </p:nvSpPr>
          <p:spPr>
            <a:xfrm>
              <a:off x="5157540" y="2966011"/>
              <a:ext cx="134779" cy="90339"/>
            </a:xfrm>
            <a:custGeom>
              <a:avLst/>
              <a:gdLst/>
              <a:ahLst/>
              <a:cxnLst/>
              <a:rect l="l" t="t" r="r" b="b"/>
              <a:pathLst>
                <a:path w="10542" h="7066" extrusionOk="0">
                  <a:moveTo>
                    <a:pt x="607" y="0"/>
                  </a:moveTo>
                  <a:cubicBezTo>
                    <a:pt x="442" y="0"/>
                    <a:pt x="288" y="55"/>
                    <a:pt x="167" y="127"/>
                  </a:cubicBezTo>
                  <a:cubicBezTo>
                    <a:pt x="1" y="327"/>
                    <a:pt x="1" y="594"/>
                    <a:pt x="134" y="794"/>
                  </a:cubicBezTo>
                  <a:cubicBezTo>
                    <a:pt x="367" y="1261"/>
                    <a:pt x="801" y="1628"/>
                    <a:pt x="1068" y="2095"/>
                  </a:cubicBezTo>
                  <a:cubicBezTo>
                    <a:pt x="1435" y="2662"/>
                    <a:pt x="1635" y="3330"/>
                    <a:pt x="1635" y="3997"/>
                  </a:cubicBezTo>
                  <a:cubicBezTo>
                    <a:pt x="1635" y="4531"/>
                    <a:pt x="1535" y="5131"/>
                    <a:pt x="1802" y="5598"/>
                  </a:cubicBezTo>
                  <a:cubicBezTo>
                    <a:pt x="1935" y="5831"/>
                    <a:pt x="2169" y="6032"/>
                    <a:pt x="2302" y="6265"/>
                  </a:cubicBezTo>
                  <a:cubicBezTo>
                    <a:pt x="2369" y="6432"/>
                    <a:pt x="2402" y="6599"/>
                    <a:pt x="2502" y="6765"/>
                  </a:cubicBezTo>
                  <a:cubicBezTo>
                    <a:pt x="2569" y="6932"/>
                    <a:pt x="2702" y="7032"/>
                    <a:pt x="2903" y="7066"/>
                  </a:cubicBezTo>
                  <a:cubicBezTo>
                    <a:pt x="3169" y="7066"/>
                    <a:pt x="3303" y="6732"/>
                    <a:pt x="3403" y="6465"/>
                  </a:cubicBezTo>
                  <a:cubicBezTo>
                    <a:pt x="3636" y="5498"/>
                    <a:pt x="3636" y="4397"/>
                    <a:pt x="4070" y="3496"/>
                  </a:cubicBezTo>
                  <a:cubicBezTo>
                    <a:pt x="4537" y="2462"/>
                    <a:pt x="5471" y="2162"/>
                    <a:pt x="6405" y="1829"/>
                  </a:cubicBezTo>
                  <a:cubicBezTo>
                    <a:pt x="7539" y="1395"/>
                    <a:pt x="8707" y="1328"/>
                    <a:pt x="9874" y="1028"/>
                  </a:cubicBezTo>
                  <a:cubicBezTo>
                    <a:pt x="10041" y="995"/>
                    <a:pt x="10174" y="928"/>
                    <a:pt x="10308" y="861"/>
                  </a:cubicBezTo>
                  <a:cubicBezTo>
                    <a:pt x="10441" y="761"/>
                    <a:pt x="10541" y="594"/>
                    <a:pt x="10541" y="428"/>
                  </a:cubicBezTo>
                  <a:cubicBezTo>
                    <a:pt x="10500" y="95"/>
                    <a:pt x="10043" y="21"/>
                    <a:pt x="9624" y="21"/>
                  </a:cubicBezTo>
                  <a:cubicBezTo>
                    <a:pt x="9371" y="21"/>
                    <a:pt x="9133" y="48"/>
                    <a:pt x="9007" y="61"/>
                  </a:cubicBezTo>
                  <a:cubicBezTo>
                    <a:pt x="7696" y="252"/>
                    <a:pt x="6378" y="345"/>
                    <a:pt x="5063" y="345"/>
                  </a:cubicBezTo>
                  <a:cubicBezTo>
                    <a:pt x="3634" y="345"/>
                    <a:pt x="2208" y="236"/>
                    <a:pt x="801" y="27"/>
                  </a:cubicBezTo>
                  <a:cubicBezTo>
                    <a:pt x="736" y="9"/>
                    <a:pt x="671" y="0"/>
                    <a:pt x="60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75"/>
            <p:cNvSpPr/>
            <p:nvPr/>
          </p:nvSpPr>
          <p:spPr>
            <a:xfrm>
              <a:off x="5239849" y="3021370"/>
              <a:ext cx="101513" cy="76109"/>
            </a:xfrm>
            <a:custGeom>
              <a:avLst/>
              <a:gdLst/>
              <a:ahLst/>
              <a:cxnLst/>
              <a:rect l="l" t="t" r="r" b="b"/>
              <a:pathLst>
                <a:path w="7940" h="5953" extrusionOk="0">
                  <a:moveTo>
                    <a:pt x="3536" y="0"/>
                  </a:moveTo>
                  <a:cubicBezTo>
                    <a:pt x="2169" y="34"/>
                    <a:pt x="0" y="1135"/>
                    <a:pt x="0" y="2702"/>
                  </a:cubicBezTo>
                  <a:cubicBezTo>
                    <a:pt x="167" y="3203"/>
                    <a:pt x="834" y="3236"/>
                    <a:pt x="1368" y="3269"/>
                  </a:cubicBezTo>
                  <a:cubicBezTo>
                    <a:pt x="3003" y="3336"/>
                    <a:pt x="4504" y="4103"/>
                    <a:pt x="5538" y="5338"/>
                  </a:cubicBezTo>
                  <a:cubicBezTo>
                    <a:pt x="5671" y="5571"/>
                    <a:pt x="5871" y="5738"/>
                    <a:pt x="6071" y="5871"/>
                  </a:cubicBezTo>
                  <a:cubicBezTo>
                    <a:pt x="6194" y="5927"/>
                    <a:pt x="6320" y="5953"/>
                    <a:pt x="6445" y="5953"/>
                  </a:cubicBezTo>
                  <a:cubicBezTo>
                    <a:pt x="6694" y="5953"/>
                    <a:pt x="6939" y="5849"/>
                    <a:pt x="7139" y="5671"/>
                  </a:cubicBezTo>
                  <a:cubicBezTo>
                    <a:pt x="7406" y="5404"/>
                    <a:pt x="7573" y="5071"/>
                    <a:pt x="7673" y="4704"/>
                  </a:cubicBezTo>
                  <a:cubicBezTo>
                    <a:pt x="7939" y="3470"/>
                    <a:pt x="7539" y="1702"/>
                    <a:pt x="6438" y="968"/>
                  </a:cubicBezTo>
                  <a:cubicBezTo>
                    <a:pt x="5571" y="367"/>
                    <a:pt x="4570" y="34"/>
                    <a:pt x="353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75"/>
            <p:cNvSpPr/>
            <p:nvPr/>
          </p:nvSpPr>
          <p:spPr>
            <a:xfrm>
              <a:off x="5224495" y="3098515"/>
              <a:ext cx="76569" cy="60652"/>
            </a:xfrm>
            <a:custGeom>
              <a:avLst/>
              <a:gdLst/>
              <a:ahLst/>
              <a:cxnLst/>
              <a:rect l="l" t="t" r="r" b="b"/>
              <a:pathLst>
                <a:path w="5989" h="4744" extrusionOk="0">
                  <a:moveTo>
                    <a:pt x="1872" y="0"/>
                  </a:moveTo>
                  <a:cubicBezTo>
                    <a:pt x="1660" y="0"/>
                    <a:pt x="1447" y="13"/>
                    <a:pt x="1235" y="37"/>
                  </a:cubicBezTo>
                  <a:cubicBezTo>
                    <a:pt x="901" y="37"/>
                    <a:pt x="601" y="171"/>
                    <a:pt x="334" y="371"/>
                  </a:cubicBezTo>
                  <a:cubicBezTo>
                    <a:pt x="67" y="571"/>
                    <a:pt x="1" y="971"/>
                    <a:pt x="167" y="1238"/>
                  </a:cubicBezTo>
                  <a:cubicBezTo>
                    <a:pt x="267" y="1372"/>
                    <a:pt x="401" y="1472"/>
                    <a:pt x="568" y="1538"/>
                  </a:cubicBezTo>
                  <a:cubicBezTo>
                    <a:pt x="1268" y="1905"/>
                    <a:pt x="1935" y="2339"/>
                    <a:pt x="2569" y="2839"/>
                  </a:cubicBezTo>
                  <a:cubicBezTo>
                    <a:pt x="2803" y="2973"/>
                    <a:pt x="3003" y="3206"/>
                    <a:pt x="3136" y="3440"/>
                  </a:cubicBezTo>
                  <a:cubicBezTo>
                    <a:pt x="3203" y="3740"/>
                    <a:pt x="3270" y="4007"/>
                    <a:pt x="3370" y="4274"/>
                  </a:cubicBezTo>
                  <a:cubicBezTo>
                    <a:pt x="3603" y="4541"/>
                    <a:pt x="3970" y="4707"/>
                    <a:pt x="4337" y="4707"/>
                  </a:cubicBezTo>
                  <a:cubicBezTo>
                    <a:pt x="4439" y="4733"/>
                    <a:pt x="4536" y="4744"/>
                    <a:pt x="4632" y="4744"/>
                  </a:cubicBezTo>
                  <a:cubicBezTo>
                    <a:pt x="4787" y="4744"/>
                    <a:pt x="4939" y="4715"/>
                    <a:pt x="5104" y="4674"/>
                  </a:cubicBezTo>
                  <a:cubicBezTo>
                    <a:pt x="5371" y="4507"/>
                    <a:pt x="5571" y="4207"/>
                    <a:pt x="5638" y="3873"/>
                  </a:cubicBezTo>
                  <a:cubicBezTo>
                    <a:pt x="5989" y="2334"/>
                    <a:pt x="5094" y="861"/>
                    <a:pt x="3714" y="355"/>
                  </a:cubicBezTo>
                  <a:lnTo>
                    <a:pt x="3714" y="355"/>
                  </a:lnTo>
                  <a:lnTo>
                    <a:pt x="3803" y="371"/>
                  </a:lnTo>
                  <a:cubicBezTo>
                    <a:pt x="3174" y="119"/>
                    <a:pt x="2525" y="0"/>
                    <a:pt x="187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75"/>
            <p:cNvSpPr/>
            <p:nvPr/>
          </p:nvSpPr>
          <p:spPr>
            <a:xfrm>
              <a:off x="5029600" y="2847545"/>
              <a:ext cx="82323" cy="71391"/>
            </a:xfrm>
            <a:custGeom>
              <a:avLst/>
              <a:gdLst/>
              <a:ahLst/>
              <a:cxnLst/>
              <a:rect l="l" t="t" r="r" b="b"/>
              <a:pathLst>
                <a:path w="6439" h="5584" extrusionOk="0">
                  <a:moveTo>
                    <a:pt x="363" y="0"/>
                  </a:moveTo>
                  <a:cubicBezTo>
                    <a:pt x="270" y="0"/>
                    <a:pt x="185" y="23"/>
                    <a:pt x="100" y="87"/>
                  </a:cubicBezTo>
                  <a:cubicBezTo>
                    <a:pt x="0" y="187"/>
                    <a:pt x="0" y="354"/>
                    <a:pt x="100" y="487"/>
                  </a:cubicBezTo>
                  <a:cubicBezTo>
                    <a:pt x="201" y="587"/>
                    <a:pt x="334" y="654"/>
                    <a:pt x="467" y="720"/>
                  </a:cubicBezTo>
                  <a:cubicBezTo>
                    <a:pt x="1435" y="1121"/>
                    <a:pt x="2369" y="1621"/>
                    <a:pt x="3236" y="2222"/>
                  </a:cubicBezTo>
                  <a:cubicBezTo>
                    <a:pt x="4103" y="2822"/>
                    <a:pt x="4704" y="3756"/>
                    <a:pt x="4871" y="4823"/>
                  </a:cubicBezTo>
                  <a:cubicBezTo>
                    <a:pt x="4904" y="5090"/>
                    <a:pt x="4937" y="5390"/>
                    <a:pt x="5137" y="5524"/>
                  </a:cubicBezTo>
                  <a:cubicBezTo>
                    <a:pt x="5219" y="5565"/>
                    <a:pt x="5304" y="5584"/>
                    <a:pt x="5386" y="5584"/>
                  </a:cubicBezTo>
                  <a:cubicBezTo>
                    <a:pt x="5572" y="5584"/>
                    <a:pt x="5745" y="5486"/>
                    <a:pt x="5838" y="5324"/>
                  </a:cubicBezTo>
                  <a:cubicBezTo>
                    <a:pt x="5971" y="5090"/>
                    <a:pt x="6038" y="4823"/>
                    <a:pt x="6038" y="4557"/>
                  </a:cubicBezTo>
                  <a:cubicBezTo>
                    <a:pt x="6138" y="3356"/>
                    <a:pt x="6438" y="1488"/>
                    <a:pt x="5004" y="921"/>
                  </a:cubicBezTo>
                  <a:cubicBezTo>
                    <a:pt x="4470" y="787"/>
                    <a:pt x="3937" y="687"/>
                    <a:pt x="3369" y="654"/>
                  </a:cubicBezTo>
                  <a:cubicBezTo>
                    <a:pt x="2435" y="454"/>
                    <a:pt x="1501" y="220"/>
                    <a:pt x="534" y="20"/>
                  </a:cubicBezTo>
                  <a:cubicBezTo>
                    <a:pt x="473" y="8"/>
                    <a:pt x="416" y="0"/>
                    <a:pt x="36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75"/>
            <p:cNvSpPr/>
            <p:nvPr/>
          </p:nvSpPr>
          <p:spPr>
            <a:xfrm>
              <a:off x="4733627" y="2638511"/>
              <a:ext cx="165911" cy="74102"/>
            </a:xfrm>
            <a:custGeom>
              <a:avLst/>
              <a:gdLst/>
              <a:ahLst/>
              <a:cxnLst/>
              <a:rect l="l" t="t" r="r" b="b"/>
              <a:pathLst>
                <a:path w="12977" h="5796" extrusionOk="0">
                  <a:moveTo>
                    <a:pt x="4444" y="1"/>
                  </a:moveTo>
                  <a:cubicBezTo>
                    <a:pt x="3151" y="1"/>
                    <a:pt x="1876" y="326"/>
                    <a:pt x="734" y="1059"/>
                  </a:cubicBezTo>
                  <a:cubicBezTo>
                    <a:pt x="401" y="1259"/>
                    <a:pt x="1" y="1559"/>
                    <a:pt x="34" y="1960"/>
                  </a:cubicBezTo>
                  <a:cubicBezTo>
                    <a:pt x="67" y="2327"/>
                    <a:pt x="367" y="2593"/>
                    <a:pt x="734" y="2660"/>
                  </a:cubicBezTo>
                  <a:cubicBezTo>
                    <a:pt x="818" y="2668"/>
                    <a:pt x="903" y="2673"/>
                    <a:pt x="990" y="2673"/>
                  </a:cubicBezTo>
                  <a:cubicBezTo>
                    <a:pt x="1249" y="2673"/>
                    <a:pt x="1518" y="2635"/>
                    <a:pt x="1768" y="2560"/>
                  </a:cubicBezTo>
                  <a:cubicBezTo>
                    <a:pt x="2458" y="2412"/>
                    <a:pt x="3183" y="2329"/>
                    <a:pt x="3903" y="2329"/>
                  </a:cubicBezTo>
                  <a:cubicBezTo>
                    <a:pt x="5623" y="2329"/>
                    <a:pt x="7321" y="2805"/>
                    <a:pt x="8473" y="4028"/>
                  </a:cubicBezTo>
                  <a:cubicBezTo>
                    <a:pt x="8773" y="4361"/>
                    <a:pt x="9074" y="4695"/>
                    <a:pt x="9441" y="4962"/>
                  </a:cubicBezTo>
                  <a:cubicBezTo>
                    <a:pt x="10475" y="5629"/>
                    <a:pt x="11842" y="5496"/>
                    <a:pt x="12976" y="5796"/>
                  </a:cubicBezTo>
                  <a:cubicBezTo>
                    <a:pt x="12976" y="5562"/>
                    <a:pt x="12943" y="5329"/>
                    <a:pt x="12810" y="5129"/>
                  </a:cubicBezTo>
                  <a:cubicBezTo>
                    <a:pt x="11269" y="2191"/>
                    <a:pt x="7798" y="1"/>
                    <a:pt x="444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75"/>
            <p:cNvSpPr/>
            <p:nvPr/>
          </p:nvSpPr>
          <p:spPr>
            <a:xfrm>
              <a:off x="5280365" y="3194556"/>
              <a:ext cx="43878" cy="60959"/>
            </a:xfrm>
            <a:custGeom>
              <a:avLst/>
              <a:gdLst/>
              <a:ahLst/>
              <a:cxnLst/>
              <a:rect l="l" t="t" r="r" b="b"/>
              <a:pathLst>
                <a:path w="3432" h="4768" extrusionOk="0">
                  <a:moveTo>
                    <a:pt x="1369" y="1"/>
                  </a:moveTo>
                  <a:cubicBezTo>
                    <a:pt x="1151" y="1"/>
                    <a:pt x="917" y="22"/>
                    <a:pt x="668" y="64"/>
                  </a:cubicBezTo>
                  <a:cubicBezTo>
                    <a:pt x="401" y="131"/>
                    <a:pt x="134" y="231"/>
                    <a:pt x="67" y="498"/>
                  </a:cubicBezTo>
                  <a:cubicBezTo>
                    <a:pt x="0" y="765"/>
                    <a:pt x="201" y="931"/>
                    <a:pt x="367" y="1098"/>
                  </a:cubicBezTo>
                  <a:lnTo>
                    <a:pt x="1135" y="1899"/>
                  </a:lnTo>
                  <a:cubicBezTo>
                    <a:pt x="1335" y="2066"/>
                    <a:pt x="1501" y="2266"/>
                    <a:pt x="1635" y="2466"/>
                  </a:cubicBezTo>
                  <a:cubicBezTo>
                    <a:pt x="1968" y="3033"/>
                    <a:pt x="1968" y="3733"/>
                    <a:pt x="2102" y="4334"/>
                  </a:cubicBezTo>
                  <a:cubicBezTo>
                    <a:pt x="2135" y="4534"/>
                    <a:pt x="2235" y="4767"/>
                    <a:pt x="2435" y="4767"/>
                  </a:cubicBezTo>
                  <a:cubicBezTo>
                    <a:pt x="2536" y="4767"/>
                    <a:pt x="2669" y="4734"/>
                    <a:pt x="2736" y="4634"/>
                  </a:cubicBezTo>
                  <a:cubicBezTo>
                    <a:pt x="3336" y="4100"/>
                    <a:pt x="3403" y="3166"/>
                    <a:pt x="3403" y="2332"/>
                  </a:cubicBezTo>
                  <a:cubicBezTo>
                    <a:pt x="3431" y="785"/>
                    <a:pt x="2697" y="1"/>
                    <a:pt x="136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75"/>
            <p:cNvSpPr/>
            <p:nvPr/>
          </p:nvSpPr>
          <p:spPr>
            <a:xfrm>
              <a:off x="4770308" y="2993627"/>
              <a:ext cx="25596" cy="21913"/>
            </a:xfrm>
            <a:custGeom>
              <a:avLst/>
              <a:gdLst/>
              <a:ahLst/>
              <a:cxnLst/>
              <a:rect l="l" t="t" r="r" b="b"/>
              <a:pathLst>
                <a:path w="2002" h="1714" extrusionOk="0">
                  <a:moveTo>
                    <a:pt x="1192" y="0"/>
                  </a:moveTo>
                  <a:cubicBezTo>
                    <a:pt x="1173" y="0"/>
                    <a:pt x="1154" y="1"/>
                    <a:pt x="1134" y="2"/>
                  </a:cubicBezTo>
                  <a:cubicBezTo>
                    <a:pt x="367" y="2"/>
                    <a:pt x="0" y="903"/>
                    <a:pt x="534" y="1470"/>
                  </a:cubicBezTo>
                  <a:cubicBezTo>
                    <a:pt x="703" y="1639"/>
                    <a:pt x="911" y="1714"/>
                    <a:pt x="1118" y="1714"/>
                  </a:cubicBezTo>
                  <a:cubicBezTo>
                    <a:pt x="1565" y="1714"/>
                    <a:pt x="2002" y="1361"/>
                    <a:pt x="2002" y="836"/>
                  </a:cubicBezTo>
                  <a:cubicBezTo>
                    <a:pt x="2002" y="387"/>
                    <a:pt x="1663" y="0"/>
                    <a:pt x="11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75"/>
            <p:cNvSpPr/>
            <p:nvPr/>
          </p:nvSpPr>
          <p:spPr>
            <a:xfrm>
              <a:off x="4694083" y="2782956"/>
              <a:ext cx="25481" cy="21913"/>
            </a:xfrm>
            <a:custGeom>
              <a:avLst/>
              <a:gdLst/>
              <a:ahLst/>
              <a:cxnLst/>
              <a:rect l="l" t="t" r="r" b="b"/>
              <a:pathLst>
                <a:path w="1993" h="1714" extrusionOk="0">
                  <a:moveTo>
                    <a:pt x="1119" y="1"/>
                  </a:moveTo>
                  <a:cubicBezTo>
                    <a:pt x="378" y="1"/>
                    <a:pt x="1" y="912"/>
                    <a:pt x="525" y="1469"/>
                  </a:cubicBezTo>
                  <a:cubicBezTo>
                    <a:pt x="704" y="1638"/>
                    <a:pt x="917" y="1713"/>
                    <a:pt x="1124" y="1713"/>
                  </a:cubicBezTo>
                  <a:cubicBezTo>
                    <a:pt x="1571" y="1713"/>
                    <a:pt x="1993" y="1360"/>
                    <a:pt x="1993" y="836"/>
                  </a:cubicBezTo>
                  <a:cubicBezTo>
                    <a:pt x="1993" y="369"/>
                    <a:pt x="1626" y="2"/>
                    <a:pt x="1159" y="2"/>
                  </a:cubicBezTo>
                  <a:cubicBezTo>
                    <a:pt x="1145" y="1"/>
                    <a:pt x="1132" y="1"/>
                    <a:pt x="1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75"/>
            <p:cNvSpPr/>
            <p:nvPr/>
          </p:nvSpPr>
          <p:spPr>
            <a:xfrm>
              <a:off x="4603553" y="2900245"/>
              <a:ext cx="26030" cy="22195"/>
            </a:xfrm>
            <a:custGeom>
              <a:avLst/>
              <a:gdLst/>
              <a:ahLst/>
              <a:cxnLst/>
              <a:rect l="l" t="t" r="r" b="b"/>
              <a:pathLst>
                <a:path w="2036" h="1736" extrusionOk="0">
                  <a:moveTo>
                    <a:pt x="1168" y="1"/>
                  </a:moveTo>
                  <a:cubicBezTo>
                    <a:pt x="401" y="1"/>
                    <a:pt x="1" y="935"/>
                    <a:pt x="534" y="1469"/>
                  </a:cubicBezTo>
                  <a:cubicBezTo>
                    <a:pt x="719" y="1654"/>
                    <a:pt x="940" y="1736"/>
                    <a:pt x="1154" y="1736"/>
                  </a:cubicBezTo>
                  <a:cubicBezTo>
                    <a:pt x="1597" y="1736"/>
                    <a:pt x="2013" y="1385"/>
                    <a:pt x="2035" y="868"/>
                  </a:cubicBezTo>
                  <a:cubicBezTo>
                    <a:pt x="2035" y="401"/>
                    <a:pt x="1635" y="1"/>
                    <a:pt x="11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75"/>
            <p:cNvSpPr/>
            <p:nvPr/>
          </p:nvSpPr>
          <p:spPr>
            <a:xfrm>
              <a:off x="4496939" y="2959951"/>
              <a:ext cx="25596" cy="22003"/>
            </a:xfrm>
            <a:custGeom>
              <a:avLst/>
              <a:gdLst/>
              <a:ahLst/>
              <a:cxnLst/>
              <a:rect l="l" t="t" r="r" b="b"/>
              <a:pathLst>
                <a:path w="2002" h="1721" extrusionOk="0">
                  <a:moveTo>
                    <a:pt x="1134" y="1"/>
                  </a:moveTo>
                  <a:cubicBezTo>
                    <a:pt x="367" y="1"/>
                    <a:pt x="0" y="935"/>
                    <a:pt x="534" y="1469"/>
                  </a:cubicBezTo>
                  <a:cubicBezTo>
                    <a:pt x="708" y="1643"/>
                    <a:pt x="924" y="1721"/>
                    <a:pt x="1137" y="1721"/>
                  </a:cubicBezTo>
                  <a:cubicBezTo>
                    <a:pt x="1577" y="1721"/>
                    <a:pt x="2002" y="1385"/>
                    <a:pt x="2002" y="868"/>
                  </a:cubicBezTo>
                  <a:cubicBezTo>
                    <a:pt x="2002" y="368"/>
                    <a:pt x="1635" y="1"/>
                    <a:pt x="1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75"/>
            <p:cNvSpPr/>
            <p:nvPr/>
          </p:nvSpPr>
          <p:spPr>
            <a:xfrm>
              <a:off x="4726800" y="3063586"/>
              <a:ext cx="26030" cy="22003"/>
            </a:xfrm>
            <a:custGeom>
              <a:avLst/>
              <a:gdLst/>
              <a:ahLst/>
              <a:cxnLst/>
              <a:rect l="l" t="t" r="r" b="b"/>
              <a:pathLst>
                <a:path w="2036" h="1721" extrusionOk="0">
                  <a:moveTo>
                    <a:pt x="1168" y="1"/>
                  </a:moveTo>
                  <a:cubicBezTo>
                    <a:pt x="401" y="1"/>
                    <a:pt x="1" y="935"/>
                    <a:pt x="568" y="1468"/>
                  </a:cubicBezTo>
                  <a:cubicBezTo>
                    <a:pt x="742" y="1642"/>
                    <a:pt x="958" y="1721"/>
                    <a:pt x="1171" y="1721"/>
                  </a:cubicBezTo>
                  <a:cubicBezTo>
                    <a:pt x="1611" y="1721"/>
                    <a:pt x="2036" y="1385"/>
                    <a:pt x="2036" y="868"/>
                  </a:cubicBezTo>
                  <a:cubicBezTo>
                    <a:pt x="2036" y="368"/>
                    <a:pt x="1635" y="1"/>
                    <a:pt x="11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75"/>
            <p:cNvSpPr/>
            <p:nvPr/>
          </p:nvSpPr>
          <p:spPr>
            <a:xfrm>
              <a:off x="4560058" y="3087469"/>
              <a:ext cx="26017" cy="22195"/>
            </a:xfrm>
            <a:custGeom>
              <a:avLst/>
              <a:gdLst/>
              <a:ahLst/>
              <a:cxnLst/>
              <a:rect l="l" t="t" r="r" b="b"/>
              <a:pathLst>
                <a:path w="2035" h="1736" extrusionOk="0">
                  <a:moveTo>
                    <a:pt x="1168" y="1"/>
                  </a:moveTo>
                  <a:cubicBezTo>
                    <a:pt x="400" y="1"/>
                    <a:pt x="0" y="935"/>
                    <a:pt x="567" y="1468"/>
                  </a:cubicBezTo>
                  <a:cubicBezTo>
                    <a:pt x="741" y="1653"/>
                    <a:pt x="958" y="1735"/>
                    <a:pt x="1171" y="1735"/>
                  </a:cubicBezTo>
                  <a:cubicBezTo>
                    <a:pt x="1611" y="1735"/>
                    <a:pt x="2035" y="1385"/>
                    <a:pt x="2035" y="868"/>
                  </a:cubicBezTo>
                  <a:cubicBezTo>
                    <a:pt x="2035" y="401"/>
                    <a:pt x="1635" y="1"/>
                    <a:pt x="11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75"/>
            <p:cNvSpPr/>
            <p:nvPr/>
          </p:nvSpPr>
          <p:spPr>
            <a:xfrm>
              <a:off x="4979700" y="3095153"/>
              <a:ext cx="25608" cy="21901"/>
            </a:xfrm>
            <a:custGeom>
              <a:avLst/>
              <a:gdLst/>
              <a:ahLst/>
              <a:cxnLst/>
              <a:rect l="l" t="t" r="r" b="b"/>
              <a:pathLst>
                <a:path w="2003" h="1713" extrusionOk="0">
                  <a:moveTo>
                    <a:pt x="1135" y="0"/>
                  </a:moveTo>
                  <a:cubicBezTo>
                    <a:pt x="368" y="0"/>
                    <a:pt x="1" y="901"/>
                    <a:pt x="534" y="1468"/>
                  </a:cubicBezTo>
                  <a:cubicBezTo>
                    <a:pt x="704" y="1638"/>
                    <a:pt x="915" y="1713"/>
                    <a:pt x="1123" y="1713"/>
                  </a:cubicBezTo>
                  <a:cubicBezTo>
                    <a:pt x="1568" y="1713"/>
                    <a:pt x="2002" y="1368"/>
                    <a:pt x="2002" y="867"/>
                  </a:cubicBezTo>
                  <a:cubicBezTo>
                    <a:pt x="2002" y="367"/>
                    <a:pt x="1635" y="0"/>
                    <a:pt x="11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75"/>
            <p:cNvSpPr/>
            <p:nvPr/>
          </p:nvSpPr>
          <p:spPr>
            <a:xfrm>
              <a:off x="4899947" y="3310516"/>
              <a:ext cx="26030" cy="22003"/>
            </a:xfrm>
            <a:custGeom>
              <a:avLst/>
              <a:gdLst/>
              <a:ahLst/>
              <a:cxnLst/>
              <a:rect l="l" t="t" r="r" b="b"/>
              <a:pathLst>
                <a:path w="2036" h="1721" extrusionOk="0">
                  <a:moveTo>
                    <a:pt x="1168" y="1"/>
                  </a:moveTo>
                  <a:cubicBezTo>
                    <a:pt x="401" y="1"/>
                    <a:pt x="1" y="901"/>
                    <a:pt x="568" y="1468"/>
                  </a:cubicBezTo>
                  <a:cubicBezTo>
                    <a:pt x="742" y="1642"/>
                    <a:pt x="958" y="1720"/>
                    <a:pt x="1171" y="1720"/>
                  </a:cubicBezTo>
                  <a:cubicBezTo>
                    <a:pt x="1611" y="1720"/>
                    <a:pt x="2036" y="1385"/>
                    <a:pt x="2036" y="868"/>
                  </a:cubicBezTo>
                  <a:cubicBezTo>
                    <a:pt x="2036" y="367"/>
                    <a:pt x="1635" y="1"/>
                    <a:pt x="11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75"/>
            <p:cNvSpPr/>
            <p:nvPr/>
          </p:nvSpPr>
          <p:spPr>
            <a:xfrm>
              <a:off x="4995477" y="2982990"/>
              <a:ext cx="26030" cy="22003"/>
            </a:xfrm>
            <a:custGeom>
              <a:avLst/>
              <a:gdLst/>
              <a:ahLst/>
              <a:cxnLst/>
              <a:rect l="l" t="t" r="r" b="b"/>
              <a:pathLst>
                <a:path w="2036" h="1721" extrusionOk="0">
                  <a:moveTo>
                    <a:pt x="1168" y="0"/>
                  </a:moveTo>
                  <a:cubicBezTo>
                    <a:pt x="401" y="0"/>
                    <a:pt x="1" y="934"/>
                    <a:pt x="568" y="1468"/>
                  </a:cubicBezTo>
                  <a:cubicBezTo>
                    <a:pt x="742" y="1642"/>
                    <a:pt x="958" y="1720"/>
                    <a:pt x="1171" y="1720"/>
                  </a:cubicBezTo>
                  <a:cubicBezTo>
                    <a:pt x="1611" y="1720"/>
                    <a:pt x="2036" y="1385"/>
                    <a:pt x="2036" y="867"/>
                  </a:cubicBezTo>
                  <a:cubicBezTo>
                    <a:pt x="2036" y="400"/>
                    <a:pt x="1635" y="0"/>
                    <a:pt x="1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75"/>
            <p:cNvSpPr/>
            <p:nvPr/>
          </p:nvSpPr>
          <p:spPr>
            <a:xfrm>
              <a:off x="4994633" y="2760799"/>
              <a:ext cx="26017" cy="22182"/>
            </a:xfrm>
            <a:custGeom>
              <a:avLst/>
              <a:gdLst/>
              <a:ahLst/>
              <a:cxnLst/>
              <a:rect l="l" t="t" r="r" b="b"/>
              <a:pathLst>
                <a:path w="2035" h="1735" extrusionOk="0">
                  <a:moveTo>
                    <a:pt x="1168" y="0"/>
                  </a:moveTo>
                  <a:cubicBezTo>
                    <a:pt x="400" y="0"/>
                    <a:pt x="0" y="934"/>
                    <a:pt x="567" y="1468"/>
                  </a:cubicBezTo>
                  <a:cubicBezTo>
                    <a:pt x="741" y="1653"/>
                    <a:pt x="958" y="1735"/>
                    <a:pt x="1171" y="1735"/>
                  </a:cubicBezTo>
                  <a:cubicBezTo>
                    <a:pt x="1611" y="1735"/>
                    <a:pt x="2035" y="1384"/>
                    <a:pt x="2035" y="867"/>
                  </a:cubicBezTo>
                  <a:cubicBezTo>
                    <a:pt x="2035" y="400"/>
                    <a:pt x="1635" y="0"/>
                    <a:pt x="116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75"/>
            <p:cNvSpPr/>
            <p:nvPr/>
          </p:nvSpPr>
          <p:spPr>
            <a:xfrm>
              <a:off x="5195920" y="2907929"/>
              <a:ext cx="25608" cy="22003"/>
            </a:xfrm>
            <a:custGeom>
              <a:avLst/>
              <a:gdLst/>
              <a:ahLst/>
              <a:cxnLst/>
              <a:rect l="l" t="t" r="r" b="b"/>
              <a:pathLst>
                <a:path w="2003" h="1721" extrusionOk="0">
                  <a:moveTo>
                    <a:pt x="1168" y="0"/>
                  </a:moveTo>
                  <a:cubicBezTo>
                    <a:pt x="368" y="0"/>
                    <a:pt x="1" y="934"/>
                    <a:pt x="534" y="1468"/>
                  </a:cubicBezTo>
                  <a:cubicBezTo>
                    <a:pt x="708" y="1642"/>
                    <a:pt x="925" y="1720"/>
                    <a:pt x="1137" y="1720"/>
                  </a:cubicBezTo>
                  <a:cubicBezTo>
                    <a:pt x="1578" y="1720"/>
                    <a:pt x="2002" y="1385"/>
                    <a:pt x="2002" y="868"/>
                  </a:cubicBezTo>
                  <a:cubicBezTo>
                    <a:pt x="2002" y="401"/>
                    <a:pt x="1635" y="0"/>
                    <a:pt x="116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75"/>
            <p:cNvSpPr/>
            <p:nvPr/>
          </p:nvSpPr>
          <p:spPr>
            <a:xfrm>
              <a:off x="5225773" y="3069992"/>
              <a:ext cx="26030" cy="22182"/>
            </a:xfrm>
            <a:custGeom>
              <a:avLst/>
              <a:gdLst/>
              <a:ahLst/>
              <a:cxnLst/>
              <a:rect l="l" t="t" r="r" b="b"/>
              <a:pathLst>
                <a:path w="2036" h="1735" extrusionOk="0">
                  <a:moveTo>
                    <a:pt x="1168" y="0"/>
                  </a:moveTo>
                  <a:cubicBezTo>
                    <a:pt x="401" y="0"/>
                    <a:pt x="1" y="934"/>
                    <a:pt x="534" y="1468"/>
                  </a:cubicBezTo>
                  <a:cubicBezTo>
                    <a:pt x="719" y="1653"/>
                    <a:pt x="940" y="1735"/>
                    <a:pt x="1154" y="1735"/>
                  </a:cubicBezTo>
                  <a:cubicBezTo>
                    <a:pt x="1597" y="1735"/>
                    <a:pt x="2013" y="1384"/>
                    <a:pt x="2035" y="867"/>
                  </a:cubicBezTo>
                  <a:cubicBezTo>
                    <a:pt x="2035" y="400"/>
                    <a:pt x="1635" y="0"/>
                    <a:pt x="116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75"/>
            <p:cNvSpPr/>
            <p:nvPr/>
          </p:nvSpPr>
          <p:spPr>
            <a:xfrm>
              <a:off x="4862423" y="2643510"/>
              <a:ext cx="25596" cy="22003"/>
            </a:xfrm>
            <a:custGeom>
              <a:avLst/>
              <a:gdLst/>
              <a:ahLst/>
              <a:cxnLst/>
              <a:rect l="l" t="t" r="r" b="b"/>
              <a:pathLst>
                <a:path w="2002" h="1721" extrusionOk="0">
                  <a:moveTo>
                    <a:pt x="1168" y="1"/>
                  </a:moveTo>
                  <a:cubicBezTo>
                    <a:pt x="367" y="1"/>
                    <a:pt x="0" y="902"/>
                    <a:pt x="534" y="1469"/>
                  </a:cubicBezTo>
                  <a:cubicBezTo>
                    <a:pt x="719" y="1642"/>
                    <a:pt x="939" y="1721"/>
                    <a:pt x="1152" y="1721"/>
                  </a:cubicBezTo>
                  <a:cubicBezTo>
                    <a:pt x="1592" y="1721"/>
                    <a:pt x="2002" y="1385"/>
                    <a:pt x="2002" y="868"/>
                  </a:cubicBezTo>
                  <a:cubicBezTo>
                    <a:pt x="2002" y="368"/>
                    <a:pt x="1635" y="1"/>
                    <a:pt x="116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75"/>
            <p:cNvSpPr/>
            <p:nvPr/>
          </p:nvSpPr>
          <p:spPr>
            <a:xfrm>
              <a:off x="4870529" y="2809843"/>
              <a:ext cx="25596" cy="22003"/>
            </a:xfrm>
            <a:custGeom>
              <a:avLst/>
              <a:gdLst/>
              <a:ahLst/>
              <a:cxnLst/>
              <a:rect l="l" t="t" r="r" b="b"/>
              <a:pathLst>
                <a:path w="2002" h="1721" extrusionOk="0">
                  <a:moveTo>
                    <a:pt x="1134" y="0"/>
                  </a:moveTo>
                  <a:cubicBezTo>
                    <a:pt x="367" y="0"/>
                    <a:pt x="0" y="934"/>
                    <a:pt x="534" y="1468"/>
                  </a:cubicBezTo>
                  <a:cubicBezTo>
                    <a:pt x="708" y="1642"/>
                    <a:pt x="924" y="1720"/>
                    <a:pt x="1137" y="1720"/>
                  </a:cubicBezTo>
                  <a:cubicBezTo>
                    <a:pt x="1577" y="1720"/>
                    <a:pt x="2002" y="1385"/>
                    <a:pt x="2002" y="867"/>
                  </a:cubicBezTo>
                  <a:cubicBezTo>
                    <a:pt x="2002" y="400"/>
                    <a:pt x="1601" y="0"/>
                    <a:pt x="1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75"/>
            <p:cNvSpPr/>
            <p:nvPr/>
          </p:nvSpPr>
          <p:spPr>
            <a:xfrm>
              <a:off x="4888441" y="3156137"/>
              <a:ext cx="22182" cy="21760"/>
            </a:xfrm>
            <a:custGeom>
              <a:avLst/>
              <a:gdLst/>
              <a:ahLst/>
              <a:cxnLst/>
              <a:rect l="l" t="t" r="r" b="b"/>
              <a:pathLst>
                <a:path w="1735" h="1702" extrusionOk="0">
                  <a:moveTo>
                    <a:pt x="867" y="0"/>
                  </a:moveTo>
                  <a:cubicBezTo>
                    <a:pt x="400" y="0"/>
                    <a:pt x="0" y="367"/>
                    <a:pt x="0" y="834"/>
                  </a:cubicBezTo>
                  <a:cubicBezTo>
                    <a:pt x="0" y="1335"/>
                    <a:pt x="400" y="1701"/>
                    <a:pt x="867" y="1701"/>
                  </a:cubicBezTo>
                  <a:cubicBezTo>
                    <a:pt x="1334" y="1701"/>
                    <a:pt x="1735" y="1335"/>
                    <a:pt x="1735" y="834"/>
                  </a:cubicBezTo>
                  <a:cubicBezTo>
                    <a:pt x="1735" y="367"/>
                    <a:pt x="133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75"/>
            <p:cNvSpPr/>
            <p:nvPr/>
          </p:nvSpPr>
          <p:spPr>
            <a:xfrm>
              <a:off x="5109353" y="3203045"/>
              <a:ext cx="26017" cy="22195"/>
            </a:xfrm>
            <a:custGeom>
              <a:avLst/>
              <a:gdLst/>
              <a:ahLst/>
              <a:cxnLst/>
              <a:rect l="l" t="t" r="r" b="b"/>
              <a:pathLst>
                <a:path w="2035" h="1736" extrusionOk="0">
                  <a:moveTo>
                    <a:pt x="1168" y="1"/>
                  </a:moveTo>
                  <a:cubicBezTo>
                    <a:pt x="400" y="1"/>
                    <a:pt x="0" y="935"/>
                    <a:pt x="567" y="1468"/>
                  </a:cubicBezTo>
                  <a:cubicBezTo>
                    <a:pt x="741" y="1653"/>
                    <a:pt x="958" y="1735"/>
                    <a:pt x="1171" y="1735"/>
                  </a:cubicBezTo>
                  <a:cubicBezTo>
                    <a:pt x="1611" y="1735"/>
                    <a:pt x="2035" y="1385"/>
                    <a:pt x="2035" y="868"/>
                  </a:cubicBezTo>
                  <a:cubicBezTo>
                    <a:pt x="2035" y="401"/>
                    <a:pt x="1635" y="1"/>
                    <a:pt x="11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75"/>
            <p:cNvSpPr/>
            <p:nvPr/>
          </p:nvSpPr>
          <p:spPr>
            <a:xfrm>
              <a:off x="4587354" y="3191500"/>
              <a:ext cx="26017" cy="22029"/>
            </a:xfrm>
            <a:custGeom>
              <a:avLst/>
              <a:gdLst/>
              <a:ahLst/>
              <a:cxnLst/>
              <a:rect l="l" t="t" r="r" b="b"/>
              <a:pathLst>
                <a:path w="2035" h="1723" extrusionOk="0">
                  <a:moveTo>
                    <a:pt x="1222" y="1"/>
                  </a:moveTo>
                  <a:cubicBezTo>
                    <a:pt x="1204" y="1"/>
                    <a:pt x="1186" y="2"/>
                    <a:pt x="1168" y="3"/>
                  </a:cubicBezTo>
                  <a:cubicBezTo>
                    <a:pt x="400" y="3"/>
                    <a:pt x="0" y="904"/>
                    <a:pt x="567" y="1471"/>
                  </a:cubicBezTo>
                  <a:cubicBezTo>
                    <a:pt x="741" y="1644"/>
                    <a:pt x="957" y="1723"/>
                    <a:pt x="1170" y="1723"/>
                  </a:cubicBezTo>
                  <a:cubicBezTo>
                    <a:pt x="1610" y="1723"/>
                    <a:pt x="2035" y="1387"/>
                    <a:pt x="2035" y="870"/>
                  </a:cubicBezTo>
                  <a:cubicBezTo>
                    <a:pt x="2035" y="389"/>
                    <a:pt x="1665" y="1"/>
                    <a:pt x="12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75"/>
            <p:cNvSpPr/>
            <p:nvPr/>
          </p:nvSpPr>
          <p:spPr>
            <a:xfrm>
              <a:off x="4770308" y="3270857"/>
              <a:ext cx="25596" cy="22195"/>
            </a:xfrm>
            <a:custGeom>
              <a:avLst/>
              <a:gdLst/>
              <a:ahLst/>
              <a:cxnLst/>
              <a:rect l="l" t="t" r="r" b="b"/>
              <a:pathLst>
                <a:path w="2002" h="1736" extrusionOk="0">
                  <a:moveTo>
                    <a:pt x="1134" y="0"/>
                  </a:moveTo>
                  <a:cubicBezTo>
                    <a:pt x="367" y="0"/>
                    <a:pt x="0" y="934"/>
                    <a:pt x="534" y="1468"/>
                  </a:cubicBezTo>
                  <a:cubicBezTo>
                    <a:pt x="708" y="1653"/>
                    <a:pt x="925" y="1735"/>
                    <a:pt x="1138" y="1735"/>
                  </a:cubicBezTo>
                  <a:cubicBezTo>
                    <a:pt x="1578" y="1735"/>
                    <a:pt x="2002" y="1385"/>
                    <a:pt x="2002" y="868"/>
                  </a:cubicBezTo>
                  <a:cubicBezTo>
                    <a:pt x="2002" y="401"/>
                    <a:pt x="1635" y="0"/>
                    <a:pt x="1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75"/>
            <p:cNvSpPr/>
            <p:nvPr/>
          </p:nvSpPr>
          <p:spPr>
            <a:xfrm>
              <a:off x="5067559" y="3307537"/>
              <a:ext cx="26017" cy="21990"/>
            </a:xfrm>
            <a:custGeom>
              <a:avLst/>
              <a:gdLst/>
              <a:ahLst/>
              <a:cxnLst/>
              <a:rect l="l" t="t" r="r" b="b"/>
              <a:pathLst>
                <a:path w="2035" h="1720" extrusionOk="0">
                  <a:moveTo>
                    <a:pt x="1168" y="0"/>
                  </a:moveTo>
                  <a:cubicBezTo>
                    <a:pt x="400" y="0"/>
                    <a:pt x="0" y="934"/>
                    <a:pt x="534" y="1468"/>
                  </a:cubicBezTo>
                  <a:cubicBezTo>
                    <a:pt x="719" y="1642"/>
                    <a:pt x="942" y="1720"/>
                    <a:pt x="1160" y="1720"/>
                  </a:cubicBezTo>
                  <a:cubicBezTo>
                    <a:pt x="1610" y="1720"/>
                    <a:pt x="2035" y="1385"/>
                    <a:pt x="2035" y="867"/>
                  </a:cubicBezTo>
                  <a:cubicBezTo>
                    <a:pt x="2035" y="367"/>
                    <a:pt x="1635" y="0"/>
                    <a:pt x="1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75"/>
            <p:cNvSpPr/>
            <p:nvPr/>
          </p:nvSpPr>
          <p:spPr>
            <a:xfrm>
              <a:off x="5347320" y="3879858"/>
              <a:ext cx="112176" cy="111754"/>
            </a:xfrm>
            <a:custGeom>
              <a:avLst/>
              <a:gdLst/>
              <a:ahLst/>
              <a:cxnLst/>
              <a:rect l="l" t="t" r="r" b="b"/>
              <a:pathLst>
                <a:path w="8774" h="8741" extrusionOk="0">
                  <a:moveTo>
                    <a:pt x="5004" y="0"/>
                  </a:moveTo>
                  <a:lnTo>
                    <a:pt x="167" y="334"/>
                  </a:lnTo>
                  <a:lnTo>
                    <a:pt x="0" y="567"/>
                  </a:lnTo>
                  <a:lnTo>
                    <a:pt x="4170" y="8740"/>
                  </a:lnTo>
                  <a:lnTo>
                    <a:pt x="8773" y="7973"/>
                  </a:lnTo>
                  <a:lnTo>
                    <a:pt x="500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75"/>
            <p:cNvSpPr/>
            <p:nvPr/>
          </p:nvSpPr>
          <p:spPr>
            <a:xfrm>
              <a:off x="5347320" y="3879858"/>
              <a:ext cx="112176" cy="111754"/>
            </a:xfrm>
            <a:custGeom>
              <a:avLst/>
              <a:gdLst/>
              <a:ahLst/>
              <a:cxnLst/>
              <a:rect l="l" t="t" r="r" b="b"/>
              <a:pathLst>
                <a:path w="8774" h="8741" extrusionOk="0">
                  <a:moveTo>
                    <a:pt x="5004" y="0"/>
                  </a:moveTo>
                  <a:lnTo>
                    <a:pt x="167" y="334"/>
                  </a:lnTo>
                  <a:lnTo>
                    <a:pt x="0" y="567"/>
                  </a:lnTo>
                  <a:lnTo>
                    <a:pt x="4170" y="8740"/>
                  </a:lnTo>
                  <a:lnTo>
                    <a:pt x="8773" y="7973"/>
                  </a:lnTo>
                  <a:lnTo>
                    <a:pt x="5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75"/>
            <p:cNvSpPr/>
            <p:nvPr/>
          </p:nvSpPr>
          <p:spPr>
            <a:xfrm>
              <a:off x="5349455" y="3877301"/>
              <a:ext cx="112176" cy="111319"/>
            </a:xfrm>
            <a:custGeom>
              <a:avLst/>
              <a:gdLst/>
              <a:ahLst/>
              <a:cxnLst/>
              <a:rect l="l" t="t" r="r" b="b"/>
              <a:pathLst>
                <a:path w="8774" h="8707" extrusionOk="0">
                  <a:moveTo>
                    <a:pt x="5004" y="0"/>
                  </a:moveTo>
                  <a:lnTo>
                    <a:pt x="0" y="534"/>
                  </a:lnTo>
                  <a:lnTo>
                    <a:pt x="4170" y="8707"/>
                  </a:lnTo>
                  <a:lnTo>
                    <a:pt x="8773" y="7939"/>
                  </a:lnTo>
                  <a:lnTo>
                    <a:pt x="500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75"/>
            <p:cNvSpPr/>
            <p:nvPr/>
          </p:nvSpPr>
          <p:spPr>
            <a:xfrm>
              <a:off x="5359683" y="3887107"/>
              <a:ext cx="93420" cy="91272"/>
            </a:xfrm>
            <a:custGeom>
              <a:avLst/>
              <a:gdLst/>
              <a:ahLst/>
              <a:cxnLst/>
              <a:rect l="l" t="t" r="r" b="b"/>
              <a:pathLst>
                <a:path w="7307" h="7139" extrusionOk="0">
                  <a:moveTo>
                    <a:pt x="4170" y="0"/>
                  </a:moveTo>
                  <a:lnTo>
                    <a:pt x="1" y="468"/>
                  </a:lnTo>
                  <a:lnTo>
                    <a:pt x="3437" y="7139"/>
                  </a:lnTo>
                  <a:lnTo>
                    <a:pt x="7306" y="6505"/>
                  </a:lnTo>
                  <a:lnTo>
                    <a:pt x="4170"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75"/>
            <p:cNvSpPr/>
            <p:nvPr/>
          </p:nvSpPr>
          <p:spPr>
            <a:xfrm>
              <a:off x="5371624" y="3883616"/>
              <a:ext cx="31144" cy="10752"/>
            </a:xfrm>
            <a:custGeom>
              <a:avLst/>
              <a:gdLst/>
              <a:ahLst/>
              <a:cxnLst/>
              <a:rect l="l" t="t" r="r" b="b"/>
              <a:pathLst>
                <a:path w="2436" h="841" extrusionOk="0">
                  <a:moveTo>
                    <a:pt x="1520" y="0"/>
                  </a:moveTo>
                  <a:cubicBezTo>
                    <a:pt x="1470" y="0"/>
                    <a:pt x="1419" y="2"/>
                    <a:pt x="1368" y="7"/>
                  </a:cubicBezTo>
                  <a:lnTo>
                    <a:pt x="635" y="73"/>
                  </a:lnTo>
                  <a:cubicBezTo>
                    <a:pt x="268" y="107"/>
                    <a:pt x="1" y="307"/>
                    <a:pt x="101" y="507"/>
                  </a:cubicBezTo>
                  <a:lnTo>
                    <a:pt x="268" y="841"/>
                  </a:lnTo>
                  <a:lnTo>
                    <a:pt x="2436" y="607"/>
                  </a:lnTo>
                  <a:lnTo>
                    <a:pt x="2236" y="273"/>
                  </a:lnTo>
                  <a:cubicBezTo>
                    <a:pt x="2178" y="99"/>
                    <a:pt x="1865" y="0"/>
                    <a:pt x="15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75"/>
            <p:cNvSpPr/>
            <p:nvPr/>
          </p:nvSpPr>
          <p:spPr>
            <a:xfrm>
              <a:off x="5363953" y="3865359"/>
              <a:ext cx="34980" cy="17068"/>
            </a:xfrm>
            <a:custGeom>
              <a:avLst/>
              <a:gdLst/>
              <a:ahLst/>
              <a:cxnLst/>
              <a:rect l="l" t="t" r="r" b="b"/>
              <a:pathLst>
                <a:path w="2736" h="1335" extrusionOk="0">
                  <a:moveTo>
                    <a:pt x="901" y="0"/>
                  </a:moveTo>
                  <a:cubicBezTo>
                    <a:pt x="201" y="34"/>
                    <a:pt x="567" y="834"/>
                    <a:pt x="567" y="834"/>
                  </a:cubicBezTo>
                  <a:lnTo>
                    <a:pt x="267" y="868"/>
                  </a:lnTo>
                  <a:cubicBezTo>
                    <a:pt x="100" y="901"/>
                    <a:pt x="0" y="1034"/>
                    <a:pt x="67" y="1134"/>
                  </a:cubicBezTo>
                  <a:lnTo>
                    <a:pt x="167" y="1335"/>
                  </a:lnTo>
                  <a:lnTo>
                    <a:pt x="2736" y="1034"/>
                  </a:lnTo>
                  <a:lnTo>
                    <a:pt x="2636" y="834"/>
                  </a:lnTo>
                  <a:cubicBezTo>
                    <a:pt x="2553" y="724"/>
                    <a:pt x="2424" y="659"/>
                    <a:pt x="2306" y="659"/>
                  </a:cubicBezTo>
                  <a:cubicBezTo>
                    <a:pt x="2282" y="659"/>
                    <a:pt x="2258" y="662"/>
                    <a:pt x="2235" y="667"/>
                  </a:cubicBezTo>
                  <a:lnTo>
                    <a:pt x="1935" y="701"/>
                  </a:lnTo>
                  <a:cubicBezTo>
                    <a:pt x="1735" y="300"/>
                    <a:pt x="1335" y="34"/>
                    <a:pt x="9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75"/>
            <p:cNvSpPr/>
            <p:nvPr/>
          </p:nvSpPr>
          <p:spPr>
            <a:xfrm>
              <a:off x="5371624" y="3877301"/>
              <a:ext cx="24752" cy="14933"/>
            </a:xfrm>
            <a:custGeom>
              <a:avLst/>
              <a:gdLst/>
              <a:ahLst/>
              <a:cxnLst/>
              <a:rect l="l" t="t" r="r" b="b"/>
              <a:pathLst>
                <a:path w="1936" h="1168" extrusionOk="0">
                  <a:moveTo>
                    <a:pt x="1802" y="0"/>
                  </a:moveTo>
                  <a:lnTo>
                    <a:pt x="1" y="200"/>
                  </a:lnTo>
                  <a:lnTo>
                    <a:pt x="101" y="334"/>
                  </a:lnTo>
                  <a:cubicBezTo>
                    <a:pt x="122" y="330"/>
                    <a:pt x="142" y="329"/>
                    <a:pt x="160" y="329"/>
                  </a:cubicBezTo>
                  <a:cubicBezTo>
                    <a:pt x="322" y="329"/>
                    <a:pt x="412" y="451"/>
                    <a:pt x="501" y="601"/>
                  </a:cubicBezTo>
                  <a:cubicBezTo>
                    <a:pt x="568" y="734"/>
                    <a:pt x="801" y="1168"/>
                    <a:pt x="801" y="1168"/>
                  </a:cubicBezTo>
                  <a:lnTo>
                    <a:pt x="1936" y="1034"/>
                  </a:lnTo>
                  <a:cubicBezTo>
                    <a:pt x="1936" y="1034"/>
                    <a:pt x="1769" y="734"/>
                    <a:pt x="1602" y="467"/>
                  </a:cubicBezTo>
                  <a:cubicBezTo>
                    <a:pt x="1469" y="167"/>
                    <a:pt x="1569" y="134"/>
                    <a:pt x="1802" y="134"/>
                  </a:cubicBezTo>
                  <a:lnTo>
                    <a:pt x="18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75"/>
            <p:cNvSpPr/>
            <p:nvPr/>
          </p:nvSpPr>
          <p:spPr>
            <a:xfrm>
              <a:off x="5372903" y="3884230"/>
              <a:ext cx="30722" cy="10995"/>
            </a:xfrm>
            <a:custGeom>
              <a:avLst/>
              <a:gdLst/>
              <a:ahLst/>
              <a:cxnLst/>
              <a:rect l="l" t="t" r="r" b="b"/>
              <a:pathLst>
                <a:path w="2403" h="860" extrusionOk="0">
                  <a:moveTo>
                    <a:pt x="1586" y="1"/>
                  </a:moveTo>
                  <a:cubicBezTo>
                    <a:pt x="1514" y="1"/>
                    <a:pt x="1441" y="9"/>
                    <a:pt x="1369" y="25"/>
                  </a:cubicBezTo>
                  <a:lnTo>
                    <a:pt x="601" y="92"/>
                  </a:lnTo>
                  <a:cubicBezTo>
                    <a:pt x="234" y="125"/>
                    <a:pt x="1" y="292"/>
                    <a:pt x="101" y="492"/>
                  </a:cubicBezTo>
                  <a:lnTo>
                    <a:pt x="268" y="859"/>
                  </a:lnTo>
                  <a:lnTo>
                    <a:pt x="2403" y="592"/>
                  </a:lnTo>
                  <a:lnTo>
                    <a:pt x="2202" y="259"/>
                  </a:lnTo>
                  <a:cubicBezTo>
                    <a:pt x="2026" y="82"/>
                    <a:pt x="1811" y="1"/>
                    <a:pt x="158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75"/>
            <p:cNvSpPr/>
            <p:nvPr/>
          </p:nvSpPr>
          <p:spPr>
            <a:xfrm>
              <a:off x="5407640" y="3908713"/>
              <a:ext cx="28830" cy="18500"/>
            </a:xfrm>
            <a:custGeom>
              <a:avLst/>
              <a:gdLst/>
              <a:ahLst/>
              <a:cxnLst/>
              <a:rect l="l" t="t" r="r" b="b"/>
              <a:pathLst>
                <a:path w="2255" h="1447" extrusionOk="0">
                  <a:moveTo>
                    <a:pt x="271" y="1"/>
                  </a:moveTo>
                  <a:cubicBezTo>
                    <a:pt x="1" y="1"/>
                    <a:pt x="55" y="404"/>
                    <a:pt x="253" y="545"/>
                  </a:cubicBezTo>
                  <a:cubicBezTo>
                    <a:pt x="786" y="946"/>
                    <a:pt x="1820" y="1113"/>
                    <a:pt x="2121" y="1446"/>
                  </a:cubicBezTo>
                  <a:cubicBezTo>
                    <a:pt x="2121" y="1446"/>
                    <a:pt x="2254" y="712"/>
                    <a:pt x="2021" y="445"/>
                  </a:cubicBezTo>
                  <a:cubicBezTo>
                    <a:pt x="1820" y="212"/>
                    <a:pt x="886" y="245"/>
                    <a:pt x="453" y="45"/>
                  </a:cubicBezTo>
                  <a:cubicBezTo>
                    <a:pt x="381" y="14"/>
                    <a:pt x="321" y="1"/>
                    <a:pt x="27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75"/>
            <p:cNvSpPr/>
            <p:nvPr/>
          </p:nvSpPr>
          <p:spPr>
            <a:xfrm>
              <a:off x="5502978" y="3802662"/>
              <a:ext cx="86593" cy="141607"/>
            </a:xfrm>
            <a:custGeom>
              <a:avLst/>
              <a:gdLst/>
              <a:ahLst/>
              <a:cxnLst/>
              <a:rect l="l" t="t" r="r" b="b"/>
              <a:pathLst>
                <a:path w="6773" h="11076" extrusionOk="0">
                  <a:moveTo>
                    <a:pt x="2302" y="1"/>
                  </a:moveTo>
                  <a:lnTo>
                    <a:pt x="1602" y="2903"/>
                  </a:lnTo>
                  <a:lnTo>
                    <a:pt x="3703" y="7706"/>
                  </a:lnTo>
                  <a:lnTo>
                    <a:pt x="1" y="9374"/>
                  </a:lnTo>
                  <a:lnTo>
                    <a:pt x="801" y="11075"/>
                  </a:lnTo>
                  <a:cubicBezTo>
                    <a:pt x="801" y="11075"/>
                    <a:pt x="6372" y="9608"/>
                    <a:pt x="6539" y="9141"/>
                  </a:cubicBezTo>
                  <a:cubicBezTo>
                    <a:pt x="6772" y="8440"/>
                    <a:pt x="5238" y="4337"/>
                    <a:pt x="4471" y="2469"/>
                  </a:cubicBezTo>
                  <a:cubicBezTo>
                    <a:pt x="3737" y="601"/>
                    <a:pt x="3036" y="34"/>
                    <a:pt x="230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75"/>
            <p:cNvSpPr/>
            <p:nvPr/>
          </p:nvSpPr>
          <p:spPr>
            <a:xfrm>
              <a:off x="5384844" y="4320403"/>
              <a:ext cx="90850" cy="45719"/>
            </a:xfrm>
            <a:custGeom>
              <a:avLst/>
              <a:gdLst/>
              <a:ahLst/>
              <a:cxnLst/>
              <a:rect l="l" t="t" r="r" b="b"/>
              <a:pathLst>
                <a:path w="7106" h="3576" extrusionOk="0">
                  <a:moveTo>
                    <a:pt x="4771" y="0"/>
                  </a:moveTo>
                  <a:cubicBezTo>
                    <a:pt x="4004" y="834"/>
                    <a:pt x="1836" y="1568"/>
                    <a:pt x="1836" y="1568"/>
                  </a:cubicBezTo>
                  <a:cubicBezTo>
                    <a:pt x="1" y="2135"/>
                    <a:pt x="101" y="2536"/>
                    <a:pt x="201" y="2802"/>
                  </a:cubicBezTo>
                  <a:cubicBezTo>
                    <a:pt x="301" y="3103"/>
                    <a:pt x="1002" y="3470"/>
                    <a:pt x="1669" y="3570"/>
                  </a:cubicBezTo>
                  <a:cubicBezTo>
                    <a:pt x="1762" y="3574"/>
                    <a:pt x="1855" y="3576"/>
                    <a:pt x="1948" y="3576"/>
                  </a:cubicBezTo>
                  <a:cubicBezTo>
                    <a:pt x="2621" y="3576"/>
                    <a:pt x="3288" y="3467"/>
                    <a:pt x="3904" y="3203"/>
                  </a:cubicBezTo>
                  <a:cubicBezTo>
                    <a:pt x="4437" y="2869"/>
                    <a:pt x="5038" y="2669"/>
                    <a:pt x="5672" y="2569"/>
                  </a:cubicBezTo>
                  <a:cubicBezTo>
                    <a:pt x="5737" y="2572"/>
                    <a:pt x="5800" y="2573"/>
                    <a:pt x="5861" y="2573"/>
                  </a:cubicBezTo>
                  <a:cubicBezTo>
                    <a:pt x="6516" y="2573"/>
                    <a:pt x="6917" y="2413"/>
                    <a:pt x="7039" y="2169"/>
                  </a:cubicBezTo>
                  <a:cubicBezTo>
                    <a:pt x="7106" y="1768"/>
                    <a:pt x="7106" y="1335"/>
                    <a:pt x="6973" y="934"/>
                  </a:cubicBezTo>
                  <a:cubicBezTo>
                    <a:pt x="6906" y="634"/>
                    <a:pt x="6806" y="301"/>
                    <a:pt x="670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75"/>
            <p:cNvSpPr/>
            <p:nvPr/>
          </p:nvSpPr>
          <p:spPr>
            <a:xfrm>
              <a:off x="5384844" y="4320403"/>
              <a:ext cx="90850" cy="45719"/>
            </a:xfrm>
            <a:custGeom>
              <a:avLst/>
              <a:gdLst/>
              <a:ahLst/>
              <a:cxnLst/>
              <a:rect l="l" t="t" r="r" b="b"/>
              <a:pathLst>
                <a:path w="7106" h="3576" extrusionOk="0">
                  <a:moveTo>
                    <a:pt x="4771" y="0"/>
                  </a:moveTo>
                  <a:cubicBezTo>
                    <a:pt x="4004" y="834"/>
                    <a:pt x="1836" y="1568"/>
                    <a:pt x="1836" y="1568"/>
                  </a:cubicBezTo>
                  <a:cubicBezTo>
                    <a:pt x="1" y="2135"/>
                    <a:pt x="101" y="2536"/>
                    <a:pt x="201" y="2802"/>
                  </a:cubicBezTo>
                  <a:cubicBezTo>
                    <a:pt x="301" y="3103"/>
                    <a:pt x="1002" y="3470"/>
                    <a:pt x="1669" y="3570"/>
                  </a:cubicBezTo>
                  <a:cubicBezTo>
                    <a:pt x="1762" y="3574"/>
                    <a:pt x="1855" y="3576"/>
                    <a:pt x="1948" y="3576"/>
                  </a:cubicBezTo>
                  <a:cubicBezTo>
                    <a:pt x="2621" y="3576"/>
                    <a:pt x="3288" y="3467"/>
                    <a:pt x="3904" y="3203"/>
                  </a:cubicBezTo>
                  <a:cubicBezTo>
                    <a:pt x="4437" y="2869"/>
                    <a:pt x="5038" y="2669"/>
                    <a:pt x="5672" y="2569"/>
                  </a:cubicBezTo>
                  <a:cubicBezTo>
                    <a:pt x="5737" y="2572"/>
                    <a:pt x="5800" y="2573"/>
                    <a:pt x="5861" y="2573"/>
                  </a:cubicBezTo>
                  <a:cubicBezTo>
                    <a:pt x="6516" y="2573"/>
                    <a:pt x="6917" y="2413"/>
                    <a:pt x="7039" y="2169"/>
                  </a:cubicBezTo>
                  <a:cubicBezTo>
                    <a:pt x="7106" y="1768"/>
                    <a:pt x="7106" y="1335"/>
                    <a:pt x="6973" y="934"/>
                  </a:cubicBezTo>
                  <a:cubicBezTo>
                    <a:pt x="6906" y="634"/>
                    <a:pt x="6806" y="301"/>
                    <a:pt x="67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75"/>
            <p:cNvSpPr/>
            <p:nvPr/>
          </p:nvSpPr>
          <p:spPr>
            <a:xfrm>
              <a:off x="5400199" y="4320403"/>
              <a:ext cx="70816" cy="31195"/>
            </a:xfrm>
            <a:custGeom>
              <a:avLst/>
              <a:gdLst/>
              <a:ahLst/>
              <a:cxnLst/>
              <a:rect l="l" t="t" r="r" b="b"/>
              <a:pathLst>
                <a:path w="5539" h="2440" extrusionOk="0">
                  <a:moveTo>
                    <a:pt x="5171" y="0"/>
                  </a:moveTo>
                  <a:lnTo>
                    <a:pt x="3570" y="34"/>
                  </a:lnTo>
                  <a:cubicBezTo>
                    <a:pt x="2803" y="868"/>
                    <a:pt x="635" y="1568"/>
                    <a:pt x="635" y="1602"/>
                  </a:cubicBezTo>
                  <a:lnTo>
                    <a:pt x="334" y="1702"/>
                  </a:lnTo>
                  <a:cubicBezTo>
                    <a:pt x="1" y="1935"/>
                    <a:pt x="268" y="2369"/>
                    <a:pt x="1035" y="2436"/>
                  </a:cubicBezTo>
                  <a:cubicBezTo>
                    <a:pt x="1064" y="2438"/>
                    <a:pt x="1096" y="2439"/>
                    <a:pt x="1130" y="2439"/>
                  </a:cubicBezTo>
                  <a:cubicBezTo>
                    <a:pt x="1952" y="2439"/>
                    <a:pt x="4125" y="1692"/>
                    <a:pt x="4637" y="1468"/>
                  </a:cubicBezTo>
                  <a:cubicBezTo>
                    <a:pt x="5171" y="1201"/>
                    <a:pt x="5538" y="634"/>
                    <a:pt x="5505" y="34"/>
                  </a:cubicBezTo>
                  <a:lnTo>
                    <a:pt x="51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75"/>
            <p:cNvSpPr/>
            <p:nvPr/>
          </p:nvSpPr>
          <p:spPr>
            <a:xfrm>
              <a:off x="5445829" y="4312297"/>
              <a:ext cx="24752" cy="16250"/>
            </a:xfrm>
            <a:custGeom>
              <a:avLst/>
              <a:gdLst/>
              <a:ahLst/>
              <a:cxnLst/>
              <a:rect l="l" t="t" r="r" b="b"/>
              <a:pathLst>
                <a:path w="1936" h="1271" extrusionOk="0">
                  <a:moveTo>
                    <a:pt x="1936" y="1"/>
                  </a:moveTo>
                  <a:lnTo>
                    <a:pt x="1" y="34"/>
                  </a:lnTo>
                  <a:lnTo>
                    <a:pt x="1" y="668"/>
                  </a:lnTo>
                  <a:cubicBezTo>
                    <a:pt x="1" y="1101"/>
                    <a:pt x="368" y="1235"/>
                    <a:pt x="902" y="1268"/>
                  </a:cubicBezTo>
                  <a:cubicBezTo>
                    <a:pt x="934" y="1270"/>
                    <a:pt x="966" y="1270"/>
                    <a:pt x="997" y="1270"/>
                  </a:cubicBezTo>
                  <a:cubicBezTo>
                    <a:pt x="1691" y="1270"/>
                    <a:pt x="1936" y="923"/>
                    <a:pt x="1936" y="668"/>
                  </a:cubicBezTo>
                  <a:lnTo>
                    <a:pt x="19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75"/>
            <p:cNvSpPr/>
            <p:nvPr/>
          </p:nvSpPr>
          <p:spPr>
            <a:xfrm>
              <a:off x="5484644" y="4250520"/>
              <a:ext cx="54605" cy="60141"/>
            </a:xfrm>
            <a:custGeom>
              <a:avLst/>
              <a:gdLst/>
              <a:ahLst/>
              <a:cxnLst/>
              <a:rect l="l" t="t" r="r" b="b"/>
              <a:pathLst>
                <a:path w="4271" h="4704" extrusionOk="0">
                  <a:moveTo>
                    <a:pt x="890" y="0"/>
                  </a:moveTo>
                  <a:cubicBezTo>
                    <a:pt x="782" y="0"/>
                    <a:pt x="676" y="21"/>
                    <a:pt x="568" y="63"/>
                  </a:cubicBezTo>
                  <a:cubicBezTo>
                    <a:pt x="167" y="263"/>
                    <a:pt x="0" y="530"/>
                    <a:pt x="167" y="1163"/>
                  </a:cubicBezTo>
                  <a:cubicBezTo>
                    <a:pt x="334" y="1830"/>
                    <a:pt x="801" y="2297"/>
                    <a:pt x="1268" y="2831"/>
                  </a:cubicBezTo>
                  <a:cubicBezTo>
                    <a:pt x="1768" y="3398"/>
                    <a:pt x="2002" y="3832"/>
                    <a:pt x="2369" y="4299"/>
                  </a:cubicBezTo>
                  <a:cubicBezTo>
                    <a:pt x="2630" y="4561"/>
                    <a:pt x="2994" y="4703"/>
                    <a:pt x="3362" y="4703"/>
                  </a:cubicBezTo>
                  <a:cubicBezTo>
                    <a:pt x="3511" y="4703"/>
                    <a:pt x="3660" y="4680"/>
                    <a:pt x="3803" y="4632"/>
                  </a:cubicBezTo>
                  <a:cubicBezTo>
                    <a:pt x="4270" y="4532"/>
                    <a:pt x="4203" y="3832"/>
                    <a:pt x="4203" y="3432"/>
                  </a:cubicBezTo>
                  <a:cubicBezTo>
                    <a:pt x="4203" y="2898"/>
                    <a:pt x="4170" y="2631"/>
                    <a:pt x="4037" y="2598"/>
                  </a:cubicBezTo>
                  <a:cubicBezTo>
                    <a:pt x="3903" y="2531"/>
                    <a:pt x="2936" y="963"/>
                    <a:pt x="2536" y="830"/>
                  </a:cubicBezTo>
                  <a:cubicBezTo>
                    <a:pt x="2335" y="763"/>
                    <a:pt x="2169" y="663"/>
                    <a:pt x="2002" y="563"/>
                  </a:cubicBezTo>
                  <a:cubicBezTo>
                    <a:pt x="1552" y="188"/>
                    <a:pt x="1214" y="0"/>
                    <a:pt x="89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75"/>
            <p:cNvSpPr/>
            <p:nvPr/>
          </p:nvSpPr>
          <p:spPr>
            <a:xfrm>
              <a:off x="5484644" y="4250520"/>
              <a:ext cx="54605" cy="60141"/>
            </a:xfrm>
            <a:custGeom>
              <a:avLst/>
              <a:gdLst/>
              <a:ahLst/>
              <a:cxnLst/>
              <a:rect l="l" t="t" r="r" b="b"/>
              <a:pathLst>
                <a:path w="4271" h="4704" extrusionOk="0">
                  <a:moveTo>
                    <a:pt x="890" y="0"/>
                  </a:moveTo>
                  <a:cubicBezTo>
                    <a:pt x="782" y="0"/>
                    <a:pt x="676" y="21"/>
                    <a:pt x="568" y="63"/>
                  </a:cubicBezTo>
                  <a:cubicBezTo>
                    <a:pt x="167" y="263"/>
                    <a:pt x="0" y="530"/>
                    <a:pt x="167" y="1163"/>
                  </a:cubicBezTo>
                  <a:cubicBezTo>
                    <a:pt x="334" y="1830"/>
                    <a:pt x="801" y="2297"/>
                    <a:pt x="1268" y="2831"/>
                  </a:cubicBezTo>
                  <a:cubicBezTo>
                    <a:pt x="1768" y="3398"/>
                    <a:pt x="2002" y="3832"/>
                    <a:pt x="2369" y="4299"/>
                  </a:cubicBezTo>
                  <a:cubicBezTo>
                    <a:pt x="2630" y="4561"/>
                    <a:pt x="2994" y="4703"/>
                    <a:pt x="3362" y="4703"/>
                  </a:cubicBezTo>
                  <a:cubicBezTo>
                    <a:pt x="3511" y="4703"/>
                    <a:pt x="3660" y="4680"/>
                    <a:pt x="3803" y="4632"/>
                  </a:cubicBezTo>
                  <a:cubicBezTo>
                    <a:pt x="4270" y="4532"/>
                    <a:pt x="4203" y="3832"/>
                    <a:pt x="4203" y="3432"/>
                  </a:cubicBezTo>
                  <a:cubicBezTo>
                    <a:pt x="4203" y="2898"/>
                    <a:pt x="4170" y="2631"/>
                    <a:pt x="4037" y="2598"/>
                  </a:cubicBezTo>
                  <a:cubicBezTo>
                    <a:pt x="3903" y="2531"/>
                    <a:pt x="2936" y="963"/>
                    <a:pt x="2536" y="830"/>
                  </a:cubicBezTo>
                  <a:cubicBezTo>
                    <a:pt x="2335" y="763"/>
                    <a:pt x="2169" y="663"/>
                    <a:pt x="2002" y="563"/>
                  </a:cubicBezTo>
                  <a:cubicBezTo>
                    <a:pt x="1552" y="188"/>
                    <a:pt x="1214" y="0"/>
                    <a:pt x="8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75"/>
            <p:cNvSpPr/>
            <p:nvPr/>
          </p:nvSpPr>
          <p:spPr>
            <a:xfrm>
              <a:off x="5513640" y="4268803"/>
              <a:ext cx="22617" cy="21811"/>
            </a:xfrm>
            <a:custGeom>
              <a:avLst/>
              <a:gdLst/>
              <a:ahLst/>
              <a:cxnLst/>
              <a:rect l="l" t="t" r="r" b="b"/>
              <a:pathLst>
                <a:path w="1769" h="1706" extrusionOk="0">
                  <a:moveTo>
                    <a:pt x="1" y="0"/>
                  </a:moveTo>
                  <a:lnTo>
                    <a:pt x="1" y="0"/>
                  </a:lnTo>
                  <a:cubicBezTo>
                    <a:pt x="1" y="0"/>
                    <a:pt x="134" y="1268"/>
                    <a:pt x="134" y="1334"/>
                  </a:cubicBezTo>
                  <a:cubicBezTo>
                    <a:pt x="546" y="1612"/>
                    <a:pt x="864" y="1705"/>
                    <a:pt x="1107" y="1705"/>
                  </a:cubicBezTo>
                  <a:cubicBezTo>
                    <a:pt x="1591" y="1705"/>
                    <a:pt x="1769" y="1334"/>
                    <a:pt x="1769" y="1334"/>
                  </a:cubicBezTo>
                  <a:lnTo>
                    <a:pt x="1769" y="667"/>
                  </a:lnTo>
                  <a:lnTo>
                    <a:pt x="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75"/>
            <p:cNvSpPr/>
            <p:nvPr/>
          </p:nvSpPr>
          <p:spPr>
            <a:xfrm>
              <a:off x="5492430" y="4256951"/>
              <a:ext cx="32320" cy="30237"/>
            </a:xfrm>
            <a:custGeom>
              <a:avLst/>
              <a:gdLst/>
              <a:ahLst/>
              <a:cxnLst/>
              <a:rect l="l" t="t" r="r" b="b"/>
              <a:pathLst>
                <a:path w="2528" h="2365" extrusionOk="0">
                  <a:moveTo>
                    <a:pt x="999" y="0"/>
                  </a:moveTo>
                  <a:cubicBezTo>
                    <a:pt x="525" y="0"/>
                    <a:pt x="1" y="224"/>
                    <a:pt x="359" y="760"/>
                  </a:cubicBezTo>
                  <a:cubicBezTo>
                    <a:pt x="726" y="1361"/>
                    <a:pt x="1226" y="1861"/>
                    <a:pt x="1793" y="2261"/>
                  </a:cubicBezTo>
                  <a:cubicBezTo>
                    <a:pt x="1946" y="2338"/>
                    <a:pt x="2071" y="2365"/>
                    <a:pt x="2172" y="2365"/>
                  </a:cubicBezTo>
                  <a:cubicBezTo>
                    <a:pt x="2425" y="2365"/>
                    <a:pt x="2527" y="2195"/>
                    <a:pt x="2527" y="2195"/>
                  </a:cubicBezTo>
                  <a:lnTo>
                    <a:pt x="2327" y="660"/>
                  </a:lnTo>
                  <a:cubicBezTo>
                    <a:pt x="2227" y="527"/>
                    <a:pt x="2093" y="393"/>
                    <a:pt x="1927" y="327"/>
                  </a:cubicBezTo>
                  <a:cubicBezTo>
                    <a:pt x="1726" y="260"/>
                    <a:pt x="1560" y="160"/>
                    <a:pt x="1393" y="60"/>
                  </a:cubicBezTo>
                  <a:cubicBezTo>
                    <a:pt x="1284" y="21"/>
                    <a:pt x="1144" y="0"/>
                    <a:pt x="99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75"/>
            <p:cNvSpPr/>
            <p:nvPr/>
          </p:nvSpPr>
          <p:spPr>
            <a:xfrm>
              <a:off x="5424938" y="3935421"/>
              <a:ext cx="132644" cy="380967"/>
            </a:xfrm>
            <a:custGeom>
              <a:avLst/>
              <a:gdLst/>
              <a:ahLst/>
              <a:cxnLst/>
              <a:rect l="l" t="t" r="r" b="b"/>
              <a:pathLst>
                <a:path w="10375" h="29798" extrusionOk="0">
                  <a:moveTo>
                    <a:pt x="6252" y="1"/>
                  </a:moveTo>
                  <a:cubicBezTo>
                    <a:pt x="3820" y="1"/>
                    <a:pt x="607" y="407"/>
                    <a:pt x="401" y="2526"/>
                  </a:cubicBezTo>
                  <a:cubicBezTo>
                    <a:pt x="0" y="6762"/>
                    <a:pt x="167" y="15035"/>
                    <a:pt x="234" y="16536"/>
                  </a:cubicBezTo>
                  <a:cubicBezTo>
                    <a:pt x="301" y="18037"/>
                    <a:pt x="434" y="18738"/>
                    <a:pt x="901" y="21907"/>
                  </a:cubicBezTo>
                  <a:cubicBezTo>
                    <a:pt x="1235" y="24308"/>
                    <a:pt x="1535" y="29545"/>
                    <a:pt x="1535" y="29545"/>
                  </a:cubicBezTo>
                  <a:cubicBezTo>
                    <a:pt x="1856" y="29714"/>
                    <a:pt x="2198" y="29798"/>
                    <a:pt x="2535" y="29798"/>
                  </a:cubicBezTo>
                  <a:cubicBezTo>
                    <a:pt x="2934" y="29798"/>
                    <a:pt x="3326" y="29680"/>
                    <a:pt x="3670" y="29445"/>
                  </a:cubicBezTo>
                  <a:cubicBezTo>
                    <a:pt x="3670" y="29445"/>
                    <a:pt x="4704" y="22974"/>
                    <a:pt x="4670" y="21239"/>
                  </a:cubicBezTo>
                  <a:cubicBezTo>
                    <a:pt x="4637" y="19938"/>
                    <a:pt x="4470" y="18671"/>
                    <a:pt x="4103" y="17437"/>
                  </a:cubicBezTo>
                  <a:cubicBezTo>
                    <a:pt x="4103" y="17437"/>
                    <a:pt x="4804" y="10498"/>
                    <a:pt x="5004" y="9398"/>
                  </a:cubicBezTo>
                  <a:cubicBezTo>
                    <a:pt x="5004" y="9398"/>
                    <a:pt x="5204" y="11599"/>
                    <a:pt x="5271" y="13100"/>
                  </a:cubicBezTo>
                  <a:cubicBezTo>
                    <a:pt x="5338" y="14635"/>
                    <a:pt x="5738" y="16069"/>
                    <a:pt x="6105" y="18871"/>
                  </a:cubicBezTo>
                  <a:cubicBezTo>
                    <a:pt x="6405" y="21306"/>
                    <a:pt x="6939" y="26410"/>
                    <a:pt x="6939" y="26410"/>
                  </a:cubicBezTo>
                  <a:cubicBezTo>
                    <a:pt x="7487" y="26735"/>
                    <a:pt x="7956" y="26814"/>
                    <a:pt x="8282" y="26814"/>
                  </a:cubicBezTo>
                  <a:cubicBezTo>
                    <a:pt x="8592" y="26814"/>
                    <a:pt x="8773" y="26743"/>
                    <a:pt x="8773" y="26743"/>
                  </a:cubicBezTo>
                  <a:cubicBezTo>
                    <a:pt x="8773" y="26743"/>
                    <a:pt x="9841" y="19938"/>
                    <a:pt x="9607" y="17837"/>
                  </a:cubicBezTo>
                  <a:cubicBezTo>
                    <a:pt x="9474" y="16703"/>
                    <a:pt x="9240" y="15569"/>
                    <a:pt x="8907" y="14501"/>
                  </a:cubicBezTo>
                  <a:cubicBezTo>
                    <a:pt x="8907" y="14501"/>
                    <a:pt x="9307" y="11666"/>
                    <a:pt x="9607" y="8931"/>
                  </a:cubicBezTo>
                  <a:cubicBezTo>
                    <a:pt x="10375" y="2526"/>
                    <a:pt x="9874" y="2393"/>
                    <a:pt x="8974" y="158"/>
                  </a:cubicBezTo>
                  <a:cubicBezTo>
                    <a:pt x="8974" y="158"/>
                    <a:pt x="7763" y="1"/>
                    <a:pt x="625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75"/>
            <p:cNvSpPr/>
            <p:nvPr/>
          </p:nvSpPr>
          <p:spPr>
            <a:xfrm>
              <a:off x="5488914" y="4007797"/>
              <a:ext cx="37959" cy="102369"/>
            </a:xfrm>
            <a:custGeom>
              <a:avLst/>
              <a:gdLst/>
              <a:ahLst/>
              <a:cxnLst/>
              <a:rect l="l" t="t" r="r" b="b"/>
              <a:pathLst>
                <a:path w="2969" h="8007" extrusionOk="0">
                  <a:moveTo>
                    <a:pt x="2969" y="1"/>
                  </a:moveTo>
                  <a:lnTo>
                    <a:pt x="2969" y="1"/>
                  </a:lnTo>
                  <a:cubicBezTo>
                    <a:pt x="2202" y="468"/>
                    <a:pt x="1334" y="768"/>
                    <a:pt x="434" y="901"/>
                  </a:cubicBezTo>
                  <a:lnTo>
                    <a:pt x="0" y="3737"/>
                  </a:lnTo>
                  <a:lnTo>
                    <a:pt x="300" y="8006"/>
                  </a:lnTo>
                  <a:lnTo>
                    <a:pt x="467" y="4537"/>
                  </a:lnTo>
                  <a:lnTo>
                    <a:pt x="934" y="1201"/>
                  </a:lnTo>
                  <a:cubicBezTo>
                    <a:pt x="1735" y="1068"/>
                    <a:pt x="2468" y="634"/>
                    <a:pt x="29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75"/>
            <p:cNvSpPr/>
            <p:nvPr/>
          </p:nvSpPr>
          <p:spPr>
            <a:xfrm>
              <a:off x="5472703" y="3775366"/>
              <a:ext cx="39672" cy="47778"/>
            </a:xfrm>
            <a:custGeom>
              <a:avLst/>
              <a:gdLst/>
              <a:ahLst/>
              <a:cxnLst/>
              <a:rect l="l" t="t" r="r" b="b"/>
              <a:pathLst>
                <a:path w="3103" h="3737" extrusionOk="0">
                  <a:moveTo>
                    <a:pt x="2903" y="1"/>
                  </a:moveTo>
                  <a:lnTo>
                    <a:pt x="0" y="535"/>
                  </a:lnTo>
                  <a:lnTo>
                    <a:pt x="301" y="3737"/>
                  </a:lnTo>
                  <a:lnTo>
                    <a:pt x="3103" y="3537"/>
                  </a:lnTo>
                  <a:lnTo>
                    <a:pt x="2903"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75"/>
            <p:cNvSpPr/>
            <p:nvPr/>
          </p:nvSpPr>
          <p:spPr>
            <a:xfrm>
              <a:off x="5427495" y="3800105"/>
              <a:ext cx="123260" cy="189499"/>
            </a:xfrm>
            <a:custGeom>
              <a:avLst/>
              <a:gdLst/>
              <a:ahLst/>
              <a:cxnLst/>
              <a:rect l="l" t="t" r="r" b="b"/>
              <a:pathLst>
                <a:path w="9641" h="14822" extrusionOk="0">
                  <a:moveTo>
                    <a:pt x="6539" y="1"/>
                  </a:moveTo>
                  <a:cubicBezTo>
                    <a:pt x="6494" y="315"/>
                    <a:pt x="5845" y="584"/>
                    <a:pt x="5008" y="584"/>
                  </a:cubicBezTo>
                  <a:cubicBezTo>
                    <a:pt x="4601" y="584"/>
                    <a:pt x="4151" y="520"/>
                    <a:pt x="3703" y="368"/>
                  </a:cubicBezTo>
                  <a:cubicBezTo>
                    <a:pt x="3536" y="401"/>
                    <a:pt x="3003" y="501"/>
                    <a:pt x="2703" y="534"/>
                  </a:cubicBezTo>
                  <a:lnTo>
                    <a:pt x="2035" y="634"/>
                  </a:lnTo>
                  <a:cubicBezTo>
                    <a:pt x="1035" y="968"/>
                    <a:pt x="601" y="2703"/>
                    <a:pt x="501" y="5438"/>
                  </a:cubicBezTo>
                  <a:cubicBezTo>
                    <a:pt x="401" y="8173"/>
                    <a:pt x="1" y="14011"/>
                    <a:pt x="1" y="14011"/>
                  </a:cubicBezTo>
                  <a:cubicBezTo>
                    <a:pt x="1" y="14011"/>
                    <a:pt x="1483" y="14821"/>
                    <a:pt x="3946" y="14821"/>
                  </a:cubicBezTo>
                  <a:cubicBezTo>
                    <a:pt x="4439" y="14821"/>
                    <a:pt x="4971" y="14789"/>
                    <a:pt x="5538" y="14711"/>
                  </a:cubicBezTo>
                  <a:cubicBezTo>
                    <a:pt x="7072" y="14544"/>
                    <a:pt x="8507" y="13877"/>
                    <a:pt x="9607" y="12776"/>
                  </a:cubicBezTo>
                  <a:cubicBezTo>
                    <a:pt x="9241" y="11242"/>
                    <a:pt x="8740" y="9774"/>
                    <a:pt x="8040" y="8373"/>
                  </a:cubicBezTo>
                  <a:cubicBezTo>
                    <a:pt x="9641" y="4504"/>
                    <a:pt x="9607" y="2602"/>
                    <a:pt x="9174" y="1335"/>
                  </a:cubicBezTo>
                  <a:cubicBezTo>
                    <a:pt x="8907" y="501"/>
                    <a:pt x="8307" y="1"/>
                    <a:pt x="70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75"/>
            <p:cNvSpPr/>
            <p:nvPr/>
          </p:nvSpPr>
          <p:spPr>
            <a:xfrm>
              <a:off x="5476538" y="3849148"/>
              <a:ext cx="73795" cy="140750"/>
            </a:xfrm>
            <a:custGeom>
              <a:avLst/>
              <a:gdLst/>
              <a:ahLst/>
              <a:cxnLst/>
              <a:rect l="l" t="t" r="r" b="b"/>
              <a:pathLst>
                <a:path w="5772" h="11009" extrusionOk="0">
                  <a:moveTo>
                    <a:pt x="5538" y="1"/>
                  </a:moveTo>
                  <a:lnTo>
                    <a:pt x="5538" y="1"/>
                  </a:lnTo>
                  <a:cubicBezTo>
                    <a:pt x="5536" y="12"/>
                    <a:pt x="5534" y="23"/>
                    <a:pt x="5532" y="35"/>
                  </a:cubicBezTo>
                  <a:lnTo>
                    <a:pt x="5532" y="35"/>
                  </a:lnTo>
                  <a:cubicBezTo>
                    <a:pt x="5534" y="23"/>
                    <a:pt x="5536" y="12"/>
                    <a:pt x="5538" y="1"/>
                  </a:cubicBezTo>
                  <a:close/>
                  <a:moveTo>
                    <a:pt x="5532" y="35"/>
                  </a:moveTo>
                  <a:lnTo>
                    <a:pt x="5532" y="35"/>
                  </a:lnTo>
                  <a:cubicBezTo>
                    <a:pt x="5372" y="917"/>
                    <a:pt x="4150" y="4016"/>
                    <a:pt x="2603" y="4938"/>
                  </a:cubicBezTo>
                  <a:cubicBezTo>
                    <a:pt x="3303" y="5104"/>
                    <a:pt x="3870" y="5538"/>
                    <a:pt x="4270" y="6138"/>
                  </a:cubicBezTo>
                  <a:cubicBezTo>
                    <a:pt x="5038" y="7173"/>
                    <a:pt x="4404" y="10775"/>
                    <a:pt x="1" y="11009"/>
                  </a:cubicBezTo>
                  <a:cubicBezTo>
                    <a:pt x="568" y="11009"/>
                    <a:pt x="1135" y="10975"/>
                    <a:pt x="1669" y="10909"/>
                  </a:cubicBezTo>
                  <a:cubicBezTo>
                    <a:pt x="3236" y="10742"/>
                    <a:pt x="4671" y="10041"/>
                    <a:pt x="5771" y="8940"/>
                  </a:cubicBezTo>
                  <a:cubicBezTo>
                    <a:pt x="5405" y="7406"/>
                    <a:pt x="4871" y="5938"/>
                    <a:pt x="4204" y="4571"/>
                  </a:cubicBezTo>
                  <a:cubicBezTo>
                    <a:pt x="4833" y="3114"/>
                    <a:pt x="5265" y="1591"/>
                    <a:pt x="5532" y="3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75"/>
            <p:cNvSpPr/>
            <p:nvPr/>
          </p:nvSpPr>
          <p:spPr>
            <a:xfrm>
              <a:off x="5440715" y="3679376"/>
              <a:ext cx="107483" cy="99416"/>
            </a:xfrm>
            <a:custGeom>
              <a:avLst/>
              <a:gdLst/>
              <a:ahLst/>
              <a:cxnLst/>
              <a:rect l="l" t="t" r="r" b="b"/>
              <a:pathLst>
                <a:path w="8407" h="7776" extrusionOk="0">
                  <a:moveTo>
                    <a:pt x="3943" y="0"/>
                  </a:moveTo>
                  <a:cubicBezTo>
                    <a:pt x="2605" y="0"/>
                    <a:pt x="1525" y="548"/>
                    <a:pt x="835" y="1571"/>
                  </a:cubicBezTo>
                  <a:cubicBezTo>
                    <a:pt x="1" y="2839"/>
                    <a:pt x="1068" y="4073"/>
                    <a:pt x="1068" y="4073"/>
                  </a:cubicBezTo>
                  <a:lnTo>
                    <a:pt x="4037" y="7776"/>
                  </a:lnTo>
                  <a:cubicBezTo>
                    <a:pt x="3970" y="6708"/>
                    <a:pt x="8407" y="5674"/>
                    <a:pt x="8340" y="4073"/>
                  </a:cubicBezTo>
                  <a:cubicBezTo>
                    <a:pt x="8273" y="2038"/>
                    <a:pt x="6705" y="571"/>
                    <a:pt x="5671" y="270"/>
                  </a:cubicBezTo>
                  <a:cubicBezTo>
                    <a:pt x="5059" y="89"/>
                    <a:pt x="4480" y="0"/>
                    <a:pt x="3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75"/>
            <p:cNvSpPr/>
            <p:nvPr/>
          </p:nvSpPr>
          <p:spPr>
            <a:xfrm>
              <a:off x="5438158" y="3737420"/>
              <a:ext cx="8118" cy="15789"/>
            </a:xfrm>
            <a:custGeom>
              <a:avLst/>
              <a:gdLst/>
              <a:ahLst/>
              <a:cxnLst/>
              <a:rect l="l" t="t" r="r" b="b"/>
              <a:pathLst>
                <a:path w="635" h="1235" extrusionOk="0">
                  <a:moveTo>
                    <a:pt x="634" y="0"/>
                  </a:moveTo>
                  <a:cubicBezTo>
                    <a:pt x="634" y="0"/>
                    <a:pt x="1" y="934"/>
                    <a:pt x="101" y="1034"/>
                  </a:cubicBezTo>
                  <a:cubicBezTo>
                    <a:pt x="234" y="1134"/>
                    <a:pt x="401" y="1201"/>
                    <a:pt x="568" y="1234"/>
                  </a:cubicBezTo>
                  <a:lnTo>
                    <a:pt x="6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75"/>
            <p:cNvSpPr/>
            <p:nvPr/>
          </p:nvSpPr>
          <p:spPr>
            <a:xfrm>
              <a:off x="5442850" y="3696252"/>
              <a:ext cx="84880" cy="88626"/>
            </a:xfrm>
            <a:custGeom>
              <a:avLst/>
              <a:gdLst/>
              <a:ahLst/>
              <a:cxnLst/>
              <a:rect l="l" t="t" r="r" b="b"/>
              <a:pathLst>
                <a:path w="6639" h="6932" extrusionOk="0">
                  <a:moveTo>
                    <a:pt x="3473" y="0"/>
                  </a:moveTo>
                  <a:cubicBezTo>
                    <a:pt x="3034" y="0"/>
                    <a:pt x="2593" y="82"/>
                    <a:pt x="2169" y="251"/>
                  </a:cubicBezTo>
                  <a:cubicBezTo>
                    <a:pt x="1568" y="552"/>
                    <a:pt x="501" y="1119"/>
                    <a:pt x="234" y="3354"/>
                  </a:cubicBezTo>
                  <a:cubicBezTo>
                    <a:pt x="0" y="5588"/>
                    <a:pt x="467" y="6422"/>
                    <a:pt x="801" y="6723"/>
                  </a:cubicBezTo>
                  <a:cubicBezTo>
                    <a:pt x="925" y="6846"/>
                    <a:pt x="1380" y="6932"/>
                    <a:pt x="1843" y="6932"/>
                  </a:cubicBezTo>
                  <a:cubicBezTo>
                    <a:pt x="2129" y="6932"/>
                    <a:pt x="2419" y="6899"/>
                    <a:pt x="2636" y="6823"/>
                  </a:cubicBezTo>
                  <a:cubicBezTo>
                    <a:pt x="3336" y="6623"/>
                    <a:pt x="4871" y="5855"/>
                    <a:pt x="5604" y="4688"/>
                  </a:cubicBezTo>
                  <a:cubicBezTo>
                    <a:pt x="6438" y="3287"/>
                    <a:pt x="6639" y="1452"/>
                    <a:pt x="5638" y="718"/>
                  </a:cubicBezTo>
                  <a:cubicBezTo>
                    <a:pt x="5001" y="251"/>
                    <a:pt x="4242" y="0"/>
                    <a:pt x="347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75"/>
            <p:cNvSpPr/>
            <p:nvPr/>
          </p:nvSpPr>
          <p:spPr>
            <a:xfrm>
              <a:off x="5461618" y="3690039"/>
              <a:ext cx="93407" cy="94520"/>
            </a:xfrm>
            <a:custGeom>
              <a:avLst/>
              <a:gdLst/>
              <a:ahLst/>
              <a:cxnLst/>
              <a:rect l="l" t="t" r="r" b="b"/>
              <a:pathLst>
                <a:path w="7306" h="7393" extrusionOk="0">
                  <a:moveTo>
                    <a:pt x="3067" y="1"/>
                  </a:moveTo>
                  <a:cubicBezTo>
                    <a:pt x="2158" y="1"/>
                    <a:pt x="1247" y="283"/>
                    <a:pt x="501" y="837"/>
                  </a:cubicBezTo>
                  <a:cubicBezTo>
                    <a:pt x="501" y="837"/>
                    <a:pt x="0" y="2906"/>
                    <a:pt x="601" y="4206"/>
                  </a:cubicBezTo>
                  <a:cubicBezTo>
                    <a:pt x="601" y="4206"/>
                    <a:pt x="880" y="3597"/>
                    <a:pt x="1417" y="3597"/>
                  </a:cubicBezTo>
                  <a:cubicBezTo>
                    <a:pt x="1495" y="3597"/>
                    <a:pt x="1579" y="3610"/>
                    <a:pt x="1668" y="3639"/>
                  </a:cubicBezTo>
                  <a:cubicBezTo>
                    <a:pt x="2369" y="3873"/>
                    <a:pt x="2335" y="4807"/>
                    <a:pt x="1768" y="5307"/>
                  </a:cubicBezTo>
                  <a:cubicBezTo>
                    <a:pt x="1565" y="5510"/>
                    <a:pt x="1317" y="5606"/>
                    <a:pt x="1054" y="5606"/>
                  </a:cubicBezTo>
                  <a:cubicBezTo>
                    <a:pt x="927" y="5606"/>
                    <a:pt x="797" y="5584"/>
                    <a:pt x="667" y="5541"/>
                  </a:cubicBezTo>
                  <a:lnTo>
                    <a:pt x="667" y="5541"/>
                  </a:lnTo>
                  <a:cubicBezTo>
                    <a:pt x="701" y="6208"/>
                    <a:pt x="1068" y="6842"/>
                    <a:pt x="1668" y="7142"/>
                  </a:cubicBezTo>
                  <a:cubicBezTo>
                    <a:pt x="1668" y="7142"/>
                    <a:pt x="2185" y="7392"/>
                    <a:pt x="2936" y="7392"/>
                  </a:cubicBezTo>
                  <a:cubicBezTo>
                    <a:pt x="3686" y="7392"/>
                    <a:pt x="4670" y="7142"/>
                    <a:pt x="5604" y="6141"/>
                  </a:cubicBezTo>
                  <a:cubicBezTo>
                    <a:pt x="7305" y="4340"/>
                    <a:pt x="7072" y="1104"/>
                    <a:pt x="4570" y="270"/>
                  </a:cubicBezTo>
                  <a:cubicBezTo>
                    <a:pt x="4089" y="90"/>
                    <a:pt x="3579" y="1"/>
                    <a:pt x="30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75"/>
            <p:cNvSpPr/>
            <p:nvPr/>
          </p:nvSpPr>
          <p:spPr>
            <a:xfrm>
              <a:off x="5499142" y="3673866"/>
              <a:ext cx="65689" cy="56165"/>
            </a:xfrm>
            <a:custGeom>
              <a:avLst/>
              <a:gdLst/>
              <a:ahLst/>
              <a:cxnLst/>
              <a:rect l="l" t="t" r="r" b="b"/>
              <a:pathLst>
                <a:path w="5138" h="4393" extrusionOk="0">
                  <a:moveTo>
                    <a:pt x="2936" y="1"/>
                  </a:moveTo>
                  <a:cubicBezTo>
                    <a:pt x="1001" y="1"/>
                    <a:pt x="1" y="2369"/>
                    <a:pt x="1402" y="3737"/>
                  </a:cubicBezTo>
                  <a:cubicBezTo>
                    <a:pt x="1844" y="4190"/>
                    <a:pt x="2392" y="4392"/>
                    <a:pt x="2930" y="4392"/>
                  </a:cubicBezTo>
                  <a:cubicBezTo>
                    <a:pt x="4054" y="4392"/>
                    <a:pt x="5138" y="3511"/>
                    <a:pt x="5138" y="2202"/>
                  </a:cubicBezTo>
                  <a:cubicBezTo>
                    <a:pt x="5138" y="968"/>
                    <a:pt x="4170" y="1"/>
                    <a:pt x="29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75"/>
            <p:cNvSpPr/>
            <p:nvPr/>
          </p:nvSpPr>
          <p:spPr>
            <a:xfrm>
              <a:off x="5435179" y="3677727"/>
              <a:ext cx="56727" cy="66098"/>
            </a:xfrm>
            <a:custGeom>
              <a:avLst/>
              <a:gdLst/>
              <a:ahLst/>
              <a:cxnLst/>
              <a:rect l="l" t="t" r="r" b="b"/>
              <a:pathLst>
                <a:path w="4437" h="5170" extrusionOk="0">
                  <a:moveTo>
                    <a:pt x="3098" y="1"/>
                  </a:moveTo>
                  <a:cubicBezTo>
                    <a:pt x="2305" y="1"/>
                    <a:pt x="1487" y="313"/>
                    <a:pt x="967" y="833"/>
                  </a:cubicBezTo>
                  <a:cubicBezTo>
                    <a:pt x="33" y="1800"/>
                    <a:pt x="0" y="4536"/>
                    <a:pt x="2669" y="5169"/>
                  </a:cubicBezTo>
                  <a:lnTo>
                    <a:pt x="4437" y="366"/>
                  </a:lnTo>
                  <a:cubicBezTo>
                    <a:pt x="4047" y="115"/>
                    <a:pt x="3577" y="1"/>
                    <a:pt x="3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75"/>
            <p:cNvSpPr/>
            <p:nvPr/>
          </p:nvSpPr>
          <p:spPr>
            <a:xfrm>
              <a:off x="5458230" y="3740373"/>
              <a:ext cx="12350" cy="13258"/>
            </a:xfrm>
            <a:custGeom>
              <a:avLst/>
              <a:gdLst/>
              <a:ahLst/>
              <a:cxnLst/>
              <a:rect l="l" t="t" r="r" b="b"/>
              <a:pathLst>
                <a:path w="966" h="1037" extrusionOk="0">
                  <a:moveTo>
                    <a:pt x="769" y="1"/>
                  </a:moveTo>
                  <a:cubicBezTo>
                    <a:pt x="234" y="1"/>
                    <a:pt x="1" y="827"/>
                    <a:pt x="599" y="1037"/>
                  </a:cubicBezTo>
                  <a:lnTo>
                    <a:pt x="966" y="36"/>
                  </a:lnTo>
                  <a:cubicBezTo>
                    <a:pt x="897" y="12"/>
                    <a:pt x="831" y="1"/>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75"/>
            <p:cNvSpPr/>
            <p:nvPr/>
          </p:nvSpPr>
          <p:spPr>
            <a:xfrm>
              <a:off x="5250934" y="3755894"/>
              <a:ext cx="218368" cy="107356"/>
            </a:xfrm>
            <a:custGeom>
              <a:avLst/>
              <a:gdLst/>
              <a:ahLst/>
              <a:cxnLst/>
              <a:rect l="l" t="t" r="r" b="b"/>
              <a:pathLst>
                <a:path w="17080" h="8397" extrusionOk="0">
                  <a:moveTo>
                    <a:pt x="399" y="1"/>
                  </a:moveTo>
                  <a:cubicBezTo>
                    <a:pt x="345" y="1"/>
                    <a:pt x="291" y="18"/>
                    <a:pt x="234" y="56"/>
                  </a:cubicBezTo>
                  <a:cubicBezTo>
                    <a:pt x="1" y="223"/>
                    <a:pt x="168" y="523"/>
                    <a:pt x="501" y="990"/>
                  </a:cubicBezTo>
                  <a:cubicBezTo>
                    <a:pt x="635" y="1190"/>
                    <a:pt x="768" y="1390"/>
                    <a:pt x="901" y="1591"/>
                  </a:cubicBezTo>
                  <a:cubicBezTo>
                    <a:pt x="935" y="1691"/>
                    <a:pt x="835" y="1757"/>
                    <a:pt x="768" y="1791"/>
                  </a:cubicBezTo>
                  <a:cubicBezTo>
                    <a:pt x="735" y="1824"/>
                    <a:pt x="534" y="1991"/>
                    <a:pt x="501" y="2124"/>
                  </a:cubicBezTo>
                  <a:cubicBezTo>
                    <a:pt x="534" y="2191"/>
                    <a:pt x="534" y="2258"/>
                    <a:pt x="501" y="2324"/>
                  </a:cubicBezTo>
                  <a:cubicBezTo>
                    <a:pt x="468" y="2491"/>
                    <a:pt x="268" y="2558"/>
                    <a:pt x="234" y="2725"/>
                  </a:cubicBezTo>
                  <a:cubicBezTo>
                    <a:pt x="168" y="2858"/>
                    <a:pt x="234" y="2925"/>
                    <a:pt x="234" y="3058"/>
                  </a:cubicBezTo>
                  <a:cubicBezTo>
                    <a:pt x="234" y="3158"/>
                    <a:pt x="168" y="3192"/>
                    <a:pt x="168" y="3258"/>
                  </a:cubicBezTo>
                  <a:cubicBezTo>
                    <a:pt x="168" y="3392"/>
                    <a:pt x="201" y="3559"/>
                    <a:pt x="301" y="3659"/>
                  </a:cubicBezTo>
                  <a:cubicBezTo>
                    <a:pt x="668" y="3992"/>
                    <a:pt x="1068" y="4259"/>
                    <a:pt x="1502" y="4426"/>
                  </a:cubicBezTo>
                  <a:cubicBezTo>
                    <a:pt x="1869" y="4626"/>
                    <a:pt x="2236" y="4693"/>
                    <a:pt x="2636" y="4893"/>
                  </a:cubicBezTo>
                  <a:cubicBezTo>
                    <a:pt x="3065" y="5058"/>
                    <a:pt x="7715" y="8396"/>
                    <a:pt x="8647" y="8396"/>
                  </a:cubicBezTo>
                  <a:cubicBezTo>
                    <a:pt x="8656" y="8396"/>
                    <a:pt x="8665" y="8396"/>
                    <a:pt x="8674" y="8395"/>
                  </a:cubicBezTo>
                  <a:cubicBezTo>
                    <a:pt x="9641" y="8295"/>
                    <a:pt x="15545" y="7261"/>
                    <a:pt x="15545" y="7261"/>
                  </a:cubicBezTo>
                  <a:cubicBezTo>
                    <a:pt x="17080" y="6194"/>
                    <a:pt x="16046" y="4092"/>
                    <a:pt x="16046" y="4092"/>
                  </a:cubicBezTo>
                  <a:cubicBezTo>
                    <a:pt x="16046" y="4092"/>
                    <a:pt x="16022" y="4089"/>
                    <a:pt x="15964" y="4089"/>
                  </a:cubicBezTo>
                  <a:cubicBezTo>
                    <a:pt x="15775" y="4089"/>
                    <a:pt x="15227" y="4128"/>
                    <a:pt x="13977" y="4459"/>
                  </a:cubicBezTo>
                  <a:cubicBezTo>
                    <a:pt x="12310" y="4893"/>
                    <a:pt x="8440" y="5794"/>
                    <a:pt x="8440" y="5794"/>
                  </a:cubicBezTo>
                  <a:cubicBezTo>
                    <a:pt x="8440" y="5794"/>
                    <a:pt x="3870" y="3592"/>
                    <a:pt x="3670" y="3359"/>
                  </a:cubicBezTo>
                  <a:cubicBezTo>
                    <a:pt x="3470" y="3125"/>
                    <a:pt x="3603" y="2625"/>
                    <a:pt x="3637" y="2358"/>
                  </a:cubicBezTo>
                  <a:cubicBezTo>
                    <a:pt x="3703" y="2091"/>
                    <a:pt x="3803" y="1524"/>
                    <a:pt x="3837" y="1357"/>
                  </a:cubicBezTo>
                  <a:cubicBezTo>
                    <a:pt x="3898" y="1220"/>
                    <a:pt x="3841" y="1160"/>
                    <a:pt x="3735" y="1160"/>
                  </a:cubicBezTo>
                  <a:cubicBezTo>
                    <a:pt x="3609" y="1160"/>
                    <a:pt x="3415" y="1245"/>
                    <a:pt x="3270" y="1390"/>
                  </a:cubicBezTo>
                  <a:cubicBezTo>
                    <a:pt x="3036" y="1691"/>
                    <a:pt x="2903" y="2191"/>
                    <a:pt x="2769" y="2291"/>
                  </a:cubicBezTo>
                  <a:cubicBezTo>
                    <a:pt x="2765" y="2295"/>
                    <a:pt x="2759" y="2298"/>
                    <a:pt x="2752" y="2298"/>
                  </a:cubicBezTo>
                  <a:cubicBezTo>
                    <a:pt x="2587" y="2298"/>
                    <a:pt x="1682" y="1267"/>
                    <a:pt x="1235" y="757"/>
                  </a:cubicBezTo>
                  <a:cubicBezTo>
                    <a:pt x="856" y="324"/>
                    <a:pt x="631" y="1"/>
                    <a:pt x="39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75"/>
            <p:cNvSpPr/>
            <p:nvPr/>
          </p:nvSpPr>
          <p:spPr>
            <a:xfrm>
              <a:off x="5421946" y="3800002"/>
              <a:ext cx="134779" cy="259139"/>
            </a:xfrm>
            <a:custGeom>
              <a:avLst/>
              <a:gdLst/>
              <a:ahLst/>
              <a:cxnLst/>
              <a:rect l="l" t="t" r="r" b="b"/>
              <a:pathLst>
                <a:path w="10542" h="20269" extrusionOk="0">
                  <a:moveTo>
                    <a:pt x="7681" y="0"/>
                  </a:moveTo>
                  <a:cubicBezTo>
                    <a:pt x="7601" y="0"/>
                    <a:pt x="7521" y="3"/>
                    <a:pt x="7440" y="9"/>
                  </a:cubicBezTo>
                  <a:lnTo>
                    <a:pt x="3437" y="509"/>
                  </a:lnTo>
                  <a:lnTo>
                    <a:pt x="2303" y="509"/>
                  </a:lnTo>
                  <a:cubicBezTo>
                    <a:pt x="1635" y="1276"/>
                    <a:pt x="1168" y="2143"/>
                    <a:pt x="868" y="3111"/>
                  </a:cubicBezTo>
                  <a:cubicBezTo>
                    <a:pt x="268" y="4879"/>
                    <a:pt x="134" y="11717"/>
                    <a:pt x="101" y="13518"/>
                  </a:cubicBezTo>
                  <a:cubicBezTo>
                    <a:pt x="101" y="15320"/>
                    <a:pt x="1" y="19489"/>
                    <a:pt x="1" y="19489"/>
                  </a:cubicBezTo>
                  <a:cubicBezTo>
                    <a:pt x="535" y="19656"/>
                    <a:pt x="1068" y="19789"/>
                    <a:pt x="1569" y="19923"/>
                  </a:cubicBezTo>
                  <a:cubicBezTo>
                    <a:pt x="1669" y="19923"/>
                    <a:pt x="1768" y="14986"/>
                    <a:pt x="1868" y="14986"/>
                  </a:cubicBezTo>
                  <a:cubicBezTo>
                    <a:pt x="1868" y="14986"/>
                    <a:pt x="1869" y="14986"/>
                    <a:pt x="1869" y="14986"/>
                  </a:cubicBezTo>
                  <a:cubicBezTo>
                    <a:pt x="1969" y="15019"/>
                    <a:pt x="2069" y="20023"/>
                    <a:pt x="2169" y="20023"/>
                  </a:cubicBezTo>
                  <a:cubicBezTo>
                    <a:pt x="3131" y="20197"/>
                    <a:pt x="4006" y="20269"/>
                    <a:pt x="4796" y="20269"/>
                  </a:cubicBezTo>
                  <a:cubicBezTo>
                    <a:pt x="8392" y="20269"/>
                    <a:pt x="10208" y="18789"/>
                    <a:pt x="10208" y="18789"/>
                  </a:cubicBezTo>
                  <a:cubicBezTo>
                    <a:pt x="10208" y="18789"/>
                    <a:pt x="10542" y="14552"/>
                    <a:pt x="10308" y="13151"/>
                  </a:cubicBezTo>
                  <a:cubicBezTo>
                    <a:pt x="10041" y="11717"/>
                    <a:pt x="8674" y="8481"/>
                    <a:pt x="8674" y="8481"/>
                  </a:cubicBezTo>
                  <a:cubicBezTo>
                    <a:pt x="8674" y="8481"/>
                    <a:pt x="9975" y="4512"/>
                    <a:pt x="9941" y="2911"/>
                  </a:cubicBezTo>
                  <a:cubicBezTo>
                    <a:pt x="9908" y="1276"/>
                    <a:pt x="9508" y="542"/>
                    <a:pt x="8841" y="242"/>
                  </a:cubicBezTo>
                  <a:cubicBezTo>
                    <a:pt x="8477" y="74"/>
                    <a:pt x="8091" y="0"/>
                    <a:pt x="768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75"/>
            <p:cNvSpPr/>
            <p:nvPr/>
          </p:nvSpPr>
          <p:spPr>
            <a:xfrm>
              <a:off x="5295720" y="3806075"/>
              <a:ext cx="172725" cy="62046"/>
            </a:xfrm>
            <a:custGeom>
              <a:avLst/>
              <a:gdLst/>
              <a:ahLst/>
              <a:cxnLst/>
              <a:rect l="l" t="t" r="r" b="b"/>
              <a:pathLst>
                <a:path w="13510" h="4853" extrusionOk="0">
                  <a:moveTo>
                    <a:pt x="1168" y="1"/>
                  </a:moveTo>
                  <a:cubicBezTo>
                    <a:pt x="1168" y="1"/>
                    <a:pt x="0" y="1268"/>
                    <a:pt x="701" y="2169"/>
                  </a:cubicBezTo>
                  <a:cubicBezTo>
                    <a:pt x="701" y="2169"/>
                    <a:pt x="4170" y="4671"/>
                    <a:pt x="5004" y="4837"/>
                  </a:cubicBezTo>
                  <a:cubicBezTo>
                    <a:pt x="5055" y="4848"/>
                    <a:pt x="5127" y="4853"/>
                    <a:pt x="5216" y="4853"/>
                  </a:cubicBezTo>
                  <a:cubicBezTo>
                    <a:pt x="6572" y="4853"/>
                    <a:pt x="11975" y="3737"/>
                    <a:pt x="11975" y="3737"/>
                  </a:cubicBezTo>
                  <a:cubicBezTo>
                    <a:pt x="12743" y="3436"/>
                    <a:pt x="13243" y="2703"/>
                    <a:pt x="13343" y="1869"/>
                  </a:cubicBezTo>
                  <a:cubicBezTo>
                    <a:pt x="13510" y="368"/>
                    <a:pt x="12976" y="67"/>
                    <a:pt x="12976" y="67"/>
                  </a:cubicBezTo>
                  <a:cubicBezTo>
                    <a:pt x="12810" y="53"/>
                    <a:pt x="12641" y="47"/>
                    <a:pt x="12470" y="47"/>
                  </a:cubicBezTo>
                  <a:cubicBezTo>
                    <a:pt x="10193" y="47"/>
                    <a:pt x="7450" y="1217"/>
                    <a:pt x="4937" y="1869"/>
                  </a:cubicBezTo>
                  <a:lnTo>
                    <a:pt x="11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75"/>
            <p:cNvSpPr/>
            <p:nvPr/>
          </p:nvSpPr>
          <p:spPr>
            <a:xfrm>
              <a:off x="5465875" y="3789020"/>
              <a:ext cx="51191" cy="25992"/>
            </a:xfrm>
            <a:custGeom>
              <a:avLst/>
              <a:gdLst/>
              <a:ahLst/>
              <a:cxnLst/>
              <a:rect l="l" t="t" r="r" b="b"/>
              <a:pathLst>
                <a:path w="4004" h="2033" extrusionOk="0">
                  <a:moveTo>
                    <a:pt x="3503" y="0"/>
                  </a:moveTo>
                  <a:lnTo>
                    <a:pt x="3503" y="167"/>
                  </a:lnTo>
                  <a:cubicBezTo>
                    <a:pt x="3503" y="167"/>
                    <a:pt x="3336" y="501"/>
                    <a:pt x="2436" y="634"/>
                  </a:cubicBezTo>
                  <a:cubicBezTo>
                    <a:pt x="2217" y="663"/>
                    <a:pt x="2021" y="675"/>
                    <a:pt x="1845" y="675"/>
                  </a:cubicBezTo>
                  <a:cubicBezTo>
                    <a:pt x="1000" y="675"/>
                    <a:pt x="635" y="401"/>
                    <a:pt x="635" y="401"/>
                  </a:cubicBezTo>
                  <a:cubicBezTo>
                    <a:pt x="501" y="401"/>
                    <a:pt x="401" y="501"/>
                    <a:pt x="368" y="601"/>
                  </a:cubicBezTo>
                  <a:cubicBezTo>
                    <a:pt x="268" y="768"/>
                    <a:pt x="1" y="1368"/>
                    <a:pt x="1" y="1368"/>
                  </a:cubicBezTo>
                  <a:cubicBezTo>
                    <a:pt x="1" y="1368"/>
                    <a:pt x="533" y="2033"/>
                    <a:pt x="1715" y="2033"/>
                  </a:cubicBezTo>
                  <a:cubicBezTo>
                    <a:pt x="1857" y="2033"/>
                    <a:pt x="2008" y="2023"/>
                    <a:pt x="2169" y="2002"/>
                  </a:cubicBezTo>
                  <a:cubicBezTo>
                    <a:pt x="3670" y="1835"/>
                    <a:pt x="4004" y="834"/>
                    <a:pt x="4004" y="834"/>
                  </a:cubicBezTo>
                  <a:cubicBezTo>
                    <a:pt x="4004" y="834"/>
                    <a:pt x="3870" y="0"/>
                    <a:pt x="35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75"/>
            <p:cNvSpPr/>
            <p:nvPr/>
          </p:nvSpPr>
          <p:spPr>
            <a:xfrm>
              <a:off x="5470146" y="3908010"/>
              <a:ext cx="60141" cy="18001"/>
            </a:xfrm>
            <a:custGeom>
              <a:avLst/>
              <a:gdLst/>
              <a:ahLst/>
              <a:cxnLst/>
              <a:rect l="l" t="t" r="r" b="b"/>
              <a:pathLst>
                <a:path w="4704" h="1408" extrusionOk="0">
                  <a:moveTo>
                    <a:pt x="4437" y="0"/>
                  </a:moveTo>
                  <a:cubicBezTo>
                    <a:pt x="3764" y="407"/>
                    <a:pt x="2908" y="524"/>
                    <a:pt x="2142" y="524"/>
                  </a:cubicBezTo>
                  <a:cubicBezTo>
                    <a:pt x="1086" y="524"/>
                    <a:pt x="200" y="300"/>
                    <a:pt x="200" y="300"/>
                  </a:cubicBezTo>
                  <a:cubicBezTo>
                    <a:pt x="0" y="534"/>
                    <a:pt x="0" y="901"/>
                    <a:pt x="200" y="1168"/>
                  </a:cubicBezTo>
                  <a:cubicBezTo>
                    <a:pt x="903" y="1343"/>
                    <a:pt x="1529" y="1408"/>
                    <a:pt x="2070" y="1408"/>
                  </a:cubicBezTo>
                  <a:cubicBezTo>
                    <a:pt x="3586" y="1408"/>
                    <a:pt x="4437" y="901"/>
                    <a:pt x="4437" y="901"/>
                  </a:cubicBezTo>
                  <a:cubicBezTo>
                    <a:pt x="4670" y="467"/>
                    <a:pt x="4704" y="234"/>
                    <a:pt x="443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75"/>
            <p:cNvSpPr/>
            <p:nvPr/>
          </p:nvSpPr>
          <p:spPr>
            <a:xfrm>
              <a:off x="5472191" y="3914825"/>
              <a:ext cx="6917" cy="4513"/>
            </a:xfrm>
            <a:custGeom>
              <a:avLst/>
              <a:gdLst/>
              <a:ahLst/>
              <a:cxnLst/>
              <a:rect l="l" t="t" r="r" b="b"/>
              <a:pathLst>
                <a:path w="541" h="353" extrusionOk="0">
                  <a:moveTo>
                    <a:pt x="307" y="1"/>
                  </a:moveTo>
                  <a:cubicBezTo>
                    <a:pt x="1" y="1"/>
                    <a:pt x="301" y="353"/>
                    <a:pt x="458" y="353"/>
                  </a:cubicBezTo>
                  <a:cubicBezTo>
                    <a:pt x="506" y="353"/>
                    <a:pt x="541" y="320"/>
                    <a:pt x="541" y="234"/>
                  </a:cubicBezTo>
                  <a:cubicBezTo>
                    <a:pt x="541" y="101"/>
                    <a:pt x="407" y="1"/>
                    <a:pt x="3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75"/>
            <p:cNvSpPr/>
            <p:nvPr/>
          </p:nvSpPr>
          <p:spPr>
            <a:xfrm>
              <a:off x="5521324" y="3911846"/>
              <a:ext cx="5983" cy="5983"/>
            </a:xfrm>
            <a:custGeom>
              <a:avLst/>
              <a:gdLst/>
              <a:ahLst/>
              <a:cxnLst/>
              <a:rect l="l" t="t" r="r" b="b"/>
              <a:pathLst>
                <a:path w="468" h="468" extrusionOk="0">
                  <a:moveTo>
                    <a:pt x="234" y="0"/>
                  </a:moveTo>
                  <a:cubicBezTo>
                    <a:pt x="100" y="0"/>
                    <a:pt x="0" y="100"/>
                    <a:pt x="0" y="234"/>
                  </a:cubicBezTo>
                  <a:cubicBezTo>
                    <a:pt x="0" y="367"/>
                    <a:pt x="100" y="467"/>
                    <a:pt x="234" y="467"/>
                  </a:cubicBezTo>
                  <a:cubicBezTo>
                    <a:pt x="367" y="467"/>
                    <a:pt x="467" y="367"/>
                    <a:pt x="467" y="234"/>
                  </a:cubicBezTo>
                  <a:cubicBezTo>
                    <a:pt x="467" y="100"/>
                    <a:pt x="367"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75"/>
            <p:cNvSpPr/>
            <p:nvPr/>
          </p:nvSpPr>
          <p:spPr>
            <a:xfrm>
              <a:off x="4238925" y="4203881"/>
              <a:ext cx="54170" cy="59182"/>
            </a:xfrm>
            <a:custGeom>
              <a:avLst/>
              <a:gdLst/>
              <a:ahLst/>
              <a:cxnLst/>
              <a:rect l="l" t="t" r="r" b="b"/>
              <a:pathLst>
                <a:path w="4237" h="4629" extrusionOk="0">
                  <a:moveTo>
                    <a:pt x="3440" y="0"/>
                  </a:moveTo>
                  <a:cubicBezTo>
                    <a:pt x="2864" y="0"/>
                    <a:pt x="2145" y="658"/>
                    <a:pt x="1735" y="775"/>
                  </a:cubicBezTo>
                  <a:cubicBezTo>
                    <a:pt x="1335" y="909"/>
                    <a:pt x="401" y="2476"/>
                    <a:pt x="234" y="2543"/>
                  </a:cubicBezTo>
                  <a:cubicBezTo>
                    <a:pt x="100" y="2576"/>
                    <a:pt x="67" y="2843"/>
                    <a:pt x="67" y="3377"/>
                  </a:cubicBezTo>
                  <a:cubicBezTo>
                    <a:pt x="67" y="3744"/>
                    <a:pt x="0" y="4444"/>
                    <a:pt x="467" y="4578"/>
                  </a:cubicBezTo>
                  <a:cubicBezTo>
                    <a:pt x="596" y="4612"/>
                    <a:pt x="728" y="4629"/>
                    <a:pt x="858" y="4629"/>
                  </a:cubicBezTo>
                  <a:cubicBezTo>
                    <a:pt x="1232" y="4629"/>
                    <a:pt x="1596" y="4492"/>
                    <a:pt x="1868" y="4244"/>
                  </a:cubicBezTo>
                  <a:cubicBezTo>
                    <a:pt x="2235" y="3744"/>
                    <a:pt x="2602" y="3244"/>
                    <a:pt x="3002" y="2777"/>
                  </a:cubicBezTo>
                  <a:cubicBezTo>
                    <a:pt x="3469" y="2310"/>
                    <a:pt x="3870" y="1742"/>
                    <a:pt x="4070" y="1109"/>
                  </a:cubicBezTo>
                  <a:cubicBezTo>
                    <a:pt x="4237" y="475"/>
                    <a:pt x="4070" y="208"/>
                    <a:pt x="3670" y="41"/>
                  </a:cubicBezTo>
                  <a:cubicBezTo>
                    <a:pt x="3596" y="13"/>
                    <a:pt x="3520" y="0"/>
                    <a:pt x="344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75"/>
            <p:cNvSpPr/>
            <p:nvPr/>
          </p:nvSpPr>
          <p:spPr>
            <a:xfrm>
              <a:off x="4238490" y="4203881"/>
              <a:ext cx="54183" cy="59182"/>
            </a:xfrm>
            <a:custGeom>
              <a:avLst/>
              <a:gdLst/>
              <a:ahLst/>
              <a:cxnLst/>
              <a:rect l="l" t="t" r="r" b="b"/>
              <a:pathLst>
                <a:path w="4238" h="4629" extrusionOk="0">
                  <a:moveTo>
                    <a:pt x="3450" y="0"/>
                  </a:moveTo>
                  <a:cubicBezTo>
                    <a:pt x="2891" y="0"/>
                    <a:pt x="2150" y="658"/>
                    <a:pt x="1769" y="775"/>
                  </a:cubicBezTo>
                  <a:cubicBezTo>
                    <a:pt x="1302" y="909"/>
                    <a:pt x="401" y="2476"/>
                    <a:pt x="268" y="2543"/>
                  </a:cubicBezTo>
                  <a:cubicBezTo>
                    <a:pt x="134" y="2576"/>
                    <a:pt x="101" y="2843"/>
                    <a:pt x="101" y="3377"/>
                  </a:cubicBezTo>
                  <a:cubicBezTo>
                    <a:pt x="101" y="3744"/>
                    <a:pt x="1" y="4444"/>
                    <a:pt x="468" y="4578"/>
                  </a:cubicBezTo>
                  <a:cubicBezTo>
                    <a:pt x="597" y="4612"/>
                    <a:pt x="731" y="4629"/>
                    <a:pt x="864" y="4629"/>
                  </a:cubicBezTo>
                  <a:cubicBezTo>
                    <a:pt x="1248" y="4629"/>
                    <a:pt x="1630" y="4492"/>
                    <a:pt x="1902" y="4244"/>
                  </a:cubicBezTo>
                  <a:cubicBezTo>
                    <a:pt x="2236" y="3744"/>
                    <a:pt x="2603" y="3244"/>
                    <a:pt x="3003" y="2777"/>
                  </a:cubicBezTo>
                  <a:cubicBezTo>
                    <a:pt x="3503" y="2310"/>
                    <a:pt x="3870" y="1742"/>
                    <a:pt x="4104" y="1109"/>
                  </a:cubicBezTo>
                  <a:cubicBezTo>
                    <a:pt x="4237" y="475"/>
                    <a:pt x="4104" y="208"/>
                    <a:pt x="3670" y="41"/>
                  </a:cubicBezTo>
                  <a:cubicBezTo>
                    <a:pt x="3601" y="13"/>
                    <a:pt x="3527" y="0"/>
                    <a:pt x="3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75"/>
            <p:cNvSpPr/>
            <p:nvPr/>
          </p:nvSpPr>
          <p:spPr>
            <a:xfrm>
              <a:off x="4241903" y="4226574"/>
              <a:ext cx="22617" cy="14511"/>
            </a:xfrm>
            <a:custGeom>
              <a:avLst/>
              <a:gdLst/>
              <a:ahLst/>
              <a:cxnLst/>
              <a:rect l="l" t="t" r="r" b="b"/>
              <a:pathLst>
                <a:path w="1769" h="1135" extrusionOk="0">
                  <a:moveTo>
                    <a:pt x="1769" y="1"/>
                  </a:moveTo>
                  <a:lnTo>
                    <a:pt x="1" y="268"/>
                  </a:lnTo>
                  <a:lnTo>
                    <a:pt x="1" y="935"/>
                  </a:lnTo>
                  <a:cubicBezTo>
                    <a:pt x="251" y="1068"/>
                    <a:pt x="526" y="1135"/>
                    <a:pt x="801" y="1135"/>
                  </a:cubicBezTo>
                  <a:cubicBezTo>
                    <a:pt x="1077" y="1135"/>
                    <a:pt x="1352" y="1068"/>
                    <a:pt x="1602" y="935"/>
                  </a:cubicBezTo>
                  <a:cubicBezTo>
                    <a:pt x="1635" y="868"/>
                    <a:pt x="1769" y="1"/>
                    <a:pt x="176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75"/>
            <p:cNvSpPr/>
            <p:nvPr/>
          </p:nvSpPr>
          <p:spPr>
            <a:xfrm>
              <a:off x="4304166" y="4281588"/>
              <a:ext cx="97255" cy="48468"/>
            </a:xfrm>
            <a:custGeom>
              <a:avLst/>
              <a:gdLst/>
              <a:ahLst/>
              <a:cxnLst/>
              <a:rect l="l" t="t" r="r" b="b"/>
              <a:pathLst>
                <a:path w="7607" h="3791" extrusionOk="0">
                  <a:moveTo>
                    <a:pt x="368" y="1"/>
                  </a:moveTo>
                  <a:cubicBezTo>
                    <a:pt x="268" y="334"/>
                    <a:pt x="201" y="701"/>
                    <a:pt x="134" y="1068"/>
                  </a:cubicBezTo>
                  <a:cubicBezTo>
                    <a:pt x="1" y="1469"/>
                    <a:pt x="1" y="1936"/>
                    <a:pt x="101" y="2369"/>
                  </a:cubicBezTo>
                  <a:cubicBezTo>
                    <a:pt x="223" y="2644"/>
                    <a:pt x="681" y="2807"/>
                    <a:pt x="1371" y="2807"/>
                  </a:cubicBezTo>
                  <a:cubicBezTo>
                    <a:pt x="1435" y="2807"/>
                    <a:pt x="1501" y="2806"/>
                    <a:pt x="1569" y="2803"/>
                  </a:cubicBezTo>
                  <a:cubicBezTo>
                    <a:pt x="2269" y="2870"/>
                    <a:pt x="2903" y="3070"/>
                    <a:pt x="3503" y="3437"/>
                  </a:cubicBezTo>
                  <a:cubicBezTo>
                    <a:pt x="4120" y="3678"/>
                    <a:pt x="4780" y="3790"/>
                    <a:pt x="5431" y="3790"/>
                  </a:cubicBezTo>
                  <a:cubicBezTo>
                    <a:pt x="5590" y="3790"/>
                    <a:pt x="5748" y="3783"/>
                    <a:pt x="5905" y="3770"/>
                  </a:cubicBezTo>
                  <a:cubicBezTo>
                    <a:pt x="6639" y="3670"/>
                    <a:pt x="7373" y="3237"/>
                    <a:pt x="7506" y="2936"/>
                  </a:cubicBezTo>
                  <a:cubicBezTo>
                    <a:pt x="7606" y="2636"/>
                    <a:pt x="7440" y="2303"/>
                    <a:pt x="5705" y="1635"/>
                  </a:cubicBezTo>
                  <a:cubicBezTo>
                    <a:pt x="5705" y="1635"/>
                    <a:pt x="3337" y="902"/>
                    <a:pt x="246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75"/>
            <p:cNvSpPr/>
            <p:nvPr/>
          </p:nvSpPr>
          <p:spPr>
            <a:xfrm>
              <a:off x="4304166" y="4281588"/>
              <a:ext cx="97255" cy="48468"/>
            </a:xfrm>
            <a:custGeom>
              <a:avLst/>
              <a:gdLst/>
              <a:ahLst/>
              <a:cxnLst/>
              <a:rect l="l" t="t" r="r" b="b"/>
              <a:pathLst>
                <a:path w="7607" h="3791" extrusionOk="0">
                  <a:moveTo>
                    <a:pt x="368" y="1"/>
                  </a:moveTo>
                  <a:cubicBezTo>
                    <a:pt x="268" y="334"/>
                    <a:pt x="201" y="701"/>
                    <a:pt x="134" y="1068"/>
                  </a:cubicBezTo>
                  <a:cubicBezTo>
                    <a:pt x="1" y="1469"/>
                    <a:pt x="1" y="1936"/>
                    <a:pt x="101" y="2369"/>
                  </a:cubicBezTo>
                  <a:cubicBezTo>
                    <a:pt x="223" y="2644"/>
                    <a:pt x="681" y="2807"/>
                    <a:pt x="1371" y="2807"/>
                  </a:cubicBezTo>
                  <a:cubicBezTo>
                    <a:pt x="1435" y="2807"/>
                    <a:pt x="1501" y="2806"/>
                    <a:pt x="1569" y="2803"/>
                  </a:cubicBezTo>
                  <a:cubicBezTo>
                    <a:pt x="2269" y="2870"/>
                    <a:pt x="2903" y="3070"/>
                    <a:pt x="3503" y="3437"/>
                  </a:cubicBezTo>
                  <a:cubicBezTo>
                    <a:pt x="4120" y="3678"/>
                    <a:pt x="4780" y="3790"/>
                    <a:pt x="5431" y="3790"/>
                  </a:cubicBezTo>
                  <a:cubicBezTo>
                    <a:pt x="5590" y="3790"/>
                    <a:pt x="5748" y="3783"/>
                    <a:pt x="5905" y="3770"/>
                  </a:cubicBezTo>
                  <a:cubicBezTo>
                    <a:pt x="6639" y="3670"/>
                    <a:pt x="7373" y="3237"/>
                    <a:pt x="7506" y="2936"/>
                  </a:cubicBezTo>
                  <a:cubicBezTo>
                    <a:pt x="7606" y="2636"/>
                    <a:pt x="7440" y="2303"/>
                    <a:pt x="5705" y="1635"/>
                  </a:cubicBezTo>
                  <a:cubicBezTo>
                    <a:pt x="5705" y="1635"/>
                    <a:pt x="3337" y="902"/>
                    <a:pt x="24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75"/>
            <p:cNvSpPr/>
            <p:nvPr/>
          </p:nvSpPr>
          <p:spPr>
            <a:xfrm>
              <a:off x="4308859" y="4272638"/>
              <a:ext cx="27309" cy="17592"/>
            </a:xfrm>
            <a:custGeom>
              <a:avLst/>
              <a:gdLst/>
              <a:ahLst/>
              <a:cxnLst/>
              <a:rect l="l" t="t" r="r" b="b"/>
              <a:pathLst>
                <a:path w="2136" h="1376" extrusionOk="0">
                  <a:moveTo>
                    <a:pt x="2102" y="0"/>
                  </a:moveTo>
                  <a:lnTo>
                    <a:pt x="1" y="34"/>
                  </a:lnTo>
                  <a:lnTo>
                    <a:pt x="1" y="768"/>
                  </a:lnTo>
                  <a:cubicBezTo>
                    <a:pt x="1" y="1014"/>
                    <a:pt x="286" y="1375"/>
                    <a:pt x="963" y="1375"/>
                  </a:cubicBezTo>
                  <a:cubicBezTo>
                    <a:pt x="1017" y="1375"/>
                    <a:pt x="1075" y="1373"/>
                    <a:pt x="1135" y="1368"/>
                  </a:cubicBezTo>
                  <a:cubicBezTo>
                    <a:pt x="1735" y="1335"/>
                    <a:pt x="2136" y="1168"/>
                    <a:pt x="2102" y="701"/>
                  </a:cubicBezTo>
                  <a:lnTo>
                    <a:pt x="210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75"/>
            <p:cNvSpPr/>
            <p:nvPr/>
          </p:nvSpPr>
          <p:spPr>
            <a:xfrm>
              <a:off x="4230397" y="3906374"/>
              <a:ext cx="130509" cy="369474"/>
            </a:xfrm>
            <a:custGeom>
              <a:avLst/>
              <a:gdLst/>
              <a:ahLst/>
              <a:cxnLst/>
              <a:rect l="l" t="t" r="r" b="b"/>
              <a:pathLst>
                <a:path w="10208" h="28899" extrusionOk="0">
                  <a:moveTo>
                    <a:pt x="5838" y="1"/>
                  </a:moveTo>
                  <a:cubicBezTo>
                    <a:pt x="3214" y="1"/>
                    <a:pt x="300" y="662"/>
                    <a:pt x="300" y="662"/>
                  </a:cubicBezTo>
                  <a:cubicBezTo>
                    <a:pt x="67" y="1896"/>
                    <a:pt x="0" y="5365"/>
                    <a:pt x="200" y="8301"/>
                  </a:cubicBezTo>
                  <a:cubicBezTo>
                    <a:pt x="367" y="11002"/>
                    <a:pt x="667" y="13504"/>
                    <a:pt x="667" y="13504"/>
                  </a:cubicBezTo>
                  <a:cubicBezTo>
                    <a:pt x="667" y="13504"/>
                    <a:pt x="534" y="14805"/>
                    <a:pt x="300" y="16907"/>
                  </a:cubicBezTo>
                  <a:cubicBezTo>
                    <a:pt x="67" y="18975"/>
                    <a:pt x="934" y="25313"/>
                    <a:pt x="934" y="25313"/>
                  </a:cubicBezTo>
                  <a:cubicBezTo>
                    <a:pt x="934" y="25313"/>
                    <a:pt x="1225" y="25619"/>
                    <a:pt x="1746" y="25619"/>
                  </a:cubicBezTo>
                  <a:cubicBezTo>
                    <a:pt x="1993" y="25619"/>
                    <a:pt x="2292" y="25550"/>
                    <a:pt x="2635" y="25346"/>
                  </a:cubicBezTo>
                  <a:cubicBezTo>
                    <a:pt x="2635" y="25346"/>
                    <a:pt x="3636" y="20242"/>
                    <a:pt x="3970" y="17841"/>
                  </a:cubicBezTo>
                  <a:cubicBezTo>
                    <a:pt x="4337" y="15072"/>
                    <a:pt x="4537" y="13638"/>
                    <a:pt x="4603" y="12170"/>
                  </a:cubicBezTo>
                  <a:cubicBezTo>
                    <a:pt x="4703" y="10669"/>
                    <a:pt x="4804" y="6466"/>
                    <a:pt x="4804" y="6466"/>
                  </a:cubicBezTo>
                  <a:lnTo>
                    <a:pt x="5004" y="6566"/>
                  </a:lnTo>
                  <a:cubicBezTo>
                    <a:pt x="5070" y="7633"/>
                    <a:pt x="5271" y="8801"/>
                    <a:pt x="5471" y="11203"/>
                  </a:cubicBezTo>
                  <a:cubicBezTo>
                    <a:pt x="5671" y="13638"/>
                    <a:pt x="5938" y="16440"/>
                    <a:pt x="5938" y="16440"/>
                  </a:cubicBezTo>
                  <a:cubicBezTo>
                    <a:pt x="5571" y="17641"/>
                    <a:pt x="5371" y="18908"/>
                    <a:pt x="5371" y="20176"/>
                  </a:cubicBezTo>
                  <a:cubicBezTo>
                    <a:pt x="5304" y="21910"/>
                    <a:pt x="6138" y="28648"/>
                    <a:pt x="6138" y="28648"/>
                  </a:cubicBezTo>
                  <a:cubicBezTo>
                    <a:pt x="6471" y="28815"/>
                    <a:pt x="6830" y="28899"/>
                    <a:pt x="7189" y="28899"/>
                  </a:cubicBezTo>
                  <a:cubicBezTo>
                    <a:pt x="7547" y="28899"/>
                    <a:pt x="7906" y="28815"/>
                    <a:pt x="8239" y="28648"/>
                  </a:cubicBezTo>
                  <a:cubicBezTo>
                    <a:pt x="8239" y="28648"/>
                    <a:pt x="8940" y="23044"/>
                    <a:pt x="9207" y="20643"/>
                  </a:cubicBezTo>
                  <a:cubicBezTo>
                    <a:pt x="9474" y="18208"/>
                    <a:pt x="9674" y="16907"/>
                    <a:pt x="9774" y="15406"/>
                  </a:cubicBezTo>
                  <a:cubicBezTo>
                    <a:pt x="9840" y="13905"/>
                    <a:pt x="10207" y="5298"/>
                    <a:pt x="9941" y="1929"/>
                  </a:cubicBezTo>
                  <a:cubicBezTo>
                    <a:pt x="9837" y="420"/>
                    <a:pt x="7929" y="1"/>
                    <a:pt x="58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75"/>
            <p:cNvSpPr/>
            <p:nvPr/>
          </p:nvSpPr>
          <p:spPr>
            <a:xfrm>
              <a:off x="4249587" y="3963868"/>
              <a:ext cx="44786" cy="92154"/>
            </a:xfrm>
            <a:custGeom>
              <a:avLst/>
              <a:gdLst/>
              <a:ahLst/>
              <a:cxnLst/>
              <a:rect l="l" t="t" r="r" b="b"/>
              <a:pathLst>
                <a:path w="3503" h="7208" extrusionOk="0">
                  <a:moveTo>
                    <a:pt x="0" y="1"/>
                  </a:moveTo>
                  <a:lnTo>
                    <a:pt x="0" y="1"/>
                  </a:lnTo>
                  <a:cubicBezTo>
                    <a:pt x="667" y="868"/>
                    <a:pt x="1535" y="1602"/>
                    <a:pt x="2502" y="2102"/>
                  </a:cubicBezTo>
                  <a:cubicBezTo>
                    <a:pt x="2502" y="2102"/>
                    <a:pt x="3081" y="6859"/>
                    <a:pt x="3103" y="7189"/>
                  </a:cubicBezTo>
                  <a:lnTo>
                    <a:pt x="3103" y="7189"/>
                  </a:lnTo>
                  <a:lnTo>
                    <a:pt x="3303" y="2069"/>
                  </a:lnTo>
                  <a:lnTo>
                    <a:pt x="3503" y="2102"/>
                  </a:lnTo>
                  <a:cubicBezTo>
                    <a:pt x="3503" y="2102"/>
                    <a:pt x="1168" y="1002"/>
                    <a:pt x="0" y="1"/>
                  </a:cubicBezTo>
                  <a:close/>
                  <a:moveTo>
                    <a:pt x="3103" y="7189"/>
                  </a:moveTo>
                  <a:lnTo>
                    <a:pt x="3102" y="7206"/>
                  </a:lnTo>
                  <a:cubicBezTo>
                    <a:pt x="3103" y="7207"/>
                    <a:pt x="3103" y="7207"/>
                    <a:pt x="3103" y="7207"/>
                  </a:cubicBezTo>
                  <a:cubicBezTo>
                    <a:pt x="3104" y="7207"/>
                    <a:pt x="3104" y="7201"/>
                    <a:pt x="3103" y="718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75"/>
            <p:cNvSpPr/>
            <p:nvPr/>
          </p:nvSpPr>
          <p:spPr>
            <a:xfrm>
              <a:off x="4273035" y="3735285"/>
              <a:ext cx="41807" cy="48199"/>
            </a:xfrm>
            <a:custGeom>
              <a:avLst/>
              <a:gdLst/>
              <a:ahLst/>
              <a:cxnLst/>
              <a:rect l="l" t="t" r="r" b="b"/>
              <a:pathLst>
                <a:path w="3270" h="3770" extrusionOk="0">
                  <a:moveTo>
                    <a:pt x="301" y="0"/>
                  </a:moveTo>
                  <a:lnTo>
                    <a:pt x="1" y="3636"/>
                  </a:lnTo>
                  <a:lnTo>
                    <a:pt x="2769" y="3770"/>
                  </a:lnTo>
                  <a:lnTo>
                    <a:pt x="3270" y="667"/>
                  </a:lnTo>
                  <a:lnTo>
                    <a:pt x="3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75"/>
            <p:cNvSpPr/>
            <p:nvPr/>
          </p:nvSpPr>
          <p:spPr>
            <a:xfrm>
              <a:off x="4219734" y="3758055"/>
              <a:ext cx="45642" cy="68502"/>
            </a:xfrm>
            <a:custGeom>
              <a:avLst/>
              <a:gdLst/>
              <a:ahLst/>
              <a:cxnLst/>
              <a:rect l="l" t="t" r="r" b="b"/>
              <a:pathLst>
                <a:path w="3570" h="5358" extrusionOk="0">
                  <a:moveTo>
                    <a:pt x="2781" y="0"/>
                  </a:moveTo>
                  <a:cubicBezTo>
                    <a:pt x="2148" y="0"/>
                    <a:pt x="1287" y="171"/>
                    <a:pt x="801" y="988"/>
                  </a:cubicBezTo>
                  <a:cubicBezTo>
                    <a:pt x="0" y="2356"/>
                    <a:pt x="767" y="5358"/>
                    <a:pt x="767" y="5358"/>
                  </a:cubicBezTo>
                  <a:lnTo>
                    <a:pt x="3569" y="87"/>
                  </a:lnTo>
                  <a:cubicBezTo>
                    <a:pt x="3569" y="87"/>
                    <a:pt x="3233" y="0"/>
                    <a:pt x="27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75"/>
            <p:cNvSpPr/>
            <p:nvPr/>
          </p:nvSpPr>
          <p:spPr>
            <a:xfrm>
              <a:off x="4225270" y="3758899"/>
              <a:ext cx="137336" cy="261070"/>
            </a:xfrm>
            <a:custGeom>
              <a:avLst/>
              <a:gdLst/>
              <a:ahLst/>
              <a:cxnLst/>
              <a:rect l="l" t="t" r="r" b="b"/>
              <a:pathLst>
                <a:path w="10742" h="20420" extrusionOk="0">
                  <a:moveTo>
                    <a:pt x="2903" y="0"/>
                  </a:moveTo>
                  <a:cubicBezTo>
                    <a:pt x="1879" y="0"/>
                    <a:pt x="682" y="1148"/>
                    <a:pt x="434" y="1923"/>
                  </a:cubicBezTo>
                  <a:cubicBezTo>
                    <a:pt x="268" y="2490"/>
                    <a:pt x="1" y="3524"/>
                    <a:pt x="234" y="5559"/>
                  </a:cubicBezTo>
                  <a:cubicBezTo>
                    <a:pt x="334" y="6292"/>
                    <a:pt x="368" y="7660"/>
                    <a:pt x="568" y="9728"/>
                  </a:cubicBezTo>
                  <a:cubicBezTo>
                    <a:pt x="168" y="12730"/>
                    <a:pt x="168" y="18835"/>
                    <a:pt x="168" y="18835"/>
                  </a:cubicBezTo>
                  <a:cubicBezTo>
                    <a:pt x="1302" y="19569"/>
                    <a:pt x="2603" y="20069"/>
                    <a:pt x="3937" y="20269"/>
                  </a:cubicBezTo>
                  <a:cubicBezTo>
                    <a:pt x="4704" y="20369"/>
                    <a:pt x="5471" y="20419"/>
                    <a:pt x="6239" y="20419"/>
                  </a:cubicBezTo>
                  <a:cubicBezTo>
                    <a:pt x="7006" y="20419"/>
                    <a:pt x="7773" y="20369"/>
                    <a:pt x="8540" y="20269"/>
                  </a:cubicBezTo>
                  <a:cubicBezTo>
                    <a:pt x="8640" y="20236"/>
                    <a:pt x="8574" y="14398"/>
                    <a:pt x="8640" y="14398"/>
                  </a:cubicBezTo>
                  <a:cubicBezTo>
                    <a:pt x="8640" y="14398"/>
                    <a:pt x="8641" y="14398"/>
                    <a:pt x="8641" y="14398"/>
                  </a:cubicBezTo>
                  <a:cubicBezTo>
                    <a:pt x="8675" y="14398"/>
                    <a:pt x="8941" y="20169"/>
                    <a:pt x="9007" y="20169"/>
                  </a:cubicBezTo>
                  <a:cubicBezTo>
                    <a:pt x="9608" y="20069"/>
                    <a:pt x="10175" y="19869"/>
                    <a:pt x="10742" y="19669"/>
                  </a:cubicBezTo>
                  <a:cubicBezTo>
                    <a:pt x="10742" y="14899"/>
                    <a:pt x="9875" y="5425"/>
                    <a:pt x="9875" y="5425"/>
                  </a:cubicBezTo>
                  <a:cubicBezTo>
                    <a:pt x="9708" y="2223"/>
                    <a:pt x="8807" y="1389"/>
                    <a:pt x="7840" y="1089"/>
                  </a:cubicBezTo>
                  <a:cubicBezTo>
                    <a:pt x="7473" y="955"/>
                    <a:pt x="7106" y="855"/>
                    <a:pt x="6706" y="755"/>
                  </a:cubicBezTo>
                  <a:cubicBezTo>
                    <a:pt x="6379" y="827"/>
                    <a:pt x="6055" y="859"/>
                    <a:pt x="5748" y="859"/>
                  </a:cubicBezTo>
                  <a:cubicBezTo>
                    <a:pt x="4769" y="859"/>
                    <a:pt x="3972" y="536"/>
                    <a:pt x="3870" y="155"/>
                  </a:cubicBezTo>
                  <a:lnTo>
                    <a:pt x="3136" y="21"/>
                  </a:lnTo>
                  <a:cubicBezTo>
                    <a:pt x="3060" y="7"/>
                    <a:pt x="2982" y="0"/>
                    <a:pt x="290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75"/>
            <p:cNvSpPr/>
            <p:nvPr/>
          </p:nvSpPr>
          <p:spPr>
            <a:xfrm>
              <a:off x="4235933" y="3882415"/>
              <a:ext cx="59297" cy="23128"/>
            </a:xfrm>
            <a:custGeom>
              <a:avLst/>
              <a:gdLst/>
              <a:ahLst/>
              <a:cxnLst/>
              <a:rect l="l" t="t" r="r" b="b"/>
              <a:pathLst>
                <a:path w="4638" h="1809" extrusionOk="0">
                  <a:moveTo>
                    <a:pt x="301" y="1"/>
                  </a:moveTo>
                  <a:cubicBezTo>
                    <a:pt x="1" y="167"/>
                    <a:pt x="1" y="401"/>
                    <a:pt x="168" y="868"/>
                  </a:cubicBezTo>
                  <a:cubicBezTo>
                    <a:pt x="168" y="868"/>
                    <a:pt x="1296" y="1808"/>
                    <a:pt x="3504" y="1808"/>
                  </a:cubicBezTo>
                  <a:cubicBezTo>
                    <a:pt x="3757" y="1808"/>
                    <a:pt x="4023" y="1796"/>
                    <a:pt x="4304" y="1769"/>
                  </a:cubicBezTo>
                  <a:cubicBezTo>
                    <a:pt x="4571" y="1568"/>
                    <a:pt x="4637" y="1201"/>
                    <a:pt x="4471" y="935"/>
                  </a:cubicBezTo>
                  <a:lnTo>
                    <a:pt x="4471" y="935"/>
                  </a:lnTo>
                  <a:cubicBezTo>
                    <a:pt x="4471" y="935"/>
                    <a:pt x="4247" y="954"/>
                    <a:pt x="3895" y="954"/>
                  </a:cubicBezTo>
                  <a:cubicBezTo>
                    <a:pt x="3014" y="954"/>
                    <a:pt x="1325" y="835"/>
                    <a:pt x="30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75"/>
            <p:cNvSpPr/>
            <p:nvPr/>
          </p:nvSpPr>
          <p:spPr>
            <a:xfrm>
              <a:off x="4285603" y="3896913"/>
              <a:ext cx="7108" cy="4283"/>
            </a:xfrm>
            <a:custGeom>
              <a:avLst/>
              <a:gdLst/>
              <a:ahLst/>
              <a:cxnLst/>
              <a:rect l="l" t="t" r="r" b="b"/>
              <a:pathLst>
                <a:path w="556" h="335" extrusionOk="0">
                  <a:moveTo>
                    <a:pt x="285" y="1"/>
                  </a:moveTo>
                  <a:cubicBezTo>
                    <a:pt x="152" y="1"/>
                    <a:pt x="52" y="67"/>
                    <a:pt x="19" y="201"/>
                  </a:cubicBezTo>
                  <a:cubicBezTo>
                    <a:pt x="1" y="298"/>
                    <a:pt x="37" y="334"/>
                    <a:pt x="92" y="334"/>
                  </a:cubicBezTo>
                  <a:cubicBezTo>
                    <a:pt x="247" y="334"/>
                    <a:pt x="556" y="50"/>
                    <a:pt x="2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75"/>
            <p:cNvSpPr/>
            <p:nvPr/>
          </p:nvSpPr>
          <p:spPr>
            <a:xfrm>
              <a:off x="4238490" y="3886263"/>
              <a:ext cx="6891" cy="6405"/>
            </a:xfrm>
            <a:custGeom>
              <a:avLst/>
              <a:gdLst/>
              <a:ahLst/>
              <a:cxnLst/>
              <a:rect l="l" t="t" r="r" b="b"/>
              <a:pathLst>
                <a:path w="539" h="501" extrusionOk="0">
                  <a:moveTo>
                    <a:pt x="249" y="0"/>
                  </a:moveTo>
                  <a:cubicBezTo>
                    <a:pt x="138" y="0"/>
                    <a:pt x="34" y="71"/>
                    <a:pt x="34" y="233"/>
                  </a:cubicBezTo>
                  <a:cubicBezTo>
                    <a:pt x="1" y="333"/>
                    <a:pt x="101" y="467"/>
                    <a:pt x="234" y="500"/>
                  </a:cubicBezTo>
                  <a:cubicBezTo>
                    <a:pt x="334" y="500"/>
                    <a:pt x="468" y="433"/>
                    <a:pt x="501" y="300"/>
                  </a:cubicBezTo>
                  <a:cubicBezTo>
                    <a:pt x="538" y="114"/>
                    <a:pt x="389" y="0"/>
                    <a:pt x="2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75"/>
            <p:cNvSpPr/>
            <p:nvPr/>
          </p:nvSpPr>
          <p:spPr>
            <a:xfrm>
              <a:off x="4268778" y="3749348"/>
              <a:ext cx="50335" cy="28089"/>
            </a:xfrm>
            <a:custGeom>
              <a:avLst/>
              <a:gdLst/>
              <a:ahLst/>
              <a:cxnLst/>
              <a:rect l="l" t="t" r="r" b="b"/>
              <a:pathLst>
                <a:path w="3937" h="2197" extrusionOk="0">
                  <a:moveTo>
                    <a:pt x="547" y="0"/>
                  </a:moveTo>
                  <a:cubicBezTo>
                    <a:pt x="193" y="0"/>
                    <a:pt x="0" y="868"/>
                    <a:pt x="0" y="868"/>
                  </a:cubicBezTo>
                  <a:cubicBezTo>
                    <a:pt x="0" y="868"/>
                    <a:pt x="367" y="1969"/>
                    <a:pt x="1835" y="2169"/>
                  </a:cubicBezTo>
                  <a:cubicBezTo>
                    <a:pt x="2002" y="2188"/>
                    <a:pt x="2157" y="2196"/>
                    <a:pt x="2302" y="2196"/>
                  </a:cubicBezTo>
                  <a:cubicBezTo>
                    <a:pt x="3462" y="2196"/>
                    <a:pt x="3936" y="1669"/>
                    <a:pt x="3936" y="1669"/>
                  </a:cubicBezTo>
                  <a:cubicBezTo>
                    <a:pt x="3870" y="1335"/>
                    <a:pt x="3770" y="1002"/>
                    <a:pt x="3670" y="668"/>
                  </a:cubicBezTo>
                  <a:cubicBezTo>
                    <a:pt x="3594" y="518"/>
                    <a:pt x="3501" y="499"/>
                    <a:pt x="3458" y="499"/>
                  </a:cubicBezTo>
                  <a:cubicBezTo>
                    <a:pt x="3444" y="499"/>
                    <a:pt x="3436" y="501"/>
                    <a:pt x="3436" y="501"/>
                  </a:cubicBezTo>
                  <a:cubicBezTo>
                    <a:pt x="3436" y="501"/>
                    <a:pt x="3014" y="807"/>
                    <a:pt x="2130" y="807"/>
                  </a:cubicBezTo>
                  <a:cubicBezTo>
                    <a:pt x="1960" y="807"/>
                    <a:pt x="1772" y="795"/>
                    <a:pt x="1568" y="768"/>
                  </a:cubicBezTo>
                  <a:cubicBezTo>
                    <a:pt x="667" y="668"/>
                    <a:pt x="534" y="335"/>
                    <a:pt x="534" y="335"/>
                  </a:cubicBezTo>
                  <a:lnTo>
                    <a:pt x="567" y="1"/>
                  </a:lnTo>
                  <a:cubicBezTo>
                    <a:pt x="561" y="1"/>
                    <a:pt x="554" y="0"/>
                    <a:pt x="5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75"/>
            <p:cNvSpPr/>
            <p:nvPr/>
          </p:nvSpPr>
          <p:spPr>
            <a:xfrm>
              <a:off x="4395439" y="3714381"/>
              <a:ext cx="106205" cy="139472"/>
            </a:xfrm>
            <a:custGeom>
              <a:avLst/>
              <a:gdLst/>
              <a:ahLst/>
              <a:cxnLst/>
              <a:rect l="l" t="t" r="r" b="b"/>
              <a:pathLst>
                <a:path w="8307" h="10909" extrusionOk="0">
                  <a:moveTo>
                    <a:pt x="2502" y="1"/>
                  </a:moveTo>
                  <a:lnTo>
                    <a:pt x="0" y="7873"/>
                  </a:lnTo>
                  <a:lnTo>
                    <a:pt x="5404" y="10909"/>
                  </a:lnTo>
                  <a:lnTo>
                    <a:pt x="8306" y="3036"/>
                  </a:lnTo>
                  <a:lnTo>
                    <a:pt x="2502"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75"/>
            <p:cNvSpPr/>
            <p:nvPr/>
          </p:nvSpPr>
          <p:spPr>
            <a:xfrm>
              <a:off x="4395439" y="3714381"/>
              <a:ext cx="106205" cy="139472"/>
            </a:xfrm>
            <a:custGeom>
              <a:avLst/>
              <a:gdLst/>
              <a:ahLst/>
              <a:cxnLst/>
              <a:rect l="l" t="t" r="r" b="b"/>
              <a:pathLst>
                <a:path w="8307" h="10909" extrusionOk="0">
                  <a:moveTo>
                    <a:pt x="2502" y="1"/>
                  </a:moveTo>
                  <a:lnTo>
                    <a:pt x="0" y="7873"/>
                  </a:lnTo>
                  <a:lnTo>
                    <a:pt x="5404" y="10909"/>
                  </a:lnTo>
                  <a:lnTo>
                    <a:pt x="8306" y="3036"/>
                  </a:lnTo>
                  <a:lnTo>
                    <a:pt x="25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75"/>
            <p:cNvSpPr/>
            <p:nvPr/>
          </p:nvSpPr>
          <p:spPr>
            <a:xfrm>
              <a:off x="4392447" y="3713103"/>
              <a:ext cx="105783" cy="139472"/>
            </a:xfrm>
            <a:custGeom>
              <a:avLst/>
              <a:gdLst/>
              <a:ahLst/>
              <a:cxnLst/>
              <a:rect l="l" t="t" r="r" b="b"/>
              <a:pathLst>
                <a:path w="8274" h="10909" extrusionOk="0">
                  <a:moveTo>
                    <a:pt x="2469" y="1"/>
                  </a:moveTo>
                  <a:lnTo>
                    <a:pt x="1" y="7873"/>
                  </a:lnTo>
                  <a:lnTo>
                    <a:pt x="5405" y="10909"/>
                  </a:lnTo>
                  <a:lnTo>
                    <a:pt x="8273" y="3003"/>
                  </a:lnTo>
                  <a:lnTo>
                    <a:pt x="2469"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75"/>
            <p:cNvSpPr/>
            <p:nvPr/>
          </p:nvSpPr>
          <p:spPr>
            <a:xfrm>
              <a:off x="4400131" y="3722909"/>
              <a:ext cx="90416" cy="119425"/>
            </a:xfrm>
            <a:custGeom>
              <a:avLst/>
              <a:gdLst/>
              <a:ahLst/>
              <a:cxnLst/>
              <a:rect l="l" t="t" r="r" b="b"/>
              <a:pathLst>
                <a:path w="7072" h="9341" extrusionOk="0">
                  <a:moveTo>
                    <a:pt x="2202" y="1"/>
                  </a:moveTo>
                  <a:lnTo>
                    <a:pt x="0" y="6772"/>
                  </a:lnTo>
                  <a:lnTo>
                    <a:pt x="4537" y="9341"/>
                  </a:lnTo>
                  <a:lnTo>
                    <a:pt x="7072" y="2536"/>
                  </a:lnTo>
                  <a:lnTo>
                    <a:pt x="22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75"/>
            <p:cNvSpPr/>
            <p:nvPr/>
          </p:nvSpPr>
          <p:spPr>
            <a:xfrm>
              <a:off x="4444060" y="3729826"/>
              <a:ext cx="33267" cy="20392"/>
            </a:xfrm>
            <a:custGeom>
              <a:avLst/>
              <a:gdLst/>
              <a:ahLst/>
              <a:cxnLst/>
              <a:rect l="l" t="t" r="r" b="b"/>
              <a:pathLst>
                <a:path w="2602" h="1595" extrusionOk="0">
                  <a:moveTo>
                    <a:pt x="214" y="1"/>
                  </a:moveTo>
                  <a:cubicBezTo>
                    <a:pt x="139" y="1"/>
                    <a:pt x="87" y="20"/>
                    <a:pt x="67" y="60"/>
                  </a:cubicBezTo>
                  <a:lnTo>
                    <a:pt x="0" y="294"/>
                  </a:lnTo>
                  <a:lnTo>
                    <a:pt x="2468" y="1595"/>
                  </a:lnTo>
                  <a:lnTo>
                    <a:pt x="2569" y="1361"/>
                  </a:lnTo>
                  <a:cubicBezTo>
                    <a:pt x="2602" y="1228"/>
                    <a:pt x="2302" y="928"/>
                    <a:pt x="1835" y="694"/>
                  </a:cubicBezTo>
                  <a:lnTo>
                    <a:pt x="1001" y="261"/>
                  </a:lnTo>
                  <a:cubicBezTo>
                    <a:pt x="677" y="98"/>
                    <a:pt x="384" y="1"/>
                    <a:pt x="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75"/>
            <p:cNvSpPr/>
            <p:nvPr/>
          </p:nvSpPr>
          <p:spPr>
            <a:xfrm>
              <a:off x="4444482" y="3720416"/>
              <a:ext cx="38815" cy="22987"/>
            </a:xfrm>
            <a:custGeom>
              <a:avLst/>
              <a:gdLst/>
              <a:ahLst/>
              <a:cxnLst/>
              <a:rect l="l" t="t" r="r" b="b"/>
              <a:pathLst>
                <a:path w="3036" h="1798" extrusionOk="0">
                  <a:moveTo>
                    <a:pt x="1265" y="0"/>
                  </a:moveTo>
                  <a:cubicBezTo>
                    <a:pt x="878" y="0"/>
                    <a:pt x="768" y="296"/>
                    <a:pt x="768" y="296"/>
                  </a:cubicBezTo>
                  <a:lnTo>
                    <a:pt x="434" y="96"/>
                  </a:lnTo>
                  <a:cubicBezTo>
                    <a:pt x="351" y="46"/>
                    <a:pt x="259" y="21"/>
                    <a:pt x="184" y="21"/>
                  </a:cubicBezTo>
                  <a:cubicBezTo>
                    <a:pt x="109" y="21"/>
                    <a:pt x="50" y="46"/>
                    <a:pt x="34" y="96"/>
                  </a:cubicBezTo>
                  <a:cubicBezTo>
                    <a:pt x="0" y="163"/>
                    <a:pt x="0" y="229"/>
                    <a:pt x="0" y="229"/>
                  </a:cubicBezTo>
                  <a:lnTo>
                    <a:pt x="2969" y="1797"/>
                  </a:lnTo>
                  <a:lnTo>
                    <a:pt x="3036" y="1630"/>
                  </a:lnTo>
                  <a:cubicBezTo>
                    <a:pt x="3036" y="1564"/>
                    <a:pt x="2902" y="1397"/>
                    <a:pt x="2702" y="1297"/>
                  </a:cubicBezTo>
                  <a:lnTo>
                    <a:pt x="2335" y="1097"/>
                  </a:lnTo>
                  <a:cubicBezTo>
                    <a:pt x="2335" y="1097"/>
                    <a:pt x="2536" y="496"/>
                    <a:pt x="1768" y="129"/>
                  </a:cubicBezTo>
                  <a:cubicBezTo>
                    <a:pt x="1564" y="35"/>
                    <a:pt x="1398" y="0"/>
                    <a:pt x="126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75"/>
            <p:cNvSpPr/>
            <p:nvPr/>
          </p:nvSpPr>
          <p:spPr>
            <a:xfrm>
              <a:off x="4448739" y="3724622"/>
              <a:ext cx="26465" cy="20903"/>
            </a:xfrm>
            <a:custGeom>
              <a:avLst/>
              <a:gdLst/>
              <a:ahLst/>
              <a:cxnLst/>
              <a:rect l="l" t="t" r="r" b="b"/>
              <a:pathLst>
                <a:path w="2070" h="1635" extrusionOk="0">
                  <a:moveTo>
                    <a:pt x="1" y="0"/>
                  </a:moveTo>
                  <a:lnTo>
                    <a:pt x="34" y="100"/>
                  </a:lnTo>
                  <a:cubicBezTo>
                    <a:pt x="301" y="234"/>
                    <a:pt x="435" y="301"/>
                    <a:pt x="335" y="501"/>
                  </a:cubicBezTo>
                  <a:cubicBezTo>
                    <a:pt x="268" y="734"/>
                    <a:pt x="168" y="934"/>
                    <a:pt x="168" y="934"/>
                  </a:cubicBezTo>
                  <a:lnTo>
                    <a:pt x="1502" y="1635"/>
                  </a:lnTo>
                  <a:cubicBezTo>
                    <a:pt x="1502" y="1635"/>
                    <a:pt x="1602" y="1335"/>
                    <a:pt x="1635" y="1201"/>
                  </a:cubicBezTo>
                  <a:cubicBezTo>
                    <a:pt x="1679" y="1136"/>
                    <a:pt x="1737" y="1085"/>
                    <a:pt x="1827" y="1085"/>
                  </a:cubicBezTo>
                  <a:cubicBezTo>
                    <a:pt x="1875" y="1085"/>
                    <a:pt x="1933" y="1100"/>
                    <a:pt x="2002" y="1135"/>
                  </a:cubicBezTo>
                  <a:lnTo>
                    <a:pt x="2069" y="106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75"/>
            <p:cNvSpPr/>
            <p:nvPr/>
          </p:nvSpPr>
          <p:spPr>
            <a:xfrm>
              <a:off x="4443203" y="3730145"/>
              <a:ext cx="33701" cy="20072"/>
            </a:xfrm>
            <a:custGeom>
              <a:avLst/>
              <a:gdLst/>
              <a:ahLst/>
              <a:cxnLst/>
              <a:rect l="l" t="t" r="r" b="b"/>
              <a:pathLst>
                <a:path w="2636" h="1570" extrusionOk="0">
                  <a:moveTo>
                    <a:pt x="252" y="1"/>
                  </a:moveTo>
                  <a:cubicBezTo>
                    <a:pt x="166" y="1"/>
                    <a:pt x="112" y="23"/>
                    <a:pt x="100" y="69"/>
                  </a:cubicBezTo>
                  <a:lnTo>
                    <a:pt x="0" y="302"/>
                  </a:lnTo>
                  <a:lnTo>
                    <a:pt x="2469" y="1570"/>
                  </a:lnTo>
                  <a:lnTo>
                    <a:pt x="2569" y="1336"/>
                  </a:lnTo>
                  <a:cubicBezTo>
                    <a:pt x="2636" y="1203"/>
                    <a:pt x="2302" y="903"/>
                    <a:pt x="1868" y="669"/>
                  </a:cubicBezTo>
                  <a:lnTo>
                    <a:pt x="1001" y="236"/>
                  </a:lnTo>
                  <a:cubicBezTo>
                    <a:pt x="694" y="82"/>
                    <a:pt x="416" y="1"/>
                    <a:pt x="25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75"/>
            <p:cNvSpPr/>
            <p:nvPr/>
          </p:nvSpPr>
          <p:spPr>
            <a:xfrm>
              <a:off x="4327205" y="3773665"/>
              <a:ext cx="98521" cy="134664"/>
            </a:xfrm>
            <a:custGeom>
              <a:avLst/>
              <a:gdLst/>
              <a:ahLst/>
              <a:cxnLst/>
              <a:rect l="l" t="t" r="r" b="b"/>
              <a:pathLst>
                <a:path w="7706" h="10533" extrusionOk="0">
                  <a:moveTo>
                    <a:pt x="0" y="0"/>
                  </a:moveTo>
                  <a:lnTo>
                    <a:pt x="0" y="0"/>
                  </a:lnTo>
                  <a:cubicBezTo>
                    <a:pt x="234" y="1902"/>
                    <a:pt x="734" y="3803"/>
                    <a:pt x="1501" y="5571"/>
                  </a:cubicBezTo>
                  <a:cubicBezTo>
                    <a:pt x="1501" y="5571"/>
                    <a:pt x="3970" y="8406"/>
                    <a:pt x="5171" y="9441"/>
                  </a:cubicBezTo>
                  <a:cubicBezTo>
                    <a:pt x="6005" y="10162"/>
                    <a:pt x="6595" y="10533"/>
                    <a:pt x="6983" y="10533"/>
                  </a:cubicBezTo>
                  <a:cubicBezTo>
                    <a:pt x="7169" y="10533"/>
                    <a:pt x="7308" y="10448"/>
                    <a:pt x="7405" y="10275"/>
                  </a:cubicBezTo>
                  <a:cubicBezTo>
                    <a:pt x="7706" y="9574"/>
                    <a:pt x="7672" y="8773"/>
                    <a:pt x="7272" y="8140"/>
                  </a:cubicBezTo>
                  <a:cubicBezTo>
                    <a:pt x="7039" y="7673"/>
                    <a:pt x="4237" y="4137"/>
                    <a:pt x="3036" y="2269"/>
                  </a:cubicBezTo>
                  <a:cubicBezTo>
                    <a:pt x="1801" y="367"/>
                    <a:pt x="1134" y="334"/>
                    <a:pt x="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75"/>
            <p:cNvSpPr/>
            <p:nvPr/>
          </p:nvSpPr>
          <p:spPr>
            <a:xfrm>
              <a:off x="4413772" y="3782359"/>
              <a:ext cx="94264" cy="126086"/>
            </a:xfrm>
            <a:custGeom>
              <a:avLst/>
              <a:gdLst/>
              <a:ahLst/>
              <a:cxnLst/>
              <a:rect l="l" t="t" r="r" b="b"/>
              <a:pathLst>
                <a:path w="7373" h="9862" extrusionOk="0">
                  <a:moveTo>
                    <a:pt x="6380" y="1"/>
                  </a:moveTo>
                  <a:cubicBezTo>
                    <a:pt x="6190" y="1"/>
                    <a:pt x="6005" y="88"/>
                    <a:pt x="6005" y="88"/>
                  </a:cubicBezTo>
                  <a:lnTo>
                    <a:pt x="5805" y="621"/>
                  </a:lnTo>
                  <a:lnTo>
                    <a:pt x="5471" y="1555"/>
                  </a:lnTo>
                  <a:cubicBezTo>
                    <a:pt x="5296" y="1706"/>
                    <a:pt x="5177" y="1781"/>
                    <a:pt x="5129" y="1781"/>
                  </a:cubicBezTo>
                  <a:cubicBezTo>
                    <a:pt x="5113" y="1781"/>
                    <a:pt x="5104" y="1772"/>
                    <a:pt x="5104" y="1756"/>
                  </a:cubicBezTo>
                  <a:cubicBezTo>
                    <a:pt x="5071" y="1689"/>
                    <a:pt x="5271" y="1155"/>
                    <a:pt x="5271" y="621"/>
                  </a:cubicBezTo>
                  <a:cubicBezTo>
                    <a:pt x="5271" y="375"/>
                    <a:pt x="5200" y="290"/>
                    <a:pt x="5106" y="290"/>
                  </a:cubicBezTo>
                  <a:cubicBezTo>
                    <a:pt x="4958" y="290"/>
                    <a:pt x="4752" y="499"/>
                    <a:pt x="4671" y="621"/>
                  </a:cubicBezTo>
                  <a:cubicBezTo>
                    <a:pt x="4504" y="955"/>
                    <a:pt x="4337" y="1322"/>
                    <a:pt x="4237" y="1655"/>
                  </a:cubicBezTo>
                  <a:cubicBezTo>
                    <a:pt x="4004" y="2223"/>
                    <a:pt x="4104" y="2790"/>
                    <a:pt x="3837" y="3190"/>
                  </a:cubicBezTo>
                  <a:cubicBezTo>
                    <a:pt x="3570" y="3557"/>
                    <a:pt x="1" y="6993"/>
                    <a:pt x="1" y="6993"/>
                  </a:cubicBezTo>
                  <a:lnTo>
                    <a:pt x="268" y="9861"/>
                  </a:lnTo>
                  <a:cubicBezTo>
                    <a:pt x="1302" y="9728"/>
                    <a:pt x="3503" y="6626"/>
                    <a:pt x="4204" y="5558"/>
                  </a:cubicBezTo>
                  <a:cubicBezTo>
                    <a:pt x="4737" y="4724"/>
                    <a:pt x="5438" y="3957"/>
                    <a:pt x="6272" y="3390"/>
                  </a:cubicBezTo>
                  <a:cubicBezTo>
                    <a:pt x="7373" y="2589"/>
                    <a:pt x="7206" y="1355"/>
                    <a:pt x="6739" y="221"/>
                  </a:cubicBezTo>
                  <a:cubicBezTo>
                    <a:pt x="6667" y="50"/>
                    <a:pt x="6522" y="1"/>
                    <a:pt x="638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75"/>
            <p:cNvSpPr/>
            <p:nvPr/>
          </p:nvSpPr>
          <p:spPr>
            <a:xfrm>
              <a:off x="4305880" y="3772387"/>
              <a:ext cx="164632" cy="141006"/>
            </a:xfrm>
            <a:custGeom>
              <a:avLst/>
              <a:gdLst/>
              <a:ahLst/>
              <a:cxnLst/>
              <a:rect l="l" t="t" r="r" b="b"/>
              <a:pathLst>
                <a:path w="12877" h="11029" extrusionOk="0">
                  <a:moveTo>
                    <a:pt x="1535" y="0"/>
                  </a:moveTo>
                  <a:lnTo>
                    <a:pt x="1535" y="0"/>
                  </a:lnTo>
                  <a:cubicBezTo>
                    <a:pt x="0" y="3503"/>
                    <a:pt x="3069" y="5871"/>
                    <a:pt x="3069" y="5871"/>
                  </a:cubicBezTo>
                  <a:cubicBezTo>
                    <a:pt x="3069" y="5871"/>
                    <a:pt x="6138" y="9674"/>
                    <a:pt x="7506" y="10475"/>
                  </a:cubicBezTo>
                  <a:cubicBezTo>
                    <a:pt x="8081" y="10820"/>
                    <a:pt x="8408" y="11029"/>
                    <a:pt x="8712" y="11029"/>
                  </a:cubicBezTo>
                  <a:cubicBezTo>
                    <a:pt x="9113" y="11029"/>
                    <a:pt x="9473" y="10666"/>
                    <a:pt x="10308" y="9774"/>
                  </a:cubicBezTo>
                  <a:cubicBezTo>
                    <a:pt x="11342" y="8607"/>
                    <a:pt x="12176" y="7306"/>
                    <a:pt x="12876" y="5938"/>
                  </a:cubicBezTo>
                  <a:cubicBezTo>
                    <a:pt x="12242" y="5838"/>
                    <a:pt x="11709" y="5338"/>
                    <a:pt x="11542" y="4704"/>
                  </a:cubicBezTo>
                  <a:lnTo>
                    <a:pt x="8540" y="7306"/>
                  </a:lnTo>
                  <a:cubicBezTo>
                    <a:pt x="8540" y="7306"/>
                    <a:pt x="6905" y="5037"/>
                    <a:pt x="5638" y="3403"/>
                  </a:cubicBezTo>
                  <a:cubicBezTo>
                    <a:pt x="4370" y="1735"/>
                    <a:pt x="4070" y="1001"/>
                    <a:pt x="3203" y="534"/>
                  </a:cubicBezTo>
                  <a:cubicBezTo>
                    <a:pt x="2669" y="267"/>
                    <a:pt x="2102" y="100"/>
                    <a:pt x="15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75"/>
            <p:cNvSpPr/>
            <p:nvPr/>
          </p:nvSpPr>
          <p:spPr>
            <a:xfrm>
              <a:off x="4340847" y="3695626"/>
              <a:ext cx="9397" cy="17925"/>
            </a:xfrm>
            <a:custGeom>
              <a:avLst/>
              <a:gdLst/>
              <a:ahLst/>
              <a:cxnLst/>
              <a:rect l="l" t="t" r="r" b="b"/>
              <a:pathLst>
                <a:path w="735" h="1402" extrusionOk="0">
                  <a:moveTo>
                    <a:pt x="1" y="0"/>
                  </a:moveTo>
                  <a:lnTo>
                    <a:pt x="34" y="1401"/>
                  </a:lnTo>
                  <a:cubicBezTo>
                    <a:pt x="34" y="1401"/>
                    <a:pt x="568" y="1301"/>
                    <a:pt x="668" y="1201"/>
                  </a:cubicBezTo>
                  <a:cubicBezTo>
                    <a:pt x="734" y="1101"/>
                    <a:pt x="1" y="0"/>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75"/>
            <p:cNvSpPr/>
            <p:nvPr/>
          </p:nvSpPr>
          <p:spPr>
            <a:xfrm>
              <a:off x="4325492" y="3682265"/>
              <a:ext cx="26030" cy="22323"/>
            </a:xfrm>
            <a:custGeom>
              <a:avLst/>
              <a:gdLst/>
              <a:ahLst/>
              <a:cxnLst/>
              <a:rect l="l" t="t" r="r" b="b"/>
              <a:pathLst>
                <a:path w="2036" h="1746" extrusionOk="0">
                  <a:moveTo>
                    <a:pt x="868" y="211"/>
                  </a:moveTo>
                  <a:cubicBezTo>
                    <a:pt x="1468" y="211"/>
                    <a:pt x="1802" y="945"/>
                    <a:pt x="1368" y="1345"/>
                  </a:cubicBezTo>
                  <a:cubicBezTo>
                    <a:pt x="1227" y="1487"/>
                    <a:pt x="1053" y="1550"/>
                    <a:pt x="883" y="1550"/>
                  </a:cubicBezTo>
                  <a:cubicBezTo>
                    <a:pt x="533" y="1550"/>
                    <a:pt x="201" y="1282"/>
                    <a:pt x="201" y="878"/>
                  </a:cubicBezTo>
                  <a:cubicBezTo>
                    <a:pt x="201" y="511"/>
                    <a:pt x="501" y="211"/>
                    <a:pt x="868" y="211"/>
                  </a:cubicBezTo>
                  <a:close/>
                  <a:moveTo>
                    <a:pt x="895" y="0"/>
                  </a:moveTo>
                  <a:cubicBezTo>
                    <a:pt x="438" y="0"/>
                    <a:pt x="1" y="354"/>
                    <a:pt x="1" y="878"/>
                  </a:cubicBezTo>
                  <a:cubicBezTo>
                    <a:pt x="1" y="1345"/>
                    <a:pt x="401" y="1746"/>
                    <a:pt x="868" y="1746"/>
                  </a:cubicBezTo>
                  <a:cubicBezTo>
                    <a:pt x="1635" y="1746"/>
                    <a:pt x="2036" y="812"/>
                    <a:pt x="1502" y="245"/>
                  </a:cubicBezTo>
                  <a:cubicBezTo>
                    <a:pt x="1323" y="76"/>
                    <a:pt x="1107" y="0"/>
                    <a:pt x="8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75"/>
            <p:cNvSpPr/>
            <p:nvPr/>
          </p:nvSpPr>
          <p:spPr>
            <a:xfrm>
              <a:off x="4252566" y="3654458"/>
              <a:ext cx="90428" cy="92014"/>
            </a:xfrm>
            <a:custGeom>
              <a:avLst/>
              <a:gdLst/>
              <a:ahLst/>
              <a:cxnLst/>
              <a:rect l="l" t="t" r="r" b="b"/>
              <a:pathLst>
                <a:path w="7073" h="7197" extrusionOk="0">
                  <a:moveTo>
                    <a:pt x="3573" y="1"/>
                  </a:moveTo>
                  <a:cubicBezTo>
                    <a:pt x="2787" y="1"/>
                    <a:pt x="1823" y="169"/>
                    <a:pt x="1001" y="818"/>
                  </a:cubicBezTo>
                  <a:cubicBezTo>
                    <a:pt x="1" y="1619"/>
                    <a:pt x="234" y="3587"/>
                    <a:pt x="1202" y="5055"/>
                  </a:cubicBezTo>
                  <a:cubicBezTo>
                    <a:pt x="1969" y="6256"/>
                    <a:pt x="3737" y="6889"/>
                    <a:pt x="4471" y="7090"/>
                  </a:cubicBezTo>
                  <a:cubicBezTo>
                    <a:pt x="4744" y="7162"/>
                    <a:pt x="5124" y="7196"/>
                    <a:pt x="5484" y="7196"/>
                  </a:cubicBezTo>
                  <a:cubicBezTo>
                    <a:pt x="5955" y="7196"/>
                    <a:pt x="6392" y="7136"/>
                    <a:pt x="6505" y="7023"/>
                  </a:cubicBezTo>
                  <a:cubicBezTo>
                    <a:pt x="6839" y="6689"/>
                    <a:pt x="7072" y="5922"/>
                    <a:pt x="6939" y="3454"/>
                  </a:cubicBezTo>
                  <a:cubicBezTo>
                    <a:pt x="6806" y="1119"/>
                    <a:pt x="6372" y="451"/>
                    <a:pt x="4904" y="151"/>
                  </a:cubicBezTo>
                  <a:cubicBezTo>
                    <a:pt x="4648" y="94"/>
                    <a:pt x="4160" y="1"/>
                    <a:pt x="357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75"/>
            <p:cNvSpPr/>
            <p:nvPr/>
          </p:nvSpPr>
          <p:spPr>
            <a:xfrm>
              <a:off x="4313129" y="3690934"/>
              <a:ext cx="33701" cy="6827"/>
            </a:xfrm>
            <a:custGeom>
              <a:avLst/>
              <a:gdLst/>
              <a:ahLst/>
              <a:cxnLst/>
              <a:rect l="l" t="t" r="r" b="b"/>
              <a:pathLst>
                <a:path w="2636" h="534" extrusionOk="0">
                  <a:moveTo>
                    <a:pt x="2636" y="0"/>
                  </a:moveTo>
                  <a:lnTo>
                    <a:pt x="0" y="367"/>
                  </a:lnTo>
                  <a:lnTo>
                    <a:pt x="100" y="534"/>
                  </a:lnTo>
                  <a:lnTo>
                    <a:pt x="2636" y="200"/>
                  </a:lnTo>
                  <a:lnTo>
                    <a:pt x="26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75"/>
            <p:cNvSpPr/>
            <p:nvPr/>
          </p:nvSpPr>
          <p:spPr>
            <a:xfrm>
              <a:off x="4237211" y="3637569"/>
              <a:ext cx="113454" cy="106461"/>
            </a:xfrm>
            <a:custGeom>
              <a:avLst/>
              <a:gdLst/>
              <a:ahLst/>
              <a:cxnLst/>
              <a:rect l="l" t="t" r="r" b="b"/>
              <a:pathLst>
                <a:path w="8874" h="8327" extrusionOk="0">
                  <a:moveTo>
                    <a:pt x="3723" y="0"/>
                  </a:moveTo>
                  <a:cubicBezTo>
                    <a:pt x="3507" y="0"/>
                    <a:pt x="3290" y="20"/>
                    <a:pt x="3070" y="71"/>
                  </a:cubicBezTo>
                  <a:cubicBezTo>
                    <a:pt x="2236" y="271"/>
                    <a:pt x="1469" y="705"/>
                    <a:pt x="1335" y="1639"/>
                  </a:cubicBezTo>
                  <a:cubicBezTo>
                    <a:pt x="1" y="2206"/>
                    <a:pt x="68" y="4041"/>
                    <a:pt x="1002" y="6142"/>
                  </a:cubicBezTo>
                  <a:cubicBezTo>
                    <a:pt x="1435" y="7110"/>
                    <a:pt x="2503" y="8044"/>
                    <a:pt x="3236" y="8177"/>
                  </a:cubicBezTo>
                  <a:cubicBezTo>
                    <a:pt x="3586" y="8274"/>
                    <a:pt x="3947" y="8326"/>
                    <a:pt x="4307" y="8326"/>
                  </a:cubicBezTo>
                  <a:cubicBezTo>
                    <a:pt x="4564" y="8326"/>
                    <a:pt x="4820" y="8299"/>
                    <a:pt x="5071" y="8244"/>
                  </a:cubicBezTo>
                  <a:cubicBezTo>
                    <a:pt x="5672" y="7510"/>
                    <a:pt x="5672" y="6209"/>
                    <a:pt x="5672" y="6209"/>
                  </a:cubicBezTo>
                  <a:lnTo>
                    <a:pt x="5672" y="6209"/>
                  </a:lnTo>
                  <a:cubicBezTo>
                    <a:pt x="5671" y="6209"/>
                    <a:pt x="5588" y="6254"/>
                    <a:pt x="5453" y="6254"/>
                  </a:cubicBezTo>
                  <a:cubicBezTo>
                    <a:pt x="5279" y="6254"/>
                    <a:pt x="5019" y="6180"/>
                    <a:pt x="4738" y="5842"/>
                  </a:cubicBezTo>
                  <a:cubicBezTo>
                    <a:pt x="4271" y="5242"/>
                    <a:pt x="4371" y="4274"/>
                    <a:pt x="5138" y="4141"/>
                  </a:cubicBezTo>
                  <a:cubicBezTo>
                    <a:pt x="5178" y="4136"/>
                    <a:pt x="5217" y="4133"/>
                    <a:pt x="5255" y="4133"/>
                  </a:cubicBezTo>
                  <a:cubicBezTo>
                    <a:pt x="5929" y="4133"/>
                    <a:pt x="6139" y="4941"/>
                    <a:pt x="6139" y="4941"/>
                  </a:cubicBezTo>
                  <a:cubicBezTo>
                    <a:pt x="6505" y="4775"/>
                    <a:pt x="6539" y="4374"/>
                    <a:pt x="6639" y="4041"/>
                  </a:cubicBezTo>
                  <a:cubicBezTo>
                    <a:pt x="6739" y="3640"/>
                    <a:pt x="6972" y="3240"/>
                    <a:pt x="7306" y="2973"/>
                  </a:cubicBezTo>
                  <a:cubicBezTo>
                    <a:pt x="7606" y="2706"/>
                    <a:pt x="7973" y="2540"/>
                    <a:pt x="8273" y="2273"/>
                  </a:cubicBezTo>
                  <a:lnTo>
                    <a:pt x="8307" y="2239"/>
                  </a:lnTo>
                  <a:cubicBezTo>
                    <a:pt x="8674" y="1839"/>
                    <a:pt x="8874" y="1305"/>
                    <a:pt x="8840" y="772"/>
                  </a:cubicBezTo>
                  <a:lnTo>
                    <a:pt x="8840" y="772"/>
                  </a:lnTo>
                  <a:cubicBezTo>
                    <a:pt x="8454" y="882"/>
                    <a:pt x="8044" y="947"/>
                    <a:pt x="7649" y="947"/>
                  </a:cubicBezTo>
                  <a:cubicBezTo>
                    <a:pt x="7567" y="947"/>
                    <a:pt x="7486" y="944"/>
                    <a:pt x="7406" y="939"/>
                  </a:cubicBezTo>
                  <a:cubicBezTo>
                    <a:pt x="7573" y="738"/>
                    <a:pt x="7706" y="505"/>
                    <a:pt x="7773" y="271"/>
                  </a:cubicBezTo>
                  <a:cubicBezTo>
                    <a:pt x="7773" y="205"/>
                    <a:pt x="7773" y="105"/>
                    <a:pt x="7706" y="71"/>
                  </a:cubicBezTo>
                  <a:cubicBezTo>
                    <a:pt x="7690" y="55"/>
                    <a:pt x="7681" y="46"/>
                    <a:pt x="7673" y="46"/>
                  </a:cubicBezTo>
                  <a:cubicBezTo>
                    <a:pt x="7665" y="46"/>
                    <a:pt x="7656" y="55"/>
                    <a:pt x="7640" y="71"/>
                  </a:cubicBezTo>
                  <a:cubicBezTo>
                    <a:pt x="7373" y="105"/>
                    <a:pt x="7106" y="205"/>
                    <a:pt x="6839" y="238"/>
                  </a:cubicBezTo>
                  <a:cubicBezTo>
                    <a:pt x="6624" y="289"/>
                    <a:pt x="6412" y="309"/>
                    <a:pt x="6200" y="309"/>
                  </a:cubicBezTo>
                  <a:cubicBezTo>
                    <a:pt x="5374" y="309"/>
                    <a:pt x="4564"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75"/>
            <p:cNvSpPr/>
            <p:nvPr/>
          </p:nvSpPr>
          <p:spPr>
            <a:xfrm>
              <a:off x="4242760" y="3652591"/>
              <a:ext cx="14332" cy="10202"/>
            </a:xfrm>
            <a:custGeom>
              <a:avLst/>
              <a:gdLst/>
              <a:ahLst/>
              <a:cxnLst/>
              <a:rect l="l" t="t" r="r" b="b"/>
              <a:pathLst>
                <a:path w="1121" h="798" extrusionOk="0">
                  <a:moveTo>
                    <a:pt x="419" y="1"/>
                  </a:moveTo>
                  <a:cubicBezTo>
                    <a:pt x="262" y="1"/>
                    <a:pt x="104" y="78"/>
                    <a:pt x="0" y="264"/>
                  </a:cubicBezTo>
                  <a:lnTo>
                    <a:pt x="868" y="798"/>
                  </a:lnTo>
                  <a:cubicBezTo>
                    <a:pt x="1121" y="383"/>
                    <a:pt x="771" y="1"/>
                    <a:pt x="4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75"/>
            <p:cNvSpPr/>
            <p:nvPr/>
          </p:nvSpPr>
          <p:spPr>
            <a:xfrm>
              <a:off x="4315686" y="3694347"/>
              <a:ext cx="8118" cy="13232"/>
            </a:xfrm>
            <a:custGeom>
              <a:avLst/>
              <a:gdLst/>
              <a:ahLst/>
              <a:cxnLst/>
              <a:rect l="l" t="t" r="r" b="b"/>
              <a:pathLst>
                <a:path w="635" h="1035" extrusionOk="0">
                  <a:moveTo>
                    <a:pt x="1" y="0"/>
                  </a:moveTo>
                  <a:lnTo>
                    <a:pt x="1" y="1034"/>
                  </a:lnTo>
                  <a:cubicBezTo>
                    <a:pt x="634" y="934"/>
                    <a:pt x="601" y="3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1358"/>
        <p:cNvGrpSpPr/>
        <p:nvPr/>
      </p:nvGrpSpPr>
      <p:grpSpPr>
        <a:xfrm>
          <a:off x="0" y="0"/>
          <a:ext cx="0" cy="0"/>
          <a:chOff x="0" y="0"/>
          <a:chExt cx="0" cy="0"/>
        </a:xfrm>
      </p:grpSpPr>
      <p:sp>
        <p:nvSpPr>
          <p:cNvPr id="1359" name="Google Shape;1359;p44"/>
          <p:cNvSpPr txBox="1">
            <a:spLocks noGrp="1"/>
          </p:cNvSpPr>
          <p:nvPr>
            <p:ph type="title"/>
          </p:nvPr>
        </p:nvSpPr>
        <p:spPr>
          <a:xfrm>
            <a:off x="364347" y="690348"/>
            <a:ext cx="6783572" cy="593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0" dirty="0"/>
              <a:t>Cognitive Paradigm of our Project</a:t>
            </a:r>
            <a:endParaRPr sz="3200" b="0" dirty="0"/>
          </a:p>
        </p:txBody>
      </p:sp>
      <p:sp>
        <p:nvSpPr>
          <p:cNvPr id="1362" name="Google Shape;1362;p44"/>
          <p:cNvSpPr txBox="1"/>
          <p:nvPr/>
        </p:nvSpPr>
        <p:spPr>
          <a:xfrm>
            <a:off x="435084" y="1703083"/>
            <a:ext cx="6301563" cy="2982331"/>
          </a:xfrm>
          <a:prstGeom prst="rect">
            <a:avLst/>
          </a:prstGeom>
          <a:noFill/>
          <a:ln>
            <a:noFill/>
          </a:ln>
        </p:spPr>
        <p:txBody>
          <a:bodyPr spcFirstLastPara="1" wrap="square" lIns="0" tIns="0" rIns="0" bIns="91425" anchor="t" anchorCtr="0">
            <a:noAutofit/>
          </a:bodyPr>
          <a:lstStyle/>
          <a:p>
            <a:pPr lvl="0" algn="just">
              <a:spcAft>
                <a:spcPts val="1600"/>
              </a:spcAft>
            </a:pPr>
            <a:r>
              <a:rPr lang="en-IN" sz="1900" dirty="0">
                <a:solidFill>
                  <a:schemeClr val="dk1"/>
                </a:solidFill>
                <a:latin typeface="Roboto Slab"/>
                <a:ea typeface="Roboto Slab"/>
                <a:cs typeface="Roboto Slab"/>
                <a:sym typeface="Roboto Slab"/>
              </a:rPr>
              <a:t>Cognitivist approach will be used for the Virtual Try-On. Other than that the project completely uses an emergent approach, because the input data will always be unique and new to the model which is to be trained and used. Our project seems to satisfy </a:t>
            </a:r>
            <a:r>
              <a:rPr lang="en-IN" sz="1900" b="1" dirty="0">
                <a:solidFill>
                  <a:schemeClr val="dk1"/>
                </a:solidFill>
                <a:latin typeface="Roboto Slab"/>
                <a:ea typeface="Roboto Slab"/>
                <a:cs typeface="Roboto Slab"/>
                <a:sym typeface="Roboto Slab"/>
              </a:rPr>
              <a:t>Behavioural</a:t>
            </a:r>
            <a:r>
              <a:rPr lang="en-IN" sz="1900" dirty="0">
                <a:solidFill>
                  <a:schemeClr val="dk1"/>
                </a:solidFill>
                <a:latin typeface="Roboto Slab"/>
                <a:ea typeface="Roboto Slab"/>
                <a:cs typeface="Roboto Slab"/>
                <a:sym typeface="Roboto Slab"/>
              </a:rPr>
              <a:t> characteristic. Since, our application will be reacting immediately and efficiently based on the given image input. Also it will be operating one step at a time. As our project will be able to classify the clothes, it also satisfy the </a:t>
            </a:r>
            <a:r>
              <a:rPr lang="en-IN" sz="1900" b="1" dirty="0">
                <a:solidFill>
                  <a:schemeClr val="dk1"/>
                </a:solidFill>
                <a:latin typeface="Roboto Slab"/>
                <a:ea typeface="Roboto Slab"/>
                <a:cs typeface="Roboto Slab"/>
                <a:sym typeface="Roboto Slab"/>
              </a:rPr>
              <a:t>Functional</a:t>
            </a:r>
            <a:r>
              <a:rPr lang="en-IN" sz="1900" dirty="0">
                <a:solidFill>
                  <a:schemeClr val="dk1"/>
                </a:solidFill>
                <a:latin typeface="Roboto Slab"/>
                <a:ea typeface="Roboto Slab"/>
                <a:cs typeface="Roboto Slab"/>
                <a:sym typeface="Roboto Slab"/>
              </a:rPr>
              <a:t> characteristic. </a:t>
            </a:r>
            <a:endParaRPr sz="1900" dirty="0">
              <a:solidFill>
                <a:schemeClr val="dk1"/>
              </a:solidFill>
              <a:latin typeface="Roboto Slab"/>
              <a:ea typeface="Roboto Slab"/>
              <a:cs typeface="Roboto Slab"/>
              <a:sym typeface="Roboto Slab"/>
            </a:endParaRPr>
          </a:p>
        </p:txBody>
      </p:sp>
      <p:sp>
        <p:nvSpPr>
          <p:cNvPr id="1368" name="Google Shape;1368;p44"/>
          <p:cNvSpPr/>
          <p:nvPr/>
        </p:nvSpPr>
        <p:spPr>
          <a:xfrm>
            <a:off x="7147919" y="7806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a:off x="7838927" y="4393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6899862" y="1926773"/>
            <a:ext cx="2019898" cy="2019898"/>
          </a:xfrm>
          <a:prstGeom prst="rect">
            <a:avLst/>
          </a:prstGeom>
        </p:spPr>
      </p:pic>
    </p:spTree>
    <p:extLst>
      <p:ext uri="{BB962C8B-B14F-4D97-AF65-F5344CB8AC3E}">
        <p14:creationId xmlns:p14="http://schemas.microsoft.com/office/powerpoint/2010/main" val="44596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1358"/>
        <p:cNvGrpSpPr/>
        <p:nvPr/>
      </p:nvGrpSpPr>
      <p:grpSpPr>
        <a:xfrm>
          <a:off x="0" y="0"/>
          <a:ext cx="0" cy="0"/>
          <a:chOff x="0" y="0"/>
          <a:chExt cx="0" cy="0"/>
        </a:xfrm>
      </p:grpSpPr>
      <p:sp>
        <p:nvSpPr>
          <p:cNvPr id="1359" name="Google Shape;1359;p44"/>
          <p:cNvSpPr txBox="1">
            <a:spLocks noGrp="1"/>
          </p:cNvSpPr>
          <p:nvPr>
            <p:ph type="title"/>
          </p:nvPr>
        </p:nvSpPr>
        <p:spPr>
          <a:xfrm>
            <a:off x="290623" y="278977"/>
            <a:ext cx="3043925" cy="593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dirty="0"/>
              <a:t>Conclusion</a:t>
            </a:r>
            <a:endParaRPr b="0" dirty="0"/>
          </a:p>
        </p:txBody>
      </p:sp>
      <p:sp>
        <p:nvSpPr>
          <p:cNvPr id="1362" name="Google Shape;1362;p44"/>
          <p:cNvSpPr txBox="1"/>
          <p:nvPr/>
        </p:nvSpPr>
        <p:spPr>
          <a:xfrm>
            <a:off x="290623" y="1121838"/>
            <a:ext cx="5713882" cy="3719520"/>
          </a:xfrm>
          <a:prstGeom prst="rect">
            <a:avLst/>
          </a:prstGeom>
          <a:noFill/>
          <a:ln>
            <a:noFill/>
          </a:ln>
        </p:spPr>
        <p:txBody>
          <a:bodyPr spcFirstLastPara="1" wrap="square" lIns="0" tIns="0" rIns="0" bIns="91425" anchor="t" anchorCtr="0">
            <a:noAutofit/>
          </a:bodyPr>
          <a:lstStyle/>
          <a:p>
            <a:pPr lvl="0" algn="just">
              <a:spcAft>
                <a:spcPts val="1600"/>
              </a:spcAft>
            </a:pPr>
            <a:r>
              <a:rPr lang="en-US" sz="1700" dirty="0">
                <a:solidFill>
                  <a:schemeClr val="dk1"/>
                </a:solidFill>
                <a:latin typeface="Roboto Slab"/>
                <a:ea typeface="Roboto Slab"/>
                <a:cs typeface="Roboto Slab"/>
                <a:sym typeface="Roboto Slab"/>
              </a:rPr>
              <a:t>In the super-powered digital era, consumption has recently increased due to the use of artificial intelligence. The growing use of AI in the fashion industry raises fresh concerns about the standard of design and its societal ramifications. The basic value that alludes to Humanity and Art might be lost in design, which is a very humanistic undertaking. The broad use of digitization has created countless technological options and accelerated retail's ability to bring products to market, which is terrible for sustainability in the fashion industry. We hope that through our project we will be able to give a new insight or ways to the public to be able to select the fashion they want to consume. This will be useful for both heavy shoppers and also the casual ones.</a:t>
            </a:r>
            <a:endParaRPr sz="1700" dirty="0">
              <a:solidFill>
                <a:schemeClr val="dk1"/>
              </a:solidFill>
              <a:latin typeface="Roboto Slab"/>
              <a:ea typeface="Roboto Slab"/>
              <a:cs typeface="Roboto Slab"/>
              <a:sym typeface="Roboto Slab"/>
            </a:endParaRPr>
          </a:p>
        </p:txBody>
      </p:sp>
      <p:sp>
        <p:nvSpPr>
          <p:cNvPr id="1368" name="Google Shape;1368;p44"/>
          <p:cNvSpPr/>
          <p:nvPr/>
        </p:nvSpPr>
        <p:spPr>
          <a:xfrm>
            <a:off x="7147919" y="7806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a:off x="7838927" y="4393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619;p37"/>
          <p:cNvGrpSpPr/>
          <p:nvPr/>
        </p:nvGrpSpPr>
        <p:grpSpPr>
          <a:xfrm>
            <a:off x="8059973" y="1985464"/>
            <a:ext cx="825251" cy="1951342"/>
            <a:chOff x="1170642" y="1756931"/>
            <a:chExt cx="1151738" cy="2723334"/>
          </a:xfrm>
        </p:grpSpPr>
        <p:grpSp>
          <p:nvGrpSpPr>
            <p:cNvPr id="14" name="Google Shape;620;p37"/>
            <p:cNvGrpSpPr/>
            <p:nvPr/>
          </p:nvGrpSpPr>
          <p:grpSpPr>
            <a:xfrm>
              <a:off x="1580222" y="2101261"/>
              <a:ext cx="331441" cy="115388"/>
              <a:chOff x="1580222" y="2101261"/>
              <a:chExt cx="331441" cy="115388"/>
            </a:xfrm>
          </p:grpSpPr>
          <p:sp>
            <p:nvSpPr>
              <p:cNvPr id="60" name="Google Shape;621;p37"/>
              <p:cNvSpPr/>
              <p:nvPr/>
            </p:nvSpPr>
            <p:spPr>
              <a:xfrm>
                <a:off x="1685443" y="2101261"/>
                <a:ext cx="226220" cy="115388"/>
              </a:xfrm>
              <a:custGeom>
                <a:avLst/>
                <a:gdLst/>
                <a:ahLst/>
                <a:cxnLst/>
                <a:rect l="l" t="t" r="r" b="b"/>
                <a:pathLst>
                  <a:path w="8144" h="4154" extrusionOk="0">
                    <a:moveTo>
                      <a:pt x="8144" y="1"/>
                    </a:moveTo>
                    <a:lnTo>
                      <a:pt x="2816" y="224"/>
                    </a:lnTo>
                    <a:lnTo>
                      <a:pt x="2816" y="771"/>
                    </a:lnTo>
                    <a:lnTo>
                      <a:pt x="1" y="4052"/>
                    </a:lnTo>
                    <a:lnTo>
                      <a:pt x="6402" y="4153"/>
                    </a:lnTo>
                    <a:lnTo>
                      <a:pt x="8144"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622;p37"/>
              <p:cNvSpPr/>
              <p:nvPr/>
            </p:nvSpPr>
            <p:spPr>
              <a:xfrm>
                <a:off x="1751831" y="2108511"/>
                <a:ext cx="131138" cy="16500"/>
              </a:xfrm>
              <a:custGeom>
                <a:avLst/>
                <a:gdLst/>
                <a:ahLst/>
                <a:cxnLst/>
                <a:rect l="l" t="t" r="r" b="b"/>
                <a:pathLst>
                  <a:path w="4721" h="594" extrusionOk="0">
                    <a:moveTo>
                      <a:pt x="213" y="1"/>
                    </a:moveTo>
                    <a:cubicBezTo>
                      <a:pt x="106" y="1"/>
                      <a:pt x="19" y="95"/>
                      <a:pt x="1" y="206"/>
                    </a:cubicBezTo>
                    <a:cubicBezTo>
                      <a:pt x="1" y="327"/>
                      <a:pt x="102" y="428"/>
                      <a:pt x="224" y="428"/>
                    </a:cubicBezTo>
                    <a:lnTo>
                      <a:pt x="4457" y="591"/>
                    </a:lnTo>
                    <a:cubicBezTo>
                      <a:pt x="4470" y="592"/>
                      <a:pt x="4481" y="593"/>
                      <a:pt x="4493" y="593"/>
                    </a:cubicBezTo>
                    <a:cubicBezTo>
                      <a:pt x="4616" y="593"/>
                      <a:pt x="4702" y="499"/>
                      <a:pt x="4721" y="388"/>
                    </a:cubicBezTo>
                    <a:cubicBezTo>
                      <a:pt x="4721" y="266"/>
                      <a:pt x="4599" y="165"/>
                      <a:pt x="4478" y="165"/>
                    </a:cubicBezTo>
                    <a:lnTo>
                      <a:pt x="244" y="3"/>
                    </a:lnTo>
                    <a:cubicBezTo>
                      <a:pt x="233" y="1"/>
                      <a:pt x="223" y="1"/>
                      <a:pt x="213" y="1"/>
                    </a:cubicBez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623;p37"/>
              <p:cNvSpPr/>
              <p:nvPr/>
            </p:nvSpPr>
            <p:spPr>
              <a:xfrm>
                <a:off x="1746775" y="2126511"/>
                <a:ext cx="128304" cy="20361"/>
              </a:xfrm>
              <a:custGeom>
                <a:avLst/>
                <a:gdLst/>
                <a:ahLst/>
                <a:cxnLst/>
                <a:rect l="l" t="t" r="r" b="b"/>
                <a:pathLst>
                  <a:path w="4619" h="733" extrusionOk="0">
                    <a:moveTo>
                      <a:pt x="227" y="0"/>
                    </a:moveTo>
                    <a:cubicBezTo>
                      <a:pt x="122" y="0"/>
                      <a:pt x="37" y="77"/>
                      <a:pt x="1" y="186"/>
                    </a:cubicBezTo>
                    <a:cubicBezTo>
                      <a:pt x="1" y="327"/>
                      <a:pt x="102" y="429"/>
                      <a:pt x="223" y="429"/>
                    </a:cubicBezTo>
                    <a:lnTo>
                      <a:pt x="4335" y="733"/>
                    </a:lnTo>
                    <a:lnTo>
                      <a:pt x="4356" y="733"/>
                    </a:lnTo>
                    <a:cubicBezTo>
                      <a:pt x="4477" y="733"/>
                      <a:pt x="4579" y="651"/>
                      <a:pt x="4619" y="530"/>
                    </a:cubicBezTo>
                    <a:cubicBezTo>
                      <a:pt x="4619" y="408"/>
                      <a:pt x="4518" y="307"/>
                      <a:pt x="4396" y="307"/>
                    </a:cubicBezTo>
                    <a:lnTo>
                      <a:pt x="264" y="3"/>
                    </a:lnTo>
                    <a:cubicBezTo>
                      <a:pt x="251" y="1"/>
                      <a:pt x="239" y="0"/>
                      <a:pt x="227" y="0"/>
                    </a:cubicBez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624;p37"/>
              <p:cNvSpPr/>
              <p:nvPr/>
            </p:nvSpPr>
            <p:spPr>
              <a:xfrm>
                <a:off x="1736664" y="2140011"/>
                <a:ext cx="124360" cy="26555"/>
              </a:xfrm>
              <a:custGeom>
                <a:avLst/>
                <a:gdLst/>
                <a:ahLst/>
                <a:cxnLst/>
                <a:rect l="l" t="t" r="r" b="b"/>
                <a:pathLst>
                  <a:path w="4477" h="956" extrusionOk="0">
                    <a:moveTo>
                      <a:pt x="246" y="0"/>
                    </a:moveTo>
                    <a:cubicBezTo>
                      <a:pt x="138" y="0"/>
                      <a:pt x="36" y="77"/>
                      <a:pt x="0" y="186"/>
                    </a:cubicBezTo>
                    <a:cubicBezTo>
                      <a:pt x="0" y="307"/>
                      <a:pt x="81" y="409"/>
                      <a:pt x="203" y="429"/>
                    </a:cubicBezTo>
                    <a:lnTo>
                      <a:pt x="4193" y="955"/>
                    </a:lnTo>
                    <a:lnTo>
                      <a:pt x="4213" y="955"/>
                    </a:lnTo>
                    <a:cubicBezTo>
                      <a:pt x="4335" y="955"/>
                      <a:pt x="4436" y="895"/>
                      <a:pt x="4477" y="773"/>
                    </a:cubicBezTo>
                    <a:cubicBezTo>
                      <a:pt x="4477" y="652"/>
                      <a:pt x="4396" y="550"/>
                      <a:pt x="4254" y="530"/>
                    </a:cubicBezTo>
                    <a:lnTo>
                      <a:pt x="284" y="3"/>
                    </a:lnTo>
                    <a:cubicBezTo>
                      <a:pt x="271" y="1"/>
                      <a:pt x="259" y="0"/>
                      <a:pt x="246" y="0"/>
                    </a:cubicBez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625;p37"/>
              <p:cNvSpPr/>
              <p:nvPr/>
            </p:nvSpPr>
            <p:spPr>
              <a:xfrm>
                <a:off x="1580222" y="2101261"/>
                <a:ext cx="226220" cy="115388"/>
              </a:xfrm>
              <a:custGeom>
                <a:avLst/>
                <a:gdLst/>
                <a:ahLst/>
                <a:cxnLst/>
                <a:rect l="l" t="t" r="r" b="b"/>
                <a:pathLst>
                  <a:path w="8144" h="4154" extrusionOk="0">
                    <a:moveTo>
                      <a:pt x="1" y="1"/>
                    </a:moveTo>
                    <a:lnTo>
                      <a:pt x="1763" y="4153"/>
                    </a:lnTo>
                    <a:lnTo>
                      <a:pt x="8144" y="4052"/>
                    </a:lnTo>
                    <a:lnTo>
                      <a:pt x="5348" y="771"/>
                    </a:lnTo>
                    <a:lnTo>
                      <a:pt x="5348" y="224"/>
                    </a:lnTo>
                    <a:lnTo>
                      <a:pt x="1"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626;p37"/>
              <p:cNvSpPr/>
              <p:nvPr/>
            </p:nvSpPr>
            <p:spPr>
              <a:xfrm>
                <a:off x="1609499" y="2108511"/>
                <a:ext cx="130554" cy="16500"/>
              </a:xfrm>
              <a:custGeom>
                <a:avLst/>
                <a:gdLst/>
                <a:ahLst/>
                <a:cxnLst/>
                <a:rect l="l" t="t" r="r" b="b"/>
                <a:pathLst>
                  <a:path w="4700" h="594" extrusionOk="0">
                    <a:moveTo>
                      <a:pt x="4493" y="0"/>
                    </a:moveTo>
                    <a:cubicBezTo>
                      <a:pt x="4481" y="0"/>
                      <a:pt x="4469" y="1"/>
                      <a:pt x="4456" y="3"/>
                    </a:cubicBezTo>
                    <a:lnTo>
                      <a:pt x="223" y="165"/>
                    </a:lnTo>
                    <a:cubicBezTo>
                      <a:pt x="101" y="165"/>
                      <a:pt x="0" y="266"/>
                      <a:pt x="0" y="388"/>
                    </a:cubicBezTo>
                    <a:cubicBezTo>
                      <a:pt x="0" y="499"/>
                      <a:pt x="102" y="593"/>
                      <a:pt x="212" y="593"/>
                    </a:cubicBezTo>
                    <a:cubicBezTo>
                      <a:pt x="222" y="593"/>
                      <a:pt x="233" y="592"/>
                      <a:pt x="243" y="591"/>
                    </a:cubicBezTo>
                    <a:lnTo>
                      <a:pt x="4477" y="408"/>
                    </a:lnTo>
                    <a:cubicBezTo>
                      <a:pt x="4598" y="408"/>
                      <a:pt x="4700" y="327"/>
                      <a:pt x="4700" y="185"/>
                    </a:cubicBezTo>
                    <a:cubicBezTo>
                      <a:pt x="4681" y="76"/>
                      <a:pt x="4598" y="0"/>
                      <a:pt x="4493" y="0"/>
                    </a:cubicBez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627;p37"/>
              <p:cNvSpPr/>
              <p:nvPr/>
            </p:nvSpPr>
            <p:spPr>
              <a:xfrm>
                <a:off x="1617360" y="2126511"/>
                <a:ext cx="128332" cy="20361"/>
              </a:xfrm>
              <a:custGeom>
                <a:avLst/>
                <a:gdLst/>
                <a:ahLst/>
                <a:cxnLst/>
                <a:rect l="l" t="t" r="r" b="b"/>
                <a:pathLst>
                  <a:path w="4620" h="733" extrusionOk="0">
                    <a:moveTo>
                      <a:pt x="4393" y="0"/>
                    </a:moveTo>
                    <a:cubicBezTo>
                      <a:pt x="4381" y="0"/>
                      <a:pt x="4368" y="1"/>
                      <a:pt x="4356" y="3"/>
                    </a:cubicBezTo>
                    <a:lnTo>
                      <a:pt x="244" y="307"/>
                    </a:lnTo>
                    <a:cubicBezTo>
                      <a:pt x="102" y="307"/>
                      <a:pt x="1" y="408"/>
                      <a:pt x="1" y="530"/>
                    </a:cubicBezTo>
                    <a:cubicBezTo>
                      <a:pt x="21" y="651"/>
                      <a:pt x="143" y="733"/>
                      <a:pt x="264" y="733"/>
                    </a:cubicBezTo>
                    <a:lnTo>
                      <a:pt x="284" y="733"/>
                    </a:lnTo>
                    <a:lnTo>
                      <a:pt x="4396" y="429"/>
                    </a:lnTo>
                    <a:cubicBezTo>
                      <a:pt x="4518" y="429"/>
                      <a:pt x="4619" y="327"/>
                      <a:pt x="4619" y="186"/>
                    </a:cubicBezTo>
                    <a:cubicBezTo>
                      <a:pt x="4583" y="77"/>
                      <a:pt x="4498" y="0"/>
                      <a:pt x="4393" y="0"/>
                    </a:cubicBez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628;p37"/>
              <p:cNvSpPr/>
              <p:nvPr/>
            </p:nvSpPr>
            <p:spPr>
              <a:xfrm>
                <a:off x="1630860" y="2140011"/>
                <a:ext cx="124388" cy="26555"/>
              </a:xfrm>
              <a:custGeom>
                <a:avLst/>
                <a:gdLst/>
                <a:ahLst/>
                <a:cxnLst/>
                <a:rect l="l" t="t" r="r" b="b"/>
                <a:pathLst>
                  <a:path w="4478" h="956" extrusionOk="0">
                    <a:moveTo>
                      <a:pt x="4231" y="0"/>
                    </a:moveTo>
                    <a:cubicBezTo>
                      <a:pt x="4219" y="0"/>
                      <a:pt x="4206" y="1"/>
                      <a:pt x="4194" y="3"/>
                    </a:cubicBezTo>
                    <a:lnTo>
                      <a:pt x="224" y="530"/>
                    </a:lnTo>
                    <a:cubicBezTo>
                      <a:pt x="102" y="550"/>
                      <a:pt x="1" y="652"/>
                      <a:pt x="21" y="773"/>
                    </a:cubicBezTo>
                    <a:cubicBezTo>
                      <a:pt x="41" y="895"/>
                      <a:pt x="163" y="955"/>
                      <a:pt x="264" y="955"/>
                    </a:cubicBezTo>
                    <a:lnTo>
                      <a:pt x="305" y="955"/>
                    </a:lnTo>
                    <a:lnTo>
                      <a:pt x="4275" y="429"/>
                    </a:lnTo>
                    <a:cubicBezTo>
                      <a:pt x="4396" y="409"/>
                      <a:pt x="4477" y="307"/>
                      <a:pt x="4477" y="186"/>
                    </a:cubicBezTo>
                    <a:cubicBezTo>
                      <a:pt x="4441" y="77"/>
                      <a:pt x="4340" y="0"/>
                      <a:pt x="4231" y="0"/>
                    </a:cubicBez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5" name="Google Shape;629;p37"/>
            <p:cNvSpPr/>
            <p:nvPr/>
          </p:nvSpPr>
          <p:spPr>
            <a:xfrm>
              <a:off x="1170642" y="1756931"/>
              <a:ext cx="1151738" cy="2722778"/>
            </a:xfrm>
            <a:custGeom>
              <a:avLst/>
              <a:gdLst/>
              <a:ahLst/>
              <a:cxnLst/>
              <a:rect l="l" t="t" r="r" b="b"/>
              <a:pathLst>
                <a:path w="41463" h="98021" extrusionOk="0">
                  <a:moveTo>
                    <a:pt x="20762" y="0"/>
                  </a:moveTo>
                  <a:cubicBezTo>
                    <a:pt x="15799" y="0"/>
                    <a:pt x="15759" y="4335"/>
                    <a:pt x="15961" y="6158"/>
                  </a:cubicBezTo>
                  <a:cubicBezTo>
                    <a:pt x="15941" y="6138"/>
                    <a:pt x="15921" y="6097"/>
                    <a:pt x="15880" y="6077"/>
                  </a:cubicBezTo>
                  <a:cubicBezTo>
                    <a:pt x="15738" y="5935"/>
                    <a:pt x="15536" y="5834"/>
                    <a:pt x="15333" y="5834"/>
                  </a:cubicBezTo>
                  <a:lnTo>
                    <a:pt x="15252" y="5834"/>
                  </a:lnTo>
                  <a:cubicBezTo>
                    <a:pt x="14827" y="5895"/>
                    <a:pt x="14564" y="6887"/>
                    <a:pt x="14766" y="7718"/>
                  </a:cubicBezTo>
                  <a:cubicBezTo>
                    <a:pt x="14922" y="8342"/>
                    <a:pt x="15367" y="9244"/>
                    <a:pt x="15832" y="9244"/>
                  </a:cubicBezTo>
                  <a:cubicBezTo>
                    <a:pt x="15970" y="9244"/>
                    <a:pt x="16110" y="9164"/>
                    <a:pt x="16245" y="8973"/>
                  </a:cubicBezTo>
                  <a:lnTo>
                    <a:pt x="16245" y="9115"/>
                  </a:lnTo>
                  <a:cubicBezTo>
                    <a:pt x="16245" y="9115"/>
                    <a:pt x="16468" y="10553"/>
                    <a:pt x="16771" y="11242"/>
                  </a:cubicBezTo>
                  <a:cubicBezTo>
                    <a:pt x="16954" y="11546"/>
                    <a:pt x="17177" y="11830"/>
                    <a:pt x="17440" y="12073"/>
                  </a:cubicBezTo>
                  <a:cubicBezTo>
                    <a:pt x="17420" y="12295"/>
                    <a:pt x="17258" y="13855"/>
                    <a:pt x="17055" y="14990"/>
                  </a:cubicBezTo>
                  <a:cubicBezTo>
                    <a:pt x="17055" y="14990"/>
                    <a:pt x="14969" y="15618"/>
                    <a:pt x="13632" y="16651"/>
                  </a:cubicBezTo>
                  <a:cubicBezTo>
                    <a:pt x="12295" y="17684"/>
                    <a:pt x="10168" y="16549"/>
                    <a:pt x="8142" y="18818"/>
                  </a:cubicBezTo>
                  <a:cubicBezTo>
                    <a:pt x="6117" y="21087"/>
                    <a:pt x="6461" y="23760"/>
                    <a:pt x="6542" y="24692"/>
                  </a:cubicBezTo>
                  <a:cubicBezTo>
                    <a:pt x="6623" y="25644"/>
                    <a:pt x="5185" y="27184"/>
                    <a:pt x="5387" y="29959"/>
                  </a:cubicBezTo>
                  <a:cubicBezTo>
                    <a:pt x="5590" y="32754"/>
                    <a:pt x="5286" y="33564"/>
                    <a:pt x="4192" y="35529"/>
                  </a:cubicBezTo>
                  <a:cubicBezTo>
                    <a:pt x="3099" y="37494"/>
                    <a:pt x="3200" y="40290"/>
                    <a:pt x="3281" y="43105"/>
                  </a:cubicBezTo>
                  <a:cubicBezTo>
                    <a:pt x="3362" y="45900"/>
                    <a:pt x="3159" y="46934"/>
                    <a:pt x="2795" y="47561"/>
                  </a:cubicBezTo>
                  <a:cubicBezTo>
                    <a:pt x="2410" y="48189"/>
                    <a:pt x="1417" y="48250"/>
                    <a:pt x="1053" y="49486"/>
                  </a:cubicBezTo>
                  <a:cubicBezTo>
                    <a:pt x="688" y="50721"/>
                    <a:pt x="384" y="50883"/>
                    <a:pt x="384" y="51329"/>
                  </a:cubicBezTo>
                  <a:cubicBezTo>
                    <a:pt x="384" y="51775"/>
                    <a:pt x="121" y="53294"/>
                    <a:pt x="121" y="53294"/>
                  </a:cubicBezTo>
                  <a:cubicBezTo>
                    <a:pt x="121" y="53294"/>
                    <a:pt x="1" y="53642"/>
                    <a:pt x="314" y="53642"/>
                  </a:cubicBezTo>
                  <a:cubicBezTo>
                    <a:pt x="386" y="53642"/>
                    <a:pt x="482" y="53623"/>
                    <a:pt x="607" y="53578"/>
                  </a:cubicBezTo>
                  <a:cubicBezTo>
                    <a:pt x="1276" y="53334"/>
                    <a:pt x="1458" y="52727"/>
                    <a:pt x="1397" y="51998"/>
                  </a:cubicBezTo>
                  <a:cubicBezTo>
                    <a:pt x="1600" y="51754"/>
                    <a:pt x="1741" y="51491"/>
                    <a:pt x="1863" y="51208"/>
                  </a:cubicBezTo>
                  <a:lnTo>
                    <a:pt x="1863" y="51208"/>
                  </a:lnTo>
                  <a:cubicBezTo>
                    <a:pt x="1924" y="51815"/>
                    <a:pt x="1843" y="52443"/>
                    <a:pt x="1620" y="53031"/>
                  </a:cubicBezTo>
                  <a:cubicBezTo>
                    <a:pt x="1255" y="54124"/>
                    <a:pt x="1012" y="55563"/>
                    <a:pt x="1174" y="55866"/>
                  </a:cubicBezTo>
                  <a:cubicBezTo>
                    <a:pt x="1255" y="56018"/>
                    <a:pt x="1407" y="56094"/>
                    <a:pt x="1562" y="56094"/>
                  </a:cubicBezTo>
                  <a:cubicBezTo>
                    <a:pt x="1716" y="56094"/>
                    <a:pt x="1873" y="56018"/>
                    <a:pt x="1964" y="55866"/>
                  </a:cubicBezTo>
                  <a:cubicBezTo>
                    <a:pt x="2086" y="55583"/>
                    <a:pt x="2633" y="53314"/>
                    <a:pt x="2673" y="53172"/>
                  </a:cubicBezTo>
                  <a:lnTo>
                    <a:pt x="2673" y="53172"/>
                  </a:lnTo>
                  <a:lnTo>
                    <a:pt x="2126" y="56089"/>
                  </a:lnTo>
                  <a:cubicBezTo>
                    <a:pt x="2126" y="56089"/>
                    <a:pt x="1924" y="56960"/>
                    <a:pt x="2410" y="57102"/>
                  </a:cubicBezTo>
                  <a:cubicBezTo>
                    <a:pt x="2446" y="57111"/>
                    <a:pt x="2480" y="57115"/>
                    <a:pt x="2512" y="57115"/>
                  </a:cubicBezTo>
                  <a:cubicBezTo>
                    <a:pt x="2941" y="57115"/>
                    <a:pt x="3101" y="56411"/>
                    <a:pt x="3139" y="56110"/>
                  </a:cubicBezTo>
                  <a:cubicBezTo>
                    <a:pt x="3179" y="55770"/>
                    <a:pt x="3713" y="53632"/>
                    <a:pt x="3746" y="53442"/>
                  </a:cubicBezTo>
                  <a:lnTo>
                    <a:pt x="3746" y="53442"/>
                  </a:lnTo>
                  <a:lnTo>
                    <a:pt x="3321" y="56089"/>
                  </a:lnTo>
                  <a:cubicBezTo>
                    <a:pt x="3321" y="56089"/>
                    <a:pt x="3220" y="56596"/>
                    <a:pt x="3544" y="56677"/>
                  </a:cubicBezTo>
                  <a:cubicBezTo>
                    <a:pt x="3579" y="56685"/>
                    <a:pt x="3613" y="56690"/>
                    <a:pt x="3645" y="56690"/>
                  </a:cubicBezTo>
                  <a:cubicBezTo>
                    <a:pt x="3919" y="56690"/>
                    <a:pt x="4124" y="56393"/>
                    <a:pt x="4233" y="55887"/>
                  </a:cubicBezTo>
                  <a:cubicBezTo>
                    <a:pt x="4334" y="55340"/>
                    <a:pt x="4618" y="54023"/>
                    <a:pt x="4658" y="53861"/>
                  </a:cubicBezTo>
                  <a:lnTo>
                    <a:pt x="4658" y="53861"/>
                  </a:lnTo>
                  <a:lnTo>
                    <a:pt x="4476" y="55421"/>
                  </a:lnTo>
                  <a:cubicBezTo>
                    <a:pt x="4476" y="55421"/>
                    <a:pt x="4435" y="55785"/>
                    <a:pt x="4638" y="55826"/>
                  </a:cubicBezTo>
                  <a:cubicBezTo>
                    <a:pt x="4666" y="55832"/>
                    <a:pt x="4696" y="55836"/>
                    <a:pt x="4727" y="55836"/>
                  </a:cubicBezTo>
                  <a:cubicBezTo>
                    <a:pt x="4917" y="55836"/>
                    <a:pt x="5147" y="55680"/>
                    <a:pt x="5286" y="54773"/>
                  </a:cubicBezTo>
                  <a:cubicBezTo>
                    <a:pt x="5489" y="53740"/>
                    <a:pt x="5793" y="52727"/>
                    <a:pt x="6177" y="51754"/>
                  </a:cubicBezTo>
                  <a:cubicBezTo>
                    <a:pt x="6380" y="51289"/>
                    <a:pt x="6745" y="50093"/>
                    <a:pt x="6279" y="49222"/>
                  </a:cubicBezTo>
                  <a:cubicBezTo>
                    <a:pt x="5833" y="48372"/>
                    <a:pt x="6583" y="45171"/>
                    <a:pt x="7838" y="42599"/>
                  </a:cubicBezTo>
                  <a:cubicBezTo>
                    <a:pt x="9094" y="40046"/>
                    <a:pt x="9479" y="37676"/>
                    <a:pt x="9337" y="35651"/>
                  </a:cubicBezTo>
                  <a:cubicBezTo>
                    <a:pt x="9216" y="33605"/>
                    <a:pt x="10472" y="33058"/>
                    <a:pt x="11181" y="29756"/>
                  </a:cubicBezTo>
                  <a:cubicBezTo>
                    <a:pt x="11181" y="29756"/>
                    <a:pt x="12376" y="32855"/>
                    <a:pt x="12903" y="34881"/>
                  </a:cubicBezTo>
                  <a:cubicBezTo>
                    <a:pt x="13429" y="36886"/>
                    <a:pt x="11728" y="38710"/>
                    <a:pt x="12092" y="41140"/>
                  </a:cubicBezTo>
                  <a:cubicBezTo>
                    <a:pt x="12457" y="43571"/>
                    <a:pt x="11788" y="46792"/>
                    <a:pt x="11160" y="48554"/>
                  </a:cubicBezTo>
                  <a:cubicBezTo>
                    <a:pt x="10533" y="50316"/>
                    <a:pt x="10553" y="56393"/>
                    <a:pt x="11242" y="59897"/>
                  </a:cubicBezTo>
                  <a:cubicBezTo>
                    <a:pt x="11930" y="63422"/>
                    <a:pt x="13389" y="65995"/>
                    <a:pt x="13571" y="66906"/>
                  </a:cubicBezTo>
                  <a:cubicBezTo>
                    <a:pt x="13774" y="67818"/>
                    <a:pt x="13591" y="69539"/>
                    <a:pt x="14239" y="70370"/>
                  </a:cubicBezTo>
                  <a:cubicBezTo>
                    <a:pt x="14867" y="71221"/>
                    <a:pt x="14280" y="74360"/>
                    <a:pt x="13652" y="76528"/>
                  </a:cubicBezTo>
                  <a:cubicBezTo>
                    <a:pt x="13024" y="78675"/>
                    <a:pt x="15110" y="88135"/>
                    <a:pt x="15455" y="89269"/>
                  </a:cubicBezTo>
                  <a:cubicBezTo>
                    <a:pt x="15819" y="90403"/>
                    <a:pt x="15617" y="90788"/>
                    <a:pt x="15435" y="91132"/>
                  </a:cubicBezTo>
                  <a:cubicBezTo>
                    <a:pt x="15191" y="91700"/>
                    <a:pt x="15232" y="92328"/>
                    <a:pt x="15516" y="92875"/>
                  </a:cubicBezTo>
                  <a:cubicBezTo>
                    <a:pt x="15840" y="93502"/>
                    <a:pt x="14928" y="94110"/>
                    <a:pt x="14584" y="94839"/>
                  </a:cubicBezTo>
                  <a:cubicBezTo>
                    <a:pt x="14239" y="95569"/>
                    <a:pt x="14361" y="95670"/>
                    <a:pt x="13915" y="95994"/>
                  </a:cubicBezTo>
                  <a:cubicBezTo>
                    <a:pt x="13488" y="96310"/>
                    <a:pt x="13487" y="97378"/>
                    <a:pt x="14305" y="97378"/>
                  </a:cubicBezTo>
                  <a:cubicBezTo>
                    <a:pt x="14378" y="97378"/>
                    <a:pt x="14457" y="97369"/>
                    <a:pt x="14543" y="97351"/>
                  </a:cubicBezTo>
                  <a:cubicBezTo>
                    <a:pt x="14543" y="97351"/>
                    <a:pt x="14746" y="97706"/>
                    <a:pt x="15129" y="97706"/>
                  </a:cubicBezTo>
                  <a:cubicBezTo>
                    <a:pt x="15288" y="97706"/>
                    <a:pt x="15478" y="97645"/>
                    <a:pt x="15698" y="97473"/>
                  </a:cubicBezTo>
                  <a:cubicBezTo>
                    <a:pt x="15698" y="97473"/>
                    <a:pt x="15888" y="97816"/>
                    <a:pt x="16256" y="97816"/>
                  </a:cubicBezTo>
                  <a:cubicBezTo>
                    <a:pt x="16425" y="97816"/>
                    <a:pt x="16631" y="97744"/>
                    <a:pt x="16873" y="97533"/>
                  </a:cubicBezTo>
                  <a:cubicBezTo>
                    <a:pt x="16873" y="97533"/>
                    <a:pt x="17065" y="97928"/>
                    <a:pt x="17483" y="97928"/>
                  </a:cubicBezTo>
                  <a:cubicBezTo>
                    <a:pt x="17671" y="97928"/>
                    <a:pt x="17906" y="97847"/>
                    <a:pt x="18189" y="97614"/>
                  </a:cubicBezTo>
                  <a:cubicBezTo>
                    <a:pt x="18357" y="97866"/>
                    <a:pt x="18635" y="98020"/>
                    <a:pt x="18944" y="98020"/>
                  </a:cubicBezTo>
                  <a:cubicBezTo>
                    <a:pt x="19009" y="98020"/>
                    <a:pt x="19075" y="98013"/>
                    <a:pt x="19141" y="97999"/>
                  </a:cubicBezTo>
                  <a:cubicBezTo>
                    <a:pt x="19830" y="97898"/>
                    <a:pt x="20154" y="97432"/>
                    <a:pt x="20053" y="96845"/>
                  </a:cubicBezTo>
                  <a:cubicBezTo>
                    <a:pt x="19972" y="96257"/>
                    <a:pt x="19628" y="95852"/>
                    <a:pt x="19688" y="95326"/>
                  </a:cubicBezTo>
                  <a:cubicBezTo>
                    <a:pt x="19729" y="94819"/>
                    <a:pt x="19303" y="94029"/>
                    <a:pt x="19121" y="93746"/>
                  </a:cubicBezTo>
                  <a:cubicBezTo>
                    <a:pt x="18919" y="93442"/>
                    <a:pt x="19384" y="92793"/>
                    <a:pt x="19364" y="92105"/>
                  </a:cubicBezTo>
                  <a:cubicBezTo>
                    <a:pt x="19344" y="91416"/>
                    <a:pt x="18574" y="90869"/>
                    <a:pt x="18615" y="88459"/>
                  </a:cubicBezTo>
                  <a:cubicBezTo>
                    <a:pt x="18635" y="86028"/>
                    <a:pt x="19992" y="82362"/>
                    <a:pt x="19931" y="78878"/>
                  </a:cubicBezTo>
                  <a:cubicBezTo>
                    <a:pt x="19871" y="75393"/>
                    <a:pt x="19162" y="75171"/>
                    <a:pt x="19162" y="73469"/>
                  </a:cubicBezTo>
                  <a:cubicBezTo>
                    <a:pt x="19162" y="71788"/>
                    <a:pt x="19891" y="71464"/>
                    <a:pt x="19688" y="69641"/>
                  </a:cubicBezTo>
                  <a:cubicBezTo>
                    <a:pt x="19486" y="67838"/>
                    <a:pt x="19587" y="63928"/>
                    <a:pt x="19871" y="62409"/>
                  </a:cubicBezTo>
                  <a:cubicBezTo>
                    <a:pt x="20134" y="60890"/>
                    <a:pt x="20316" y="54084"/>
                    <a:pt x="20316" y="52524"/>
                  </a:cubicBezTo>
                  <a:lnTo>
                    <a:pt x="21126" y="52524"/>
                  </a:lnTo>
                  <a:cubicBezTo>
                    <a:pt x="21126" y="54084"/>
                    <a:pt x="21309" y="60870"/>
                    <a:pt x="21572" y="62409"/>
                  </a:cubicBezTo>
                  <a:cubicBezTo>
                    <a:pt x="21856" y="63928"/>
                    <a:pt x="21977" y="67838"/>
                    <a:pt x="21754" y="69641"/>
                  </a:cubicBezTo>
                  <a:cubicBezTo>
                    <a:pt x="21532" y="71443"/>
                    <a:pt x="22261" y="71788"/>
                    <a:pt x="22261" y="73469"/>
                  </a:cubicBezTo>
                  <a:cubicBezTo>
                    <a:pt x="22261" y="75171"/>
                    <a:pt x="21572" y="75393"/>
                    <a:pt x="21511" y="78878"/>
                  </a:cubicBezTo>
                  <a:cubicBezTo>
                    <a:pt x="21430" y="82362"/>
                    <a:pt x="22787" y="86028"/>
                    <a:pt x="22828" y="88459"/>
                  </a:cubicBezTo>
                  <a:cubicBezTo>
                    <a:pt x="22848" y="90869"/>
                    <a:pt x="22099" y="91416"/>
                    <a:pt x="22058" y="92105"/>
                  </a:cubicBezTo>
                  <a:cubicBezTo>
                    <a:pt x="22038" y="92793"/>
                    <a:pt x="22504" y="93442"/>
                    <a:pt x="22322" y="93746"/>
                  </a:cubicBezTo>
                  <a:cubicBezTo>
                    <a:pt x="22119" y="94029"/>
                    <a:pt x="21694" y="94819"/>
                    <a:pt x="21754" y="95326"/>
                  </a:cubicBezTo>
                  <a:cubicBezTo>
                    <a:pt x="21795" y="95832"/>
                    <a:pt x="21471" y="96257"/>
                    <a:pt x="21370" y="96845"/>
                  </a:cubicBezTo>
                  <a:cubicBezTo>
                    <a:pt x="21289" y="97452"/>
                    <a:pt x="21613" y="97898"/>
                    <a:pt x="22301" y="97999"/>
                  </a:cubicBezTo>
                  <a:cubicBezTo>
                    <a:pt x="22364" y="98013"/>
                    <a:pt x="22428" y="98020"/>
                    <a:pt x="22491" y="98020"/>
                  </a:cubicBezTo>
                  <a:cubicBezTo>
                    <a:pt x="22793" y="98020"/>
                    <a:pt x="23082" y="97866"/>
                    <a:pt x="23233" y="97614"/>
                  </a:cubicBezTo>
                  <a:cubicBezTo>
                    <a:pt x="23517" y="97854"/>
                    <a:pt x="23754" y="97937"/>
                    <a:pt x="23945" y="97937"/>
                  </a:cubicBezTo>
                  <a:cubicBezTo>
                    <a:pt x="24368" y="97937"/>
                    <a:pt x="24570" y="97533"/>
                    <a:pt x="24570" y="97533"/>
                  </a:cubicBezTo>
                  <a:cubicBezTo>
                    <a:pt x="24806" y="97744"/>
                    <a:pt x="25007" y="97816"/>
                    <a:pt x="25173" y="97816"/>
                  </a:cubicBezTo>
                  <a:cubicBezTo>
                    <a:pt x="25534" y="97816"/>
                    <a:pt x="25725" y="97473"/>
                    <a:pt x="25725" y="97473"/>
                  </a:cubicBezTo>
                  <a:cubicBezTo>
                    <a:pt x="25950" y="97645"/>
                    <a:pt x="26144" y="97706"/>
                    <a:pt x="26306" y="97706"/>
                  </a:cubicBezTo>
                  <a:cubicBezTo>
                    <a:pt x="26697" y="97706"/>
                    <a:pt x="26899" y="97351"/>
                    <a:pt x="26899" y="97351"/>
                  </a:cubicBezTo>
                  <a:cubicBezTo>
                    <a:pt x="26985" y="97370"/>
                    <a:pt x="27064" y="97378"/>
                    <a:pt x="27136" y="97378"/>
                  </a:cubicBezTo>
                  <a:cubicBezTo>
                    <a:pt x="27936" y="97378"/>
                    <a:pt x="27936" y="96328"/>
                    <a:pt x="27527" y="95994"/>
                  </a:cubicBezTo>
                  <a:cubicBezTo>
                    <a:pt x="27082" y="95650"/>
                    <a:pt x="27203" y="95569"/>
                    <a:pt x="26859" y="94839"/>
                  </a:cubicBezTo>
                  <a:cubicBezTo>
                    <a:pt x="26494" y="94110"/>
                    <a:pt x="25583" y="93502"/>
                    <a:pt x="25907" y="92875"/>
                  </a:cubicBezTo>
                  <a:cubicBezTo>
                    <a:pt x="26191" y="92328"/>
                    <a:pt x="26231" y="91700"/>
                    <a:pt x="26008" y="91132"/>
                  </a:cubicBezTo>
                  <a:cubicBezTo>
                    <a:pt x="25806" y="90788"/>
                    <a:pt x="25623" y="90403"/>
                    <a:pt x="25968" y="89269"/>
                  </a:cubicBezTo>
                  <a:cubicBezTo>
                    <a:pt x="26312" y="88155"/>
                    <a:pt x="28398" y="78675"/>
                    <a:pt x="27770" y="76528"/>
                  </a:cubicBezTo>
                  <a:cubicBezTo>
                    <a:pt x="27163" y="74360"/>
                    <a:pt x="26555" y="71221"/>
                    <a:pt x="27203" y="70370"/>
                  </a:cubicBezTo>
                  <a:cubicBezTo>
                    <a:pt x="27831" y="69539"/>
                    <a:pt x="27669" y="67818"/>
                    <a:pt x="27852" y="66906"/>
                  </a:cubicBezTo>
                  <a:cubicBezTo>
                    <a:pt x="28054" y="65995"/>
                    <a:pt x="29492" y="63402"/>
                    <a:pt x="30181" y="59897"/>
                  </a:cubicBezTo>
                  <a:cubicBezTo>
                    <a:pt x="30890" y="56393"/>
                    <a:pt x="30890" y="50316"/>
                    <a:pt x="30262" y="48554"/>
                  </a:cubicBezTo>
                  <a:cubicBezTo>
                    <a:pt x="29654" y="46792"/>
                    <a:pt x="28966" y="43571"/>
                    <a:pt x="29330" y="41140"/>
                  </a:cubicBezTo>
                  <a:cubicBezTo>
                    <a:pt x="29695" y="38710"/>
                    <a:pt x="28014" y="36886"/>
                    <a:pt x="28520" y="34881"/>
                  </a:cubicBezTo>
                  <a:cubicBezTo>
                    <a:pt x="29047" y="32855"/>
                    <a:pt x="30242" y="29756"/>
                    <a:pt x="30242" y="29756"/>
                  </a:cubicBezTo>
                  <a:cubicBezTo>
                    <a:pt x="30971" y="33058"/>
                    <a:pt x="32207" y="33605"/>
                    <a:pt x="32085" y="35651"/>
                  </a:cubicBezTo>
                  <a:cubicBezTo>
                    <a:pt x="31964" y="37676"/>
                    <a:pt x="32369" y="40046"/>
                    <a:pt x="33604" y="42599"/>
                  </a:cubicBezTo>
                  <a:cubicBezTo>
                    <a:pt x="34860" y="45171"/>
                    <a:pt x="35610" y="48372"/>
                    <a:pt x="35164" y="49222"/>
                  </a:cubicBezTo>
                  <a:cubicBezTo>
                    <a:pt x="34698" y="50093"/>
                    <a:pt x="35063" y="51289"/>
                    <a:pt x="35265" y="51754"/>
                  </a:cubicBezTo>
                  <a:cubicBezTo>
                    <a:pt x="35650" y="52727"/>
                    <a:pt x="35954" y="53740"/>
                    <a:pt x="36157" y="54773"/>
                  </a:cubicBezTo>
                  <a:cubicBezTo>
                    <a:pt x="36296" y="55680"/>
                    <a:pt x="36526" y="55836"/>
                    <a:pt x="36716" y="55836"/>
                  </a:cubicBezTo>
                  <a:cubicBezTo>
                    <a:pt x="36747" y="55836"/>
                    <a:pt x="36777" y="55832"/>
                    <a:pt x="36805" y="55826"/>
                  </a:cubicBezTo>
                  <a:cubicBezTo>
                    <a:pt x="37007" y="55785"/>
                    <a:pt x="36967" y="55421"/>
                    <a:pt x="36967" y="55421"/>
                  </a:cubicBezTo>
                  <a:lnTo>
                    <a:pt x="36784" y="53861"/>
                  </a:lnTo>
                  <a:lnTo>
                    <a:pt x="36784" y="53861"/>
                  </a:lnTo>
                  <a:cubicBezTo>
                    <a:pt x="36825" y="54023"/>
                    <a:pt x="37109" y="55340"/>
                    <a:pt x="37210" y="55887"/>
                  </a:cubicBezTo>
                  <a:cubicBezTo>
                    <a:pt x="37317" y="56385"/>
                    <a:pt x="37517" y="56695"/>
                    <a:pt x="37783" y="56695"/>
                  </a:cubicBezTo>
                  <a:cubicBezTo>
                    <a:pt x="37821" y="56695"/>
                    <a:pt x="37859" y="56689"/>
                    <a:pt x="37899" y="56677"/>
                  </a:cubicBezTo>
                  <a:cubicBezTo>
                    <a:pt x="38223" y="56596"/>
                    <a:pt x="38121" y="56089"/>
                    <a:pt x="38121" y="56089"/>
                  </a:cubicBezTo>
                  <a:lnTo>
                    <a:pt x="37697" y="53442"/>
                  </a:lnTo>
                  <a:lnTo>
                    <a:pt x="37697" y="53442"/>
                  </a:lnTo>
                  <a:cubicBezTo>
                    <a:pt x="37730" y="53632"/>
                    <a:pt x="38264" y="55770"/>
                    <a:pt x="38304" y="56110"/>
                  </a:cubicBezTo>
                  <a:cubicBezTo>
                    <a:pt x="38341" y="56426"/>
                    <a:pt x="38515" y="57119"/>
                    <a:pt x="38920" y="57119"/>
                  </a:cubicBezTo>
                  <a:cubicBezTo>
                    <a:pt x="38956" y="57119"/>
                    <a:pt x="38994" y="57114"/>
                    <a:pt x="39033" y="57102"/>
                  </a:cubicBezTo>
                  <a:cubicBezTo>
                    <a:pt x="39519" y="56960"/>
                    <a:pt x="39316" y="56089"/>
                    <a:pt x="39316" y="56089"/>
                  </a:cubicBezTo>
                  <a:lnTo>
                    <a:pt x="38794" y="53193"/>
                  </a:lnTo>
                  <a:lnTo>
                    <a:pt x="38794" y="53193"/>
                  </a:lnTo>
                  <a:cubicBezTo>
                    <a:pt x="38847" y="53459"/>
                    <a:pt x="39381" y="55572"/>
                    <a:pt x="39499" y="55846"/>
                  </a:cubicBezTo>
                  <a:cubicBezTo>
                    <a:pt x="39590" y="55998"/>
                    <a:pt x="39742" y="56074"/>
                    <a:pt x="39894" y="56074"/>
                  </a:cubicBezTo>
                  <a:cubicBezTo>
                    <a:pt x="40046" y="56074"/>
                    <a:pt x="40198" y="55998"/>
                    <a:pt x="40289" y="55846"/>
                  </a:cubicBezTo>
                  <a:cubicBezTo>
                    <a:pt x="40451" y="55563"/>
                    <a:pt x="40208" y="54124"/>
                    <a:pt x="39843" y="53031"/>
                  </a:cubicBezTo>
                  <a:cubicBezTo>
                    <a:pt x="39620" y="52443"/>
                    <a:pt x="39539" y="51815"/>
                    <a:pt x="39580" y="51187"/>
                  </a:cubicBezTo>
                  <a:lnTo>
                    <a:pt x="39580" y="51187"/>
                  </a:lnTo>
                  <a:cubicBezTo>
                    <a:pt x="39701" y="51471"/>
                    <a:pt x="39863" y="51754"/>
                    <a:pt x="40046" y="51998"/>
                  </a:cubicBezTo>
                  <a:cubicBezTo>
                    <a:pt x="40005" y="52707"/>
                    <a:pt x="40187" y="53314"/>
                    <a:pt x="40856" y="53578"/>
                  </a:cubicBezTo>
                  <a:cubicBezTo>
                    <a:pt x="40981" y="53623"/>
                    <a:pt x="41077" y="53642"/>
                    <a:pt x="41149" y="53642"/>
                  </a:cubicBezTo>
                  <a:cubicBezTo>
                    <a:pt x="41462" y="53642"/>
                    <a:pt x="41342" y="53294"/>
                    <a:pt x="41342" y="53294"/>
                  </a:cubicBezTo>
                  <a:cubicBezTo>
                    <a:pt x="41342" y="53294"/>
                    <a:pt x="41099" y="51775"/>
                    <a:pt x="41099" y="51329"/>
                  </a:cubicBezTo>
                  <a:cubicBezTo>
                    <a:pt x="41099" y="50883"/>
                    <a:pt x="40795" y="50701"/>
                    <a:pt x="40431" y="49466"/>
                  </a:cubicBezTo>
                  <a:cubicBezTo>
                    <a:pt x="40066" y="48230"/>
                    <a:pt x="39073" y="48169"/>
                    <a:pt x="38689" y="47541"/>
                  </a:cubicBezTo>
                  <a:cubicBezTo>
                    <a:pt x="38304" y="46913"/>
                    <a:pt x="38101" y="45900"/>
                    <a:pt x="38182" y="43085"/>
                  </a:cubicBezTo>
                  <a:cubicBezTo>
                    <a:pt x="38263" y="40269"/>
                    <a:pt x="38364" y="37494"/>
                    <a:pt x="37271" y="35529"/>
                  </a:cubicBezTo>
                  <a:cubicBezTo>
                    <a:pt x="36177" y="33564"/>
                    <a:pt x="35873" y="32734"/>
                    <a:pt x="36075" y="29959"/>
                  </a:cubicBezTo>
                  <a:cubicBezTo>
                    <a:pt x="36278" y="27184"/>
                    <a:pt x="34840" y="25624"/>
                    <a:pt x="34921" y="24692"/>
                  </a:cubicBezTo>
                  <a:cubicBezTo>
                    <a:pt x="35002" y="23740"/>
                    <a:pt x="35346" y="21087"/>
                    <a:pt x="33321" y="18818"/>
                  </a:cubicBezTo>
                  <a:cubicBezTo>
                    <a:pt x="31295" y="16549"/>
                    <a:pt x="29148" y="17684"/>
                    <a:pt x="27831" y="16651"/>
                  </a:cubicBezTo>
                  <a:cubicBezTo>
                    <a:pt x="26494" y="15618"/>
                    <a:pt x="24408" y="14990"/>
                    <a:pt x="24408" y="14990"/>
                  </a:cubicBezTo>
                  <a:cubicBezTo>
                    <a:pt x="24205" y="13916"/>
                    <a:pt x="24064" y="12458"/>
                    <a:pt x="24023" y="12113"/>
                  </a:cubicBezTo>
                  <a:cubicBezTo>
                    <a:pt x="24307" y="11870"/>
                    <a:pt x="24550" y="11566"/>
                    <a:pt x="24752" y="11242"/>
                  </a:cubicBezTo>
                  <a:cubicBezTo>
                    <a:pt x="25056" y="10553"/>
                    <a:pt x="25279" y="9115"/>
                    <a:pt x="25279" y="9115"/>
                  </a:cubicBezTo>
                  <a:lnTo>
                    <a:pt x="25279" y="8973"/>
                  </a:lnTo>
                  <a:cubicBezTo>
                    <a:pt x="25413" y="9158"/>
                    <a:pt x="25552" y="9235"/>
                    <a:pt x="25689" y="9235"/>
                  </a:cubicBezTo>
                  <a:cubicBezTo>
                    <a:pt x="26155" y="9235"/>
                    <a:pt x="26601" y="8343"/>
                    <a:pt x="26758" y="7718"/>
                  </a:cubicBezTo>
                  <a:cubicBezTo>
                    <a:pt x="26940" y="6887"/>
                    <a:pt x="26677" y="5874"/>
                    <a:pt x="26272" y="5814"/>
                  </a:cubicBezTo>
                  <a:cubicBezTo>
                    <a:pt x="26249" y="5811"/>
                    <a:pt x="26226" y="5810"/>
                    <a:pt x="26203" y="5810"/>
                  </a:cubicBezTo>
                  <a:cubicBezTo>
                    <a:pt x="26004" y="5810"/>
                    <a:pt x="25809" y="5889"/>
                    <a:pt x="25664" y="6016"/>
                  </a:cubicBezTo>
                  <a:cubicBezTo>
                    <a:pt x="25623" y="6057"/>
                    <a:pt x="25583" y="6097"/>
                    <a:pt x="25542" y="6138"/>
                  </a:cubicBezTo>
                  <a:cubicBezTo>
                    <a:pt x="25745" y="4335"/>
                    <a:pt x="25704" y="0"/>
                    <a:pt x="20762" y="0"/>
                  </a:cubicBezTo>
                  <a:close/>
                </a:path>
              </a:pathLst>
            </a:custGeom>
            <a:solidFill>
              <a:srgbClr val="E0ABA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6" name="Google Shape;630;p37"/>
            <p:cNvGrpSpPr/>
            <p:nvPr/>
          </p:nvGrpSpPr>
          <p:grpSpPr>
            <a:xfrm>
              <a:off x="1253891" y="2237925"/>
              <a:ext cx="239909" cy="850299"/>
              <a:chOff x="1253891" y="2237925"/>
              <a:chExt cx="239909" cy="850299"/>
            </a:xfrm>
          </p:grpSpPr>
          <p:sp>
            <p:nvSpPr>
              <p:cNvPr id="58" name="Google Shape;631;p37"/>
              <p:cNvSpPr/>
              <p:nvPr/>
            </p:nvSpPr>
            <p:spPr>
              <a:xfrm>
                <a:off x="1253891" y="2242510"/>
                <a:ext cx="227887" cy="845714"/>
              </a:xfrm>
              <a:custGeom>
                <a:avLst/>
                <a:gdLst/>
                <a:ahLst/>
                <a:cxnLst/>
                <a:rect l="l" t="t" r="r" b="b"/>
                <a:pathLst>
                  <a:path w="8204" h="30446" extrusionOk="0">
                    <a:moveTo>
                      <a:pt x="7191" y="0"/>
                    </a:moveTo>
                    <a:cubicBezTo>
                      <a:pt x="6401" y="243"/>
                      <a:pt x="5672" y="709"/>
                      <a:pt x="5145" y="1337"/>
                    </a:cubicBezTo>
                    <a:cubicBezTo>
                      <a:pt x="3120" y="3606"/>
                      <a:pt x="2350" y="8366"/>
                      <a:pt x="1985" y="11141"/>
                    </a:cubicBezTo>
                    <a:cubicBezTo>
                      <a:pt x="1580" y="14139"/>
                      <a:pt x="2289" y="16083"/>
                      <a:pt x="1195" y="18048"/>
                    </a:cubicBezTo>
                    <a:cubicBezTo>
                      <a:pt x="102" y="20013"/>
                      <a:pt x="203" y="22788"/>
                      <a:pt x="284" y="25604"/>
                    </a:cubicBezTo>
                    <a:cubicBezTo>
                      <a:pt x="345" y="27852"/>
                      <a:pt x="243" y="28946"/>
                      <a:pt x="0" y="29615"/>
                    </a:cubicBezTo>
                    <a:lnTo>
                      <a:pt x="3201" y="30445"/>
                    </a:lnTo>
                    <a:cubicBezTo>
                      <a:pt x="3343" y="29068"/>
                      <a:pt x="3970" y="26941"/>
                      <a:pt x="4862" y="25138"/>
                    </a:cubicBezTo>
                    <a:cubicBezTo>
                      <a:pt x="6097" y="22565"/>
                      <a:pt x="6482" y="20216"/>
                      <a:pt x="6361" y="18170"/>
                    </a:cubicBezTo>
                    <a:cubicBezTo>
                      <a:pt x="6219" y="16144"/>
                      <a:pt x="7475" y="15597"/>
                      <a:pt x="8204" y="12275"/>
                    </a:cubicBezTo>
                    <a:lnTo>
                      <a:pt x="7191"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632;p37"/>
              <p:cNvSpPr/>
              <p:nvPr/>
            </p:nvSpPr>
            <p:spPr>
              <a:xfrm>
                <a:off x="1442000" y="2237925"/>
                <a:ext cx="51800" cy="348850"/>
              </a:xfrm>
              <a:custGeom>
                <a:avLst/>
                <a:gdLst/>
                <a:ahLst/>
                <a:cxnLst/>
                <a:rect l="l" t="t" r="r" b="b"/>
                <a:pathLst>
                  <a:path w="2072" h="13954" extrusionOk="0">
                    <a:moveTo>
                      <a:pt x="1048" y="0"/>
                    </a:moveTo>
                    <a:lnTo>
                      <a:pt x="0" y="381"/>
                    </a:lnTo>
                    <a:lnTo>
                      <a:pt x="1405" y="13954"/>
                    </a:lnTo>
                    <a:lnTo>
                      <a:pt x="2072" y="13478"/>
                    </a:lnTo>
                    <a:close/>
                  </a:path>
                </a:pathLst>
              </a:custGeom>
              <a:solidFill>
                <a:srgbClr val="000000"/>
              </a:solidFill>
              <a:ln>
                <a:noFill/>
              </a:ln>
            </p:spPr>
            <p:txBody>
              <a:bodyPr/>
              <a:lstStyle/>
              <a:p>
                <a:endParaRPr lang="en-IN"/>
              </a:p>
            </p:txBody>
          </p:sp>
        </p:grpSp>
        <p:grpSp>
          <p:nvGrpSpPr>
            <p:cNvPr id="17" name="Google Shape;633;p37"/>
            <p:cNvGrpSpPr/>
            <p:nvPr/>
          </p:nvGrpSpPr>
          <p:grpSpPr>
            <a:xfrm>
              <a:off x="2001575" y="2237925"/>
              <a:ext cx="240946" cy="863799"/>
              <a:chOff x="2001575" y="2237925"/>
              <a:chExt cx="240946" cy="863799"/>
            </a:xfrm>
          </p:grpSpPr>
          <p:sp>
            <p:nvSpPr>
              <p:cNvPr id="56" name="Google Shape;634;p37"/>
              <p:cNvSpPr/>
              <p:nvPr/>
            </p:nvSpPr>
            <p:spPr>
              <a:xfrm>
                <a:off x="2010662" y="2243621"/>
                <a:ext cx="231859" cy="858103"/>
              </a:xfrm>
              <a:custGeom>
                <a:avLst/>
                <a:gdLst/>
                <a:ahLst/>
                <a:cxnLst/>
                <a:rect l="l" t="t" r="r" b="b"/>
                <a:pathLst>
                  <a:path w="8347" h="30892" extrusionOk="0">
                    <a:moveTo>
                      <a:pt x="1196" y="1"/>
                    </a:moveTo>
                    <a:lnTo>
                      <a:pt x="1" y="12235"/>
                    </a:lnTo>
                    <a:cubicBezTo>
                      <a:pt x="730" y="15537"/>
                      <a:pt x="1966" y="16084"/>
                      <a:pt x="1844" y="18130"/>
                    </a:cubicBezTo>
                    <a:cubicBezTo>
                      <a:pt x="1723" y="20176"/>
                      <a:pt x="2128" y="22525"/>
                      <a:pt x="3363" y="25098"/>
                    </a:cubicBezTo>
                    <a:cubicBezTo>
                      <a:pt x="4356" y="27124"/>
                      <a:pt x="5045" y="29554"/>
                      <a:pt x="5065" y="30891"/>
                    </a:cubicBezTo>
                    <a:lnTo>
                      <a:pt x="8346" y="29878"/>
                    </a:lnTo>
                    <a:cubicBezTo>
                      <a:pt x="8022" y="29250"/>
                      <a:pt x="7860" y="28177"/>
                      <a:pt x="7941" y="25564"/>
                    </a:cubicBezTo>
                    <a:cubicBezTo>
                      <a:pt x="8022" y="22748"/>
                      <a:pt x="8123" y="19973"/>
                      <a:pt x="7030" y="18008"/>
                    </a:cubicBezTo>
                    <a:cubicBezTo>
                      <a:pt x="5936" y="16043"/>
                      <a:pt x="6726" y="13694"/>
                      <a:pt x="6523" y="10898"/>
                    </a:cubicBezTo>
                    <a:cubicBezTo>
                      <a:pt x="6300" y="7941"/>
                      <a:pt x="5105" y="3586"/>
                      <a:pt x="3080" y="1297"/>
                    </a:cubicBezTo>
                    <a:cubicBezTo>
                      <a:pt x="2573" y="710"/>
                      <a:pt x="1925" y="264"/>
                      <a:pt x="1196"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635;p37"/>
              <p:cNvSpPr/>
              <p:nvPr/>
            </p:nvSpPr>
            <p:spPr>
              <a:xfrm flipH="1">
                <a:off x="2001575" y="2237925"/>
                <a:ext cx="51800" cy="348850"/>
              </a:xfrm>
              <a:custGeom>
                <a:avLst/>
                <a:gdLst/>
                <a:ahLst/>
                <a:cxnLst/>
                <a:rect l="l" t="t" r="r" b="b"/>
                <a:pathLst>
                  <a:path w="2072" h="13954" extrusionOk="0">
                    <a:moveTo>
                      <a:pt x="1048" y="0"/>
                    </a:moveTo>
                    <a:lnTo>
                      <a:pt x="0" y="381"/>
                    </a:lnTo>
                    <a:lnTo>
                      <a:pt x="1405" y="13954"/>
                    </a:lnTo>
                    <a:lnTo>
                      <a:pt x="2072" y="13478"/>
                    </a:lnTo>
                    <a:close/>
                  </a:path>
                </a:pathLst>
              </a:custGeom>
              <a:solidFill>
                <a:srgbClr val="000000"/>
              </a:solidFill>
              <a:ln>
                <a:noFill/>
              </a:ln>
            </p:spPr>
            <p:txBody>
              <a:bodyPr/>
              <a:lstStyle/>
              <a:p>
                <a:endParaRPr lang="en-IN"/>
              </a:p>
            </p:txBody>
          </p:sp>
        </p:grpSp>
        <p:sp>
          <p:nvSpPr>
            <p:cNvPr id="18" name="Google Shape;636;p37"/>
            <p:cNvSpPr/>
            <p:nvPr/>
          </p:nvSpPr>
          <p:spPr>
            <a:xfrm>
              <a:off x="1453639" y="2142344"/>
              <a:ext cx="589689" cy="2337921"/>
            </a:xfrm>
            <a:custGeom>
              <a:avLst/>
              <a:gdLst/>
              <a:ahLst/>
              <a:cxnLst/>
              <a:rect l="l" t="t" r="r" b="b"/>
              <a:pathLst>
                <a:path w="21229" h="84166" extrusionOk="0">
                  <a:moveTo>
                    <a:pt x="7049" y="0"/>
                  </a:moveTo>
                  <a:cubicBezTo>
                    <a:pt x="6989" y="365"/>
                    <a:pt x="6928" y="770"/>
                    <a:pt x="6867" y="1115"/>
                  </a:cubicBezTo>
                  <a:cubicBezTo>
                    <a:pt x="6867" y="1115"/>
                    <a:pt x="4517" y="1844"/>
                    <a:pt x="2937" y="2492"/>
                  </a:cubicBezTo>
                  <a:cubicBezTo>
                    <a:pt x="1985" y="2917"/>
                    <a:pt x="1013" y="3282"/>
                    <a:pt x="0" y="3586"/>
                  </a:cubicBezTo>
                  <a:lnTo>
                    <a:pt x="1013" y="15881"/>
                  </a:lnTo>
                  <a:cubicBezTo>
                    <a:pt x="1013" y="15881"/>
                    <a:pt x="2208" y="19001"/>
                    <a:pt x="2735" y="21006"/>
                  </a:cubicBezTo>
                  <a:cubicBezTo>
                    <a:pt x="3261" y="23032"/>
                    <a:pt x="1560" y="24835"/>
                    <a:pt x="1925" y="27265"/>
                  </a:cubicBezTo>
                  <a:cubicBezTo>
                    <a:pt x="2289" y="29716"/>
                    <a:pt x="1621" y="32917"/>
                    <a:pt x="993" y="34679"/>
                  </a:cubicBezTo>
                  <a:cubicBezTo>
                    <a:pt x="365" y="36441"/>
                    <a:pt x="385" y="42518"/>
                    <a:pt x="1074" y="46043"/>
                  </a:cubicBezTo>
                  <a:cubicBezTo>
                    <a:pt x="1762" y="49547"/>
                    <a:pt x="2613" y="53132"/>
                    <a:pt x="2816" y="54044"/>
                  </a:cubicBezTo>
                  <a:cubicBezTo>
                    <a:pt x="2998" y="54955"/>
                    <a:pt x="2613" y="59554"/>
                    <a:pt x="2775" y="61903"/>
                  </a:cubicBezTo>
                  <a:cubicBezTo>
                    <a:pt x="2937" y="64152"/>
                    <a:pt x="4943" y="74280"/>
                    <a:pt x="5287" y="75414"/>
                  </a:cubicBezTo>
                  <a:cubicBezTo>
                    <a:pt x="5652" y="76528"/>
                    <a:pt x="5449" y="76913"/>
                    <a:pt x="5267" y="77257"/>
                  </a:cubicBezTo>
                  <a:cubicBezTo>
                    <a:pt x="5024" y="77825"/>
                    <a:pt x="5064" y="78473"/>
                    <a:pt x="5348" y="79000"/>
                  </a:cubicBezTo>
                  <a:cubicBezTo>
                    <a:pt x="5672" y="79627"/>
                    <a:pt x="4760" y="80255"/>
                    <a:pt x="4416" y="80985"/>
                  </a:cubicBezTo>
                  <a:cubicBezTo>
                    <a:pt x="4072" y="81714"/>
                    <a:pt x="4193" y="81795"/>
                    <a:pt x="3748" y="82139"/>
                  </a:cubicBezTo>
                  <a:cubicBezTo>
                    <a:pt x="3320" y="82455"/>
                    <a:pt x="3319" y="83523"/>
                    <a:pt x="4137" y="83523"/>
                  </a:cubicBezTo>
                  <a:cubicBezTo>
                    <a:pt x="4210" y="83523"/>
                    <a:pt x="4289" y="83515"/>
                    <a:pt x="4376" y="83496"/>
                  </a:cubicBezTo>
                  <a:cubicBezTo>
                    <a:pt x="4376" y="83496"/>
                    <a:pt x="4574" y="83844"/>
                    <a:pt x="4950" y="83844"/>
                  </a:cubicBezTo>
                  <a:cubicBezTo>
                    <a:pt x="5111" y="83844"/>
                    <a:pt x="5305" y="83780"/>
                    <a:pt x="5530" y="83598"/>
                  </a:cubicBezTo>
                  <a:cubicBezTo>
                    <a:pt x="5530" y="83598"/>
                    <a:pt x="5724" y="83947"/>
                    <a:pt x="6099" y="83947"/>
                  </a:cubicBezTo>
                  <a:cubicBezTo>
                    <a:pt x="6266" y="83947"/>
                    <a:pt x="6468" y="83878"/>
                    <a:pt x="6705" y="83679"/>
                  </a:cubicBezTo>
                  <a:cubicBezTo>
                    <a:pt x="6705" y="83679"/>
                    <a:pt x="6894" y="84066"/>
                    <a:pt x="7305" y="84066"/>
                  </a:cubicBezTo>
                  <a:cubicBezTo>
                    <a:pt x="7495" y="84066"/>
                    <a:pt x="7733" y="83983"/>
                    <a:pt x="8022" y="83739"/>
                  </a:cubicBezTo>
                  <a:cubicBezTo>
                    <a:pt x="8189" y="84008"/>
                    <a:pt x="8468" y="84165"/>
                    <a:pt x="8778" y="84165"/>
                  </a:cubicBezTo>
                  <a:cubicBezTo>
                    <a:pt x="8842" y="84165"/>
                    <a:pt x="8908" y="84158"/>
                    <a:pt x="8974" y="84145"/>
                  </a:cubicBezTo>
                  <a:cubicBezTo>
                    <a:pt x="9662" y="84043"/>
                    <a:pt x="9986" y="83577"/>
                    <a:pt x="9885" y="82990"/>
                  </a:cubicBezTo>
                  <a:cubicBezTo>
                    <a:pt x="9804" y="82403"/>
                    <a:pt x="9460" y="81977"/>
                    <a:pt x="9521" y="81471"/>
                  </a:cubicBezTo>
                  <a:cubicBezTo>
                    <a:pt x="9561" y="80944"/>
                    <a:pt x="9136" y="80174"/>
                    <a:pt x="8953" y="79871"/>
                  </a:cubicBezTo>
                  <a:cubicBezTo>
                    <a:pt x="8751" y="79567"/>
                    <a:pt x="9217" y="78918"/>
                    <a:pt x="9196" y="78230"/>
                  </a:cubicBezTo>
                  <a:cubicBezTo>
                    <a:pt x="9176" y="77561"/>
                    <a:pt x="8406" y="77014"/>
                    <a:pt x="8447" y="74584"/>
                  </a:cubicBezTo>
                  <a:cubicBezTo>
                    <a:pt x="8467" y="72173"/>
                    <a:pt x="9824" y="68487"/>
                    <a:pt x="9764" y="65003"/>
                  </a:cubicBezTo>
                  <a:cubicBezTo>
                    <a:pt x="9683" y="61539"/>
                    <a:pt x="9318" y="61417"/>
                    <a:pt x="9318" y="59736"/>
                  </a:cubicBezTo>
                  <a:cubicBezTo>
                    <a:pt x="9318" y="58034"/>
                    <a:pt x="9723" y="57589"/>
                    <a:pt x="9500" y="55786"/>
                  </a:cubicBezTo>
                  <a:cubicBezTo>
                    <a:pt x="9298" y="53963"/>
                    <a:pt x="9399" y="50053"/>
                    <a:pt x="9683" y="48534"/>
                  </a:cubicBezTo>
                  <a:cubicBezTo>
                    <a:pt x="9966" y="47015"/>
                    <a:pt x="10128" y="40229"/>
                    <a:pt x="10128" y="38669"/>
                  </a:cubicBezTo>
                  <a:lnTo>
                    <a:pt x="10959" y="38669"/>
                  </a:lnTo>
                  <a:cubicBezTo>
                    <a:pt x="10959" y="40209"/>
                    <a:pt x="11121" y="47015"/>
                    <a:pt x="11404" y="48534"/>
                  </a:cubicBezTo>
                  <a:cubicBezTo>
                    <a:pt x="11688" y="50074"/>
                    <a:pt x="11789" y="53963"/>
                    <a:pt x="11587" y="55786"/>
                  </a:cubicBezTo>
                  <a:cubicBezTo>
                    <a:pt x="11384" y="57589"/>
                    <a:pt x="11688" y="58095"/>
                    <a:pt x="11688" y="59797"/>
                  </a:cubicBezTo>
                  <a:cubicBezTo>
                    <a:pt x="11688" y="61478"/>
                    <a:pt x="11404" y="61518"/>
                    <a:pt x="11323" y="65003"/>
                  </a:cubicBezTo>
                  <a:cubicBezTo>
                    <a:pt x="11263" y="68487"/>
                    <a:pt x="12620" y="72173"/>
                    <a:pt x="12640" y="74584"/>
                  </a:cubicBezTo>
                  <a:cubicBezTo>
                    <a:pt x="12681" y="77014"/>
                    <a:pt x="11911" y="77541"/>
                    <a:pt x="11891" y="78230"/>
                  </a:cubicBezTo>
                  <a:cubicBezTo>
                    <a:pt x="11850" y="78918"/>
                    <a:pt x="12336" y="79567"/>
                    <a:pt x="12134" y="79871"/>
                  </a:cubicBezTo>
                  <a:cubicBezTo>
                    <a:pt x="11951" y="80174"/>
                    <a:pt x="11526" y="80964"/>
                    <a:pt x="11587" y="81471"/>
                  </a:cubicBezTo>
                  <a:cubicBezTo>
                    <a:pt x="11627" y="81977"/>
                    <a:pt x="11283" y="82382"/>
                    <a:pt x="11202" y="82990"/>
                  </a:cubicBezTo>
                  <a:cubicBezTo>
                    <a:pt x="11101" y="83577"/>
                    <a:pt x="11425" y="84043"/>
                    <a:pt x="12113" y="84145"/>
                  </a:cubicBezTo>
                  <a:cubicBezTo>
                    <a:pt x="12176" y="84158"/>
                    <a:pt x="12239" y="84165"/>
                    <a:pt x="12302" y="84165"/>
                  </a:cubicBezTo>
                  <a:cubicBezTo>
                    <a:pt x="12605" y="84165"/>
                    <a:pt x="12898" y="84008"/>
                    <a:pt x="13065" y="83739"/>
                  </a:cubicBezTo>
                  <a:cubicBezTo>
                    <a:pt x="13354" y="83983"/>
                    <a:pt x="13592" y="84066"/>
                    <a:pt x="13782" y="84066"/>
                  </a:cubicBezTo>
                  <a:cubicBezTo>
                    <a:pt x="14193" y="84066"/>
                    <a:pt x="14382" y="83679"/>
                    <a:pt x="14382" y="83679"/>
                  </a:cubicBezTo>
                  <a:cubicBezTo>
                    <a:pt x="14619" y="83878"/>
                    <a:pt x="14821" y="83947"/>
                    <a:pt x="14988" y="83947"/>
                  </a:cubicBezTo>
                  <a:cubicBezTo>
                    <a:pt x="15363" y="83947"/>
                    <a:pt x="15557" y="83598"/>
                    <a:pt x="15557" y="83598"/>
                  </a:cubicBezTo>
                  <a:cubicBezTo>
                    <a:pt x="15782" y="83780"/>
                    <a:pt x="15976" y="83844"/>
                    <a:pt x="16137" y="83844"/>
                  </a:cubicBezTo>
                  <a:cubicBezTo>
                    <a:pt x="16513" y="83844"/>
                    <a:pt x="16711" y="83496"/>
                    <a:pt x="16711" y="83496"/>
                  </a:cubicBezTo>
                  <a:cubicBezTo>
                    <a:pt x="16798" y="83515"/>
                    <a:pt x="16877" y="83523"/>
                    <a:pt x="16950" y="83523"/>
                  </a:cubicBezTo>
                  <a:cubicBezTo>
                    <a:pt x="17768" y="83523"/>
                    <a:pt x="17769" y="82455"/>
                    <a:pt x="17360" y="82139"/>
                  </a:cubicBezTo>
                  <a:cubicBezTo>
                    <a:pt x="16894" y="81795"/>
                    <a:pt x="17015" y="81714"/>
                    <a:pt x="16671" y="80985"/>
                  </a:cubicBezTo>
                  <a:cubicBezTo>
                    <a:pt x="16327" y="80255"/>
                    <a:pt x="15415" y="79627"/>
                    <a:pt x="15739" y="79000"/>
                  </a:cubicBezTo>
                  <a:cubicBezTo>
                    <a:pt x="16023" y="78473"/>
                    <a:pt x="16063" y="77825"/>
                    <a:pt x="15820" y="77257"/>
                  </a:cubicBezTo>
                  <a:cubicBezTo>
                    <a:pt x="15638" y="76933"/>
                    <a:pt x="15435" y="76528"/>
                    <a:pt x="15800" y="75414"/>
                  </a:cubicBezTo>
                  <a:cubicBezTo>
                    <a:pt x="16144" y="74280"/>
                    <a:pt x="18372" y="65063"/>
                    <a:pt x="18210" y="62815"/>
                  </a:cubicBezTo>
                  <a:cubicBezTo>
                    <a:pt x="18048" y="60566"/>
                    <a:pt x="18150" y="54874"/>
                    <a:pt x="18332" y="53963"/>
                  </a:cubicBezTo>
                  <a:cubicBezTo>
                    <a:pt x="18535" y="53051"/>
                    <a:pt x="19325" y="49547"/>
                    <a:pt x="20013" y="46043"/>
                  </a:cubicBezTo>
                  <a:cubicBezTo>
                    <a:pt x="20702" y="42538"/>
                    <a:pt x="20722" y="36462"/>
                    <a:pt x="20094" y="34679"/>
                  </a:cubicBezTo>
                  <a:cubicBezTo>
                    <a:pt x="19466" y="32917"/>
                    <a:pt x="18798" y="29716"/>
                    <a:pt x="19162" y="27265"/>
                  </a:cubicBezTo>
                  <a:cubicBezTo>
                    <a:pt x="19527" y="24835"/>
                    <a:pt x="17826" y="23032"/>
                    <a:pt x="18352" y="21006"/>
                  </a:cubicBezTo>
                  <a:cubicBezTo>
                    <a:pt x="18879" y="19001"/>
                    <a:pt x="20074" y="15881"/>
                    <a:pt x="20074" y="15881"/>
                  </a:cubicBezTo>
                  <a:lnTo>
                    <a:pt x="21229" y="3647"/>
                  </a:lnTo>
                  <a:cubicBezTo>
                    <a:pt x="19851" y="3160"/>
                    <a:pt x="19223" y="3100"/>
                    <a:pt x="17846" y="2573"/>
                  </a:cubicBezTo>
                  <a:cubicBezTo>
                    <a:pt x="16286" y="1965"/>
                    <a:pt x="14220" y="1115"/>
                    <a:pt x="14220" y="1115"/>
                  </a:cubicBezTo>
                  <a:cubicBezTo>
                    <a:pt x="14159" y="750"/>
                    <a:pt x="14098" y="365"/>
                    <a:pt x="14038" y="0"/>
                  </a:cubicBezTo>
                  <a:close/>
                </a:path>
              </a:pathLst>
            </a:custGeom>
            <a:solidFill>
              <a:srgbClr val="12151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637;p37"/>
            <p:cNvSpPr/>
            <p:nvPr/>
          </p:nvSpPr>
          <p:spPr>
            <a:xfrm>
              <a:off x="1590360" y="1756931"/>
              <a:ext cx="295414" cy="170498"/>
            </a:xfrm>
            <a:custGeom>
              <a:avLst/>
              <a:gdLst/>
              <a:ahLst/>
              <a:cxnLst/>
              <a:rect l="l" t="t" r="r" b="b"/>
              <a:pathLst>
                <a:path w="10635" h="6138" extrusionOk="0">
                  <a:moveTo>
                    <a:pt x="10432" y="6057"/>
                  </a:moveTo>
                  <a:cubicBezTo>
                    <a:pt x="10432" y="6057"/>
                    <a:pt x="10291" y="1945"/>
                    <a:pt x="8771" y="2248"/>
                  </a:cubicBezTo>
                  <a:cubicBezTo>
                    <a:pt x="7677" y="2451"/>
                    <a:pt x="6563" y="2532"/>
                    <a:pt x="5470" y="2492"/>
                  </a:cubicBezTo>
                  <a:cubicBezTo>
                    <a:pt x="4821" y="2492"/>
                    <a:pt x="2492" y="2269"/>
                    <a:pt x="2451" y="2269"/>
                  </a:cubicBezTo>
                  <a:cubicBezTo>
                    <a:pt x="831" y="2269"/>
                    <a:pt x="851" y="6016"/>
                    <a:pt x="851" y="6016"/>
                  </a:cubicBezTo>
                  <a:lnTo>
                    <a:pt x="851" y="6138"/>
                  </a:lnTo>
                  <a:cubicBezTo>
                    <a:pt x="649" y="4335"/>
                    <a:pt x="0" y="0"/>
                    <a:pt x="5652" y="0"/>
                  </a:cubicBezTo>
                  <a:cubicBezTo>
                    <a:pt x="10594" y="0"/>
                    <a:pt x="10635" y="4335"/>
                    <a:pt x="10432" y="6138"/>
                  </a:cubicBezTo>
                  <a:cubicBezTo>
                    <a:pt x="10432" y="6117"/>
                    <a:pt x="10432" y="6077"/>
                    <a:pt x="10432" y="6057"/>
                  </a:cubicBezTo>
                  <a:close/>
                </a:path>
              </a:pathLst>
            </a:custGeom>
            <a:solidFill>
              <a:srgbClr val="B5859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638;p37"/>
            <p:cNvSpPr/>
            <p:nvPr/>
          </p:nvSpPr>
          <p:spPr>
            <a:xfrm>
              <a:off x="1580222" y="2104095"/>
              <a:ext cx="152526" cy="123804"/>
            </a:xfrm>
            <a:custGeom>
              <a:avLst/>
              <a:gdLst/>
              <a:ahLst/>
              <a:cxnLst/>
              <a:rect l="l" t="t" r="r" b="b"/>
              <a:pathLst>
                <a:path w="5491" h="4457" extrusionOk="0">
                  <a:moveTo>
                    <a:pt x="1" y="0"/>
                  </a:moveTo>
                  <a:lnTo>
                    <a:pt x="933" y="3059"/>
                  </a:lnTo>
                  <a:lnTo>
                    <a:pt x="5490" y="4456"/>
                  </a:lnTo>
                  <a:lnTo>
                    <a:pt x="5085" y="1783"/>
                  </a:lnTo>
                  <a:lnTo>
                    <a:pt x="1"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639;p37"/>
            <p:cNvSpPr/>
            <p:nvPr/>
          </p:nvSpPr>
          <p:spPr>
            <a:xfrm>
              <a:off x="1755775" y="2104095"/>
              <a:ext cx="155887" cy="122665"/>
            </a:xfrm>
            <a:custGeom>
              <a:avLst/>
              <a:gdLst/>
              <a:ahLst/>
              <a:cxnLst/>
              <a:rect l="l" t="t" r="r" b="b"/>
              <a:pathLst>
                <a:path w="5612" h="4416" extrusionOk="0">
                  <a:moveTo>
                    <a:pt x="5612" y="0"/>
                  </a:moveTo>
                  <a:lnTo>
                    <a:pt x="426" y="1742"/>
                  </a:lnTo>
                  <a:lnTo>
                    <a:pt x="1" y="4416"/>
                  </a:lnTo>
                  <a:lnTo>
                    <a:pt x="4680" y="3059"/>
                  </a:lnTo>
                  <a:lnTo>
                    <a:pt x="5612"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640;p37"/>
            <p:cNvSpPr/>
            <p:nvPr/>
          </p:nvSpPr>
          <p:spPr>
            <a:xfrm>
              <a:off x="1949912" y="3362193"/>
              <a:ext cx="78777" cy="242831"/>
            </a:xfrm>
            <a:custGeom>
              <a:avLst/>
              <a:gdLst/>
              <a:ahLst/>
              <a:cxnLst/>
              <a:rect l="l" t="t" r="r" b="b"/>
              <a:pathLst>
                <a:path w="2836" h="8742" extrusionOk="0">
                  <a:moveTo>
                    <a:pt x="1195" y="1"/>
                  </a:moveTo>
                  <a:cubicBezTo>
                    <a:pt x="851" y="426"/>
                    <a:pt x="0" y="8650"/>
                    <a:pt x="142" y="8731"/>
                  </a:cubicBezTo>
                  <a:cubicBezTo>
                    <a:pt x="154" y="8738"/>
                    <a:pt x="174" y="8742"/>
                    <a:pt x="200" y="8742"/>
                  </a:cubicBezTo>
                  <a:cubicBezTo>
                    <a:pt x="471" y="8742"/>
                    <a:pt x="1421" y="8372"/>
                    <a:pt x="1661" y="8002"/>
                  </a:cubicBezTo>
                  <a:cubicBezTo>
                    <a:pt x="1904" y="7617"/>
                    <a:pt x="2836" y="791"/>
                    <a:pt x="2795" y="629"/>
                  </a:cubicBezTo>
                  <a:cubicBezTo>
                    <a:pt x="2755" y="487"/>
                    <a:pt x="1195" y="1"/>
                    <a:pt x="1195" y="1"/>
                  </a:cubicBezTo>
                  <a:close/>
                </a:path>
              </a:pathLst>
            </a:custGeom>
            <a:solidFill>
              <a:srgbClr val="223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641;p37"/>
            <p:cNvSpPr/>
            <p:nvPr/>
          </p:nvSpPr>
          <p:spPr>
            <a:xfrm>
              <a:off x="1761414" y="3425776"/>
              <a:ext cx="217220" cy="79944"/>
            </a:xfrm>
            <a:custGeom>
              <a:avLst/>
              <a:gdLst/>
              <a:ahLst/>
              <a:cxnLst/>
              <a:rect l="l" t="t" r="r" b="b"/>
              <a:pathLst>
                <a:path w="7820" h="2878" extrusionOk="0">
                  <a:moveTo>
                    <a:pt x="4598" y="1"/>
                  </a:moveTo>
                  <a:cubicBezTo>
                    <a:pt x="3282" y="1"/>
                    <a:pt x="0" y="507"/>
                    <a:pt x="0" y="507"/>
                  </a:cubicBezTo>
                  <a:lnTo>
                    <a:pt x="102" y="2877"/>
                  </a:lnTo>
                  <a:cubicBezTo>
                    <a:pt x="102" y="2877"/>
                    <a:pt x="3505" y="2513"/>
                    <a:pt x="4052" y="2513"/>
                  </a:cubicBezTo>
                  <a:cubicBezTo>
                    <a:pt x="4598" y="2513"/>
                    <a:pt x="7596" y="2816"/>
                    <a:pt x="7698" y="2837"/>
                  </a:cubicBezTo>
                  <a:lnTo>
                    <a:pt x="7819" y="406"/>
                  </a:lnTo>
                  <a:cubicBezTo>
                    <a:pt x="6766" y="183"/>
                    <a:pt x="5692" y="41"/>
                    <a:pt x="4598" y="1"/>
                  </a:cubicBez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642;p37"/>
            <p:cNvSpPr/>
            <p:nvPr/>
          </p:nvSpPr>
          <p:spPr>
            <a:xfrm>
              <a:off x="1443501" y="3350943"/>
              <a:ext cx="104110" cy="261053"/>
            </a:xfrm>
            <a:custGeom>
              <a:avLst/>
              <a:gdLst/>
              <a:ahLst/>
              <a:cxnLst/>
              <a:rect l="l" t="t" r="r" b="b"/>
              <a:pathLst>
                <a:path w="3748" h="9398" extrusionOk="0">
                  <a:moveTo>
                    <a:pt x="1702" y="1"/>
                  </a:moveTo>
                  <a:cubicBezTo>
                    <a:pt x="1702" y="1"/>
                    <a:pt x="61" y="649"/>
                    <a:pt x="41" y="811"/>
                  </a:cubicBezTo>
                  <a:cubicBezTo>
                    <a:pt x="1" y="993"/>
                    <a:pt x="1601" y="8326"/>
                    <a:pt x="1905" y="8731"/>
                  </a:cubicBezTo>
                  <a:cubicBezTo>
                    <a:pt x="2172" y="9088"/>
                    <a:pt x="3177" y="9397"/>
                    <a:pt x="3511" y="9397"/>
                  </a:cubicBezTo>
                  <a:cubicBezTo>
                    <a:pt x="3556" y="9397"/>
                    <a:pt x="3589" y="9391"/>
                    <a:pt x="3606" y="9379"/>
                  </a:cubicBezTo>
                  <a:cubicBezTo>
                    <a:pt x="3748" y="9278"/>
                    <a:pt x="2148" y="426"/>
                    <a:pt x="1702" y="1"/>
                  </a:cubicBezTo>
                  <a:close/>
                </a:path>
              </a:pathLst>
            </a:custGeom>
            <a:solidFill>
              <a:srgbClr val="223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643;p37"/>
            <p:cNvSpPr/>
            <p:nvPr/>
          </p:nvSpPr>
          <p:spPr>
            <a:xfrm>
              <a:off x="1504833" y="3426331"/>
              <a:ext cx="217220" cy="79388"/>
            </a:xfrm>
            <a:custGeom>
              <a:avLst/>
              <a:gdLst/>
              <a:ahLst/>
              <a:cxnLst/>
              <a:rect l="l" t="t" r="r" b="b"/>
              <a:pathLst>
                <a:path w="7820" h="2858" extrusionOk="0">
                  <a:moveTo>
                    <a:pt x="3288" y="0"/>
                  </a:moveTo>
                  <a:cubicBezTo>
                    <a:pt x="3258" y="0"/>
                    <a:pt x="3229" y="1"/>
                    <a:pt x="3201" y="1"/>
                  </a:cubicBezTo>
                  <a:cubicBezTo>
                    <a:pt x="2127" y="42"/>
                    <a:pt x="1054" y="204"/>
                    <a:pt x="0" y="426"/>
                  </a:cubicBezTo>
                  <a:lnTo>
                    <a:pt x="163" y="2857"/>
                  </a:lnTo>
                  <a:cubicBezTo>
                    <a:pt x="244" y="2837"/>
                    <a:pt x="3241" y="2493"/>
                    <a:pt x="3788" y="2493"/>
                  </a:cubicBezTo>
                  <a:cubicBezTo>
                    <a:pt x="3804" y="2492"/>
                    <a:pt x="3822" y="2492"/>
                    <a:pt x="3842" y="2492"/>
                  </a:cubicBezTo>
                  <a:cubicBezTo>
                    <a:pt x="4528" y="2492"/>
                    <a:pt x="7759" y="2817"/>
                    <a:pt x="7759" y="2817"/>
                  </a:cubicBezTo>
                  <a:lnTo>
                    <a:pt x="7819" y="447"/>
                  </a:lnTo>
                  <a:cubicBezTo>
                    <a:pt x="7819" y="447"/>
                    <a:pt x="4657" y="0"/>
                    <a:pt x="3288" y="0"/>
                  </a:cubicBez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644;p37"/>
            <p:cNvSpPr/>
            <p:nvPr/>
          </p:nvSpPr>
          <p:spPr>
            <a:xfrm>
              <a:off x="1789553" y="2907059"/>
              <a:ext cx="218331" cy="129665"/>
            </a:xfrm>
            <a:custGeom>
              <a:avLst/>
              <a:gdLst/>
              <a:ahLst/>
              <a:cxnLst/>
              <a:rect l="l" t="t" r="r" b="b"/>
              <a:pathLst>
                <a:path w="7860" h="4668" extrusionOk="0">
                  <a:moveTo>
                    <a:pt x="1730" y="1"/>
                  </a:moveTo>
                  <a:cubicBezTo>
                    <a:pt x="788" y="1"/>
                    <a:pt x="122" y="19"/>
                    <a:pt x="122" y="19"/>
                  </a:cubicBezTo>
                  <a:lnTo>
                    <a:pt x="0" y="2166"/>
                  </a:lnTo>
                  <a:cubicBezTo>
                    <a:pt x="0" y="2166"/>
                    <a:pt x="1762" y="2875"/>
                    <a:pt x="3525" y="3523"/>
                  </a:cubicBezTo>
                  <a:lnTo>
                    <a:pt x="4092" y="3746"/>
                  </a:lnTo>
                  <a:cubicBezTo>
                    <a:pt x="4639" y="3949"/>
                    <a:pt x="5165" y="4131"/>
                    <a:pt x="5611" y="4293"/>
                  </a:cubicBezTo>
                  <a:cubicBezTo>
                    <a:pt x="5834" y="4354"/>
                    <a:pt x="6036" y="4414"/>
                    <a:pt x="6198" y="4475"/>
                  </a:cubicBezTo>
                  <a:cubicBezTo>
                    <a:pt x="6583" y="4592"/>
                    <a:pt x="6857" y="4668"/>
                    <a:pt x="6975" y="4668"/>
                  </a:cubicBezTo>
                  <a:cubicBezTo>
                    <a:pt x="7000" y="4668"/>
                    <a:pt x="7018" y="4665"/>
                    <a:pt x="7029" y="4658"/>
                  </a:cubicBezTo>
                  <a:cubicBezTo>
                    <a:pt x="7313" y="4435"/>
                    <a:pt x="7859" y="728"/>
                    <a:pt x="7637" y="424"/>
                  </a:cubicBezTo>
                  <a:cubicBezTo>
                    <a:pt x="7515" y="262"/>
                    <a:pt x="6806" y="161"/>
                    <a:pt x="5874" y="100"/>
                  </a:cubicBezTo>
                  <a:lnTo>
                    <a:pt x="5348" y="59"/>
                  </a:lnTo>
                  <a:cubicBezTo>
                    <a:pt x="4862" y="39"/>
                    <a:pt x="4335" y="19"/>
                    <a:pt x="3828" y="19"/>
                  </a:cubicBezTo>
                  <a:lnTo>
                    <a:pt x="3302" y="19"/>
                  </a:lnTo>
                  <a:cubicBezTo>
                    <a:pt x="2741" y="5"/>
                    <a:pt x="2201" y="1"/>
                    <a:pt x="1730" y="1"/>
                  </a:cubicBezTo>
                  <a:close/>
                </a:path>
              </a:pathLst>
            </a:custGeom>
            <a:solidFill>
              <a:srgbClr val="223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645;p37"/>
            <p:cNvSpPr/>
            <p:nvPr/>
          </p:nvSpPr>
          <p:spPr>
            <a:xfrm>
              <a:off x="1477250" y="2909809"/>
              <a:ext cx="230164" cy="133165"/>
            </a:xfrm>
            <a:custGeom>
              <a:avLst/>
              <a:gdLst/>
              <a:ahLst/>
              <a:cxnLst/>
              <a:rect l="l" t="t" r="r" b="b"/>
              <a:pathLst>
                <a:path w="8286" h="4794" extrusionOk="0">
                  <a:moveTo>
                    <a:pt x="8022" y="1"/>
                  </a:moveTo>
                  <a:cubicBezTo>
                    <a:pt x="8022" y="1"/>
                    <a:pt x="7212" y="21"/>
                    <a:pt x="6118" y="102"/>
                  </a:cubicBezTo>
                  <a:lnTo>
                    <a:pt x="5592" y="143"/>
                  </a:lnTo>
                  <a:cubicBezTo>
                    <a:pt x="5105" y="183"/>
                    <a:pt x="4579" y="224"/>
                    <a:pt x="4072" y="284"/>
                  </a:cubicBezTo>
                  <a:cubicBezTo>
                    <a:pt x="3890" y="305"/>
                    <a:pt x="3728" y="305"/>
                    <a:pt x="3546" y="325"/>
                  </a:cubicBezTo>
                  <a:cubicBezTo>
                    <a:pt x="2979" y="386"/>
                    <a:pt x="2452" y="467"/>
                    <a:pt x="2027" y="548"/>
                  </a:cubicBezTo>
                  <a:cubicBezTo>
                    <a:pt x="1824" y="568"/>
                    <a:pt x="1642" y="609"/>
                    <a:pt x="1500" y="649"/>
                  </a:cubicBezTo>
                  <a:cubicBezTo>
                    <a:pt x="1297" y="690"/>
                    <a:pt x="1135" y="771"/>
                    <a:pt x="993" y="892"/>
                  </a:cubicBezTo>
                  <a:cubicBezTo>
                    <a:pt x="771" y="1196"/>
                    <a:pt x="1" y="4599"/>
                    <a:pt x="305" y="4781"/>
                  </a:cubicBezTo>
                  <a:cubicBezTo>
                    <a:pt x="317" y="4790"/>
                    <a:pt x="341" y="4794"/>
                    <a:pt x="374" y="4794"/>
                  </a:cubicBezTo>
                  <a:cubicBezTo>
                    <a:pt x="499" y="4794"/>
                    <a:pt x="762" y="4736"/>
                    <a:pt x="1115" y="4640"/>
                  </a:cubicBezTo>
                  <a:lnTo>
                    <a:pt x="1702" y="4457"/>
                  </a:lnTo>
                  <a:cubicBezTo>
                    <a:pt x="2128" y="4315"/>
                    <a:pt x="2654" y="4153"/>
                    <a:pt x="3222" y="3951"/>
                  </a:cubicBezTo>
                  <a:lnTo>
                    <a:pt x="3789" y="3748"/>
                  </a:lnTo>
                  <a:cubicBezTo>
                    <a:pt x="4295" y="3586"/>
                    <a:pt x="4822" y="3404"/>
                    <a:pt x="5308" y="3222"/>
                  </a:cubicBezTo>
                  <a:lnTo>
                    <a:pt x="5895" y="3019"/>
                  </a:lnTo>
                  <a:cubicBezTo>
                    <a:pt x="7232" y="2533"/>
                    <a:pt x="8286" y="2148"/>
                    <a:pt x="8286" y="2148"/>
                  </a:cubicBezTo>
                  <a:lnTo>
                    <a:pt x="8022" y="1"/>
                  </a:lnTo>
                  <a:close/>
                </a:path>
              </a:pathLst>
            </a:custGeom>
            <a:solidFill>
              <a:srgbClr val="223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646;p37"/>
            <p:cNvSpPr/>
            <p:nvPr/>
          </p:nvSpPr>
          <p:spPr>
            <a:xfrm>
              <a:off x="1624693" y="2913198"/>
              <a:ext cx="23083" cy="86110"/>
            </a:xfrm>
            <a:custGeom>
              <a:avLst/>
              <a:gdLst/>
              <a:ahLst/>
              <a:cxnLst/>
              <a:rect l="l" t="t" r="r" b="b"/>
              <a:pathLst>
                <a:path w="831" h="3100" extrusionOk="0">
                  <a:moveTo>
                    <a:pt x="831" y="0"/>
                  </a:moveTo>
                  <a:lnTo>
                    <a:pt x="304" y="41"/>
                  </a:lnTo>
                  <a:lnTo>
                    <a:pt x="0" y="3100"/>
                  </a:lnTo>
                  <a:lnTo>
                    <a:pt x="587" y="2897"/>
                  </a:lnTo>
                  <a:lnTo>
                    <a:pt x="831" y="0"/>
                  </a:ln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647;p37"/>
            <p:cNvSpPr/>
            <p:nvPr/>
          </p:nvSpPr>
          <p:spPr>
            <a:xfrm>
              <a:off x="1566166" y="2917698"/>
              <a:ext cx="24222" cy="101860"/>
            </a:xfrm>
            <a:custGeom>
              <a:avLst/>
              <a:gdLst/>
              <a:ahLst/>
              <a:cxnLst/>
              <a:rect l="l" t="t" r="r" b="b"/>
              <a:pathLst>
                <a:path w="872" h="3667" extrusionOk="0">
                  <a:moveTo>
                    <a:pt x="871" y="0"/>
                  </a:moveTo>
                  <a:cubicBezTo>
                    <a:pt x="689" y="0"/>
                    <a:pt x="527" y="21"/>
                    <a:pt x="345" y="41"/>
                  </a:cubicBezTo>
                  <a:lnTo>
                    <a:pt x="0" y="3667"/>
                  </a:lnTo>
                  <a:lnTo>
                    <a:pt x="588" y="3485"/>
                  </a:lnTo>
                  <a:lnTo>
                    <a:pt x="871" y="0"/>
                  </a:ln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648;p37"/>
            <p:cNvSpPr/>
            <p:nvPr/>
          </p:nvSpPr>
          <p:spPr>
            <a:xfrm>
              <a:off x="1508222" y="2925003"/>
              <a:ext cx="25333" cy="113693"/>
            </a:xfrm>
            <a:custGeom>
              <a:avLst/>
              <a:gdLst/>
              <a:ahLst/>
              <a:cxnLst/>
              <a:rect l="l" t="t" r="r" b="b"/>
              <a:pathLst>
                <a:path w="912" h="4093" extrusionOk="0">
                  <a:moveTo>
                    <a:pt x="912" y="1"/>
                  </a:moveTo>
                  <a:lnTo>
                    <a:pt x="912" y="1"/>
                  </a:lnTo>
                  <a:cubicBezTo>
                    <a:pt x="709" y="41"/>
                    <a:pt x="527" y="82"/>
                    <a:pt x="365" y="122"/>
                  </a:cubicBezTo>
                  <a:lnTo>
                    <a:pt x="0" y="4093"/>
                  </a:lnTo>
                  <a:lnTo>
                    <a:pt x="0" y="4093"/>
                  </a:lnTo>
                  <a:lnTo>
                    <a:pt x="587" y="3910"/>
                  </a:lnTo>
                  <a:lnTo>
                    <a:pt x="912" y="1"/>
                  </a:ln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649;p37"/>
            <p:cNvSpPr/>
            <p:nvPr/>
          </p:nvSpPr>
          <p:spPr>
            <a:xfrm>
              <a:off x="1881246" y="2907003"/>
              <a:ext cx="21972" cy="104110"/>
            </a:xfrm>
            <a:custGeom>
              <a:avLst/>
              <a:gdLst/>
              <a:ahLst/>
              <a:cxnLst/>
              <a:rect l="l" t="t" r="r" b="b"/>
              <a:pathLst>
                <a:path w="791" h="3748" extrusionOk="0">
                  <a:moveTo>
                    <a:pt x="1" y="1"/>
                  </a:moveTo>
                  <a:lnTo>
                    <a:pt x="224" y="3525"/>
                  </a:lnTo>
                  <a:lnTo>
                    <a:pt x="791" y="3748"/>
                  </a:lnTo>
                  <a:lnTo>
                    <a:pt x="527" y="21"/>
                  </a:lnTo>
                  <a:lnTo>
                    <a:pt x="1" y="1"/>
                  </a:ln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650;p37"/>
            <p:cNvSpPr/>
            <p:nvPr/>
          </p:nvSpPr>
          <p:spPr>
            <a:xfrm>
              <a:off x="1938079" y="2908698"/>
              <a:ext cx="23111" cy="122693"/>
            </a:xfrm>
            <a:custGeom>
              <a:avLst/>
              <a:gdLst/>
              <a:ahLst/>
              <a:cxnLst/>
              <a:rect l="l" t="t" r="r" b="b"/>
              <a:pathLst>
                <a:path w="832" h="4417" extrusionOk="0">
                  <a:moveTo>
                    <a:pt x="1" y="0"/>
                  </a:moveTo>
                  <a:lnTo>
                    <a:pt x="264" y="4234"/>
                  </a:lnTo>
                  <a:cubicBezTo>
                    <a:pt x="467" y="4295"/>
                    <a:pt x="669" y="4376"/>
                    <a:pt x="831" y="4416"/>
                  </a:cubicBezTo>
                  <a:lnTo>
                    <a:pt x="527" y="41"/>
                  </a:lnTo>
                  <a:lnTo>
                    <a:pt x="1" y="0"/>
                  </a:ln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651;p37"/>
            <p:cNvSpPr/>
            <p:nvPr/>
          </p:nvSpPr>
          <p:spPr>
            <a:xfrm>
              <a:off x="1619054" y="2870892"/>
              <a:ext cx="247609" cy="164526"/>
            </a:xfrm>
            <a:custGeom>
              <a:avLst/>
              <a:gdLst/>
              <a:ahLst/>
              <a:cxnLst/>
              <a:rect l="l" t="t" r="r" b="b"/>
              <a:pathLst>
                <a:path w="8914" h="5923" extrusionOk="0">
                  <a:moveTo>
                    <a:pt x="4595" y="1"/>
                  </a:moveTo>
                  <a:cubicBezTo>
                    <a:pt x="4522" y="1"/>
                    <a:pt x="4449" y="2"/>
                    <a:pt x="4376" y="4"/>
                  </a:cubicBezTo>
                  <a:cubicBezTo>
                    <a:pt x="1945" y="65"/>
                    <a:pt x="0" y="1463"/>
                    <a:pt x="61" y="3083"/>
                  </a:cubicBezTo>
                  <a:cubicBezTo>
                    <a:pt x="101" y="4674"/>
                    <a:pt x="1988" y="5923"/>
                    <a:pt x="4319" y="5923"/>
                  </a:cubicBezTo>
                  <a:cubicBezTo>
                    <a:pt x="4392" y="5923"/>
                    <a:pt x="4464" y="5921"/>
                    <a:pt x="4538" y="5919"/>
                  </a:cubicBezTo>
                  <a:cubicBezTo>
                    <a:pt x="6969" y="5838"/>
                    <a:pt x="8913" y="4461"/>
                    <a:pt x="8852" y="2820"/>
                  </a:cubicBezTo>
                  <a:cubicBezTo>
                    <a:pt x="8813" y="1248"/>
                    <a:pt x="6926" y="1"/>
                    <a:pt x="4595" y="1"/>
                  </a:cubicBez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652;p37"/>
            <p:cNvSpPr/>
            <p:nvPr/>
          </p:nvSpPr>
          <p:spPr>
            <a:xfrm>
              <a:off x="1652804" y="2893420"/>
              <a:ext cx="180082" cy="119471"/>
            </a:xfrm>
            <a:custGeom>
              <a:avLst/>
              <a:gdLst/>
              <a:ahLst/>
              <a:cxnLst/>
              <a:rect l="l" t="t" r="r" b="b"/>
              <a:pathLst>
                <a:path w="6483" h="4301" extrusionOk="0">
                  <a:moveTo>
                    <a:pt x="3349" y="1"/>
                  </a:moveTo>
                  <a:cubicBezTo>
                    <a:pt x="3293" y="1"/>
                    <a:pt x="3237" y="2"/>
                    <a:pt x="3181" y="3"/>
                  </a:cubicBezTo>
                  <a:cubicBezTo>
                    <a:pt x="1419" y="44"/>
                    <a:pt x="1" y="1057"/>
                    <a:pt x="41" y="2252"/>
                  </a:cubicBezTo>
                  <a:cubicBezTo>
                    <a:pt x="81" y="3390"/>
                    <a:pt x="1451" y="4301"/>
                    <a:pt x="3140" y="4301"/>
                  </a:cubicBezTo>
                  <a:cubicBezTo>
                    <a:pt x="3194" y="4301"/>
                    <a:pt x="3248" y="4300"/>
                    <a:pt x="3303" y="4298"/>
                  </a:cubicBezTo>
                  <a:cubicBezTo>
                    <a:pt x="5065" y="4257"/>
                    <a:pt x="6483" y="3244"/>
                    <a:pt x="6442" y="2049"/>
                  </a:cubicBezTo>
                  <a:cubicBezTo>
                    <a:pt x="6403" y="892"/>
                    <a:pt x="5053" y="1"/>
                    <a:pt x="3349"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653;p37"/>
            <p:cNvSpPr/>
            <p:nvPr/>
          </p:nvSpPr>
          <p:spPr>
            <a:xfrm>
              <a:off x="1851997" y="2551951"/>
              <a:ext cx="159832" cy="123277"/>
            </a:xfrm>
            <a:custGeom>
              <a:avLst/>
              <a:gdLst/>
              <a:ahLst/>
              <a:cxnLst/>
              <a:rect l="l" t="t" r="r" b="b"/>
              <a:pathLst>
                <a:path w="5754" h="4438" extrusionOk="0">
                  <a:moveTo>
                    <a:pt x="5733" y="1"/>
                  </a:moveTo>
                  <a:lnTo>
                    <a:pt x="102" y="2655"/>
                  </a:lnTo>
                  <a:lnTo>
                    <a:pt x="1" y="4316"/>
                  </a:lnTo>
                  <a:lnTo>
                    <a:pt x="507" y="4437"/>
                  </a:lnTo>
                  <a:lnTo>
                    <a:pt x="588" y="2999"/>
                  </a:lnTo>
                  <a:lnTo>
                    <a:pt x="5632" y="609"/>
                  </a:lnTo>
                  <a:lnTo>
                    <a:pt x="5753" y="1"/>
                  </a:ln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654;p37"/>
            <p:cNvSpPr/>
            <p:nvPr/>
          </p:nvSpPr>
          <p:spPr>
            <a:xfrm>
              <a:off x="1481750" y="2555896"/>
              <a:ext cx="159832" cy="122693"/>
            </a:xfrm>
            <a:custGeom>
              <a:avLst/>
              <a:gdLst/>
              <a:ahLst/>
              <a:cxnLst/>
              <a:rect l="l" t="t" r="r" b="b"/>
              <a:pathLst>
                <a:path w="5754" h="4417" extrusionOk="0">
                  <a:moveTo>
                    <a:pt x="1" y="1"/>
                  </a:moveTo>
                  <a:lnTo>
                    <a:pt x="123" y="608"/>
                  </a:lnTo>
                  <a:lnTo>
                    <a:pt x="5166" y="2978"/>
                  </a:lnTo>
                  <a:lnTo>
                    <a:pt x="5268" y="4417"/>
                  </a:lnTo>
                  <a:lnTo>
                    <a:pt x="5754" y="4315"/>
                  </a:lnTo>
                  <a:lnTo>
                    <a:pt x="5652" y="2654"/>
                  </a:lnTo>
                  <a:lnTo>
                    <a:pt x="42" y="1"/>
                  </a:lnTo>
                  <a:close/>
                </a:path>
              </a:pathLst>
            </a:custGeom>
            <a:solidFill>
              <a:srgbClr val="00D1D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655;p37"/>
            <p:cNvSpPr/>
            <p:nvPr/>
          </p:nvSpPr>
          <p:spPr>
            <a:xfrm>
              <a:off x="1503139" y="2206482"/>
              <a:ext cx="501939" cy="664549"/>
            </a:xfrm>
            <a:custGeom>
              <a:avLst/>
              <a:gdLst/>
              <a:ahLst/>
              <a:cxnLst/>
              <a:rect l="l" t="t" r="r" b="b"/>
              <a:pathLst>
                <a:path w="18070" h="23924" extrusionOk="0">
                  <a:moveTo>
                    <a:pt x="15416" y="1"/>
                  </a:moveTo>
                  <a:cubicBezTo>
                    <a:pt x="14929" y="932"/>
                    <a:pt x="14139" y="2391"/>
                    <a:pt x="13066" y="4173"/>
                  </a:cubicBezTo>
                  <a:cubicBezTo>
                    <a:pt x="11972" y="5956"/>
                    <a:pt x="10676" y="8002"/>
                    <a:pt x="9116" y="10129"/>
                  </a:cubicBezTo>
                  <a:cubicBezTo>
                    <a:pt x="6523" y="13694"/>
                    <a:pt x="4295" y="17097"/>
                    <a:pt x="588" y="19994"/>
                  </a:cubicBezTo>
                  <a:lnTo>
                    <a:pt x="1" y="23923"/>
                  </a:lnTo>
                  <a:cubicBezTo>
                    <a:pt x="2047" y="22384"/>
                    <a:pt x="8245" y="17664"/>
                    <a:pt x="11992" y="12438"/>
                  </a:cubicBezTo>
                  <a:lnTo>
                    <a:pt x="12154" y="12215"/>
                  </a:lnTo>
                  <a:cubicBezTo>
                    <a:pt x="13532" y="10250"/>
                    <a:pt x="14767" y="8184"/>
                    <a:pt x="15882" y="6057"/>
                  </a:cubicBezTo>
                  <a:cubicBezTo>
                    <a:pt x="16692" y="4477"/>
                    <a:pt x="17421" y="2837"/>
                    <a:pt x="18069" y="1176"/>
                  </a:cubicBezTo>
                  <a:cubicBezTo>
                    <a:pt x="17279" y="791"/>
                    <a:pt x="16368" y="386"/>
                    <a:pt x="15416" y="1"/>
                  </a:cubicBez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656;p37"/>
            <p:cNvSpPr/>
            <p:nvPr/>
          </p:nvSpPr>
          <p:spPr>
            <a:xfrm>
              <a:off x="1756331" y="2322398"/>
              <a:ext cx="187970" cy="229581"/>
            </a:xfrm>
            <a:custGeom>
              <a:avLst/>
              <a:gdLst/>
              <a:ahLst/>
              <a:cxnLst/>
              <a:rect l="l" t="t" r="r" b="b"/>
              <a:pathLst>
                <a:path w="6767" h="8265" extrusionOk="0">
                  <a:moveTo>
                    <a:pt x="3951" y="0"/>
                  </a:moveTo>
                  <a:cubicBezTo>
                    <a:pt x="2877" y="1763"/>
                    <a:pt x="1561" y="3829"/>
                    <a:pt x="1" y="5956"/>
                  </a:cubicBezTo>
                  <a:cubicBezTo>
                    <a:pt x="771" y="6604"/>
                    <a:pt x="2047" y="7678"/>
                    <a:pt x="2877" y="8265"/>
                  </a:cubicBezTo>
                  <a:lnTo>
                    <a:pt x="3039" y="8042"/>
                  </a:lnTo>
                  <a:cubicBezTo>
                    <a:pt x="4417" y="6077"/>
                    <a:pt x="5652" y="4011"/>
                    <a:pt x="6767" y="1884"/>
                  </a:cubicBezTo>
                  <a:cubicBezTo>
                    <a:pt x="5956" y="1074"/>
                    <a:pt x="5004" y="426"/>
                    <a:pt x="3951" y="0"/>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657;p37"/>
            <p:cNvSpPr/>
            <p:nvPr/>
          </p:nvSpPr>
          <p:spPr>
            <a:xfrm>
              <a:off x="1759720" y="2339842"/>
              <a:ext cx="186276" cy="189081"/>
            </a:xfrm>
            <a:custGeom>
              <a:avLst/>
              <a:gdLst/>
              <a:ahLst/>
              <a:cxnLst/>
              <a:rect l="l" t="t" r="r" b="b"/>
              <a:pathLst>
                <a:path w="6706" h="6807" extrusionOk="0">
                  <a:moveTo>
                    <a:pt x="2573" y="0"/>
                  </a:moveTo>
                  <a:cubicBezTo>
                    <a:pt x="2431" y="0"/>
                    <a:pt x="2067" y="446"/>
                    <a:pt x="1662" y="1094"/>
                  </a:cubicBezTo>
                  <a:cubicBezTo>
                    <a:pt x="912" y="2249"/>
                    <a:pt x="1" y="3930"/>
                    <a:pt x="41" y="4092"/>
                  </a:cubicBezTo>
                  <a:cubicBezTo>
                    <a:pt x="101" y="4353"/>
                    <a:pt x="3649" y="6807"/>
                    <a:pt x="4023" y="6807"/>
                  </a:cubicBezTo>
                  <a:cubicBezTo>
                    <a:pt x="4026" y="6807"/>
                    <a:pt x="4029" y="6807"/>
                    <a:pt x="4031" y="6806"/>
                  </a:cubicBezTo>
                  <a:cubicBezTo>
                    <a:pt x="4254" y="6786"/>
                    <a:pt x="5429" y="4963"/>
                    <a:pt x="6098" y="3768"/>
                  </a:cubicBezTo>
                  <a:cubicBezTo>
                    <a:pt x="6280" y="3464"/>
                    <a:pt x="6442" y="3140"/>
                    <a:pt x="6604" y="2816"/>
                  </a:cubicBezTo>
                  <a:cubicBezTo>
                    <a:pt x="6705" y="2512"/>
                    <a:pt x="2978" y="41"/>
                    <a:pt x="2573" y="0"/>
                  </a:cubicBezTo>
                  <a:close/>
                </a:path>
              </a:pathLst>
            </a:custGeom>
            <a:solidFill>
              <a:srgbClr val="20242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658;p37"/>
            <p:cNvSpPr/>
            <p:nvPr/>
          </p:nvSpPr>
          <p:spPr>
            <a:xfrm>
              <a:off x="1808108" y="2339814"/>
              <a:ext cx="137332" cy="100193"/>
            </a:xfrm>
            <a:custGeom>
              <a:avLst/>
              <a:gdLst/>
              <a:ahLst/>
              <a:cxnLst/>
              <a:rect l="l" t="t" r="r" b="b"/>
              <a:pathLst>
                <a:path w="4944" h="3607" extrusionOk="0">
                  <a:moveTo>
                    <a:pt x="902" y="1"/>
                  </a:moveTo>
                  <a:cubicBezTo>
                    <a:pt x="754" y="1"/>
                    <a:pt x="397" y="441"/>
                    <a:pt x="1" y="1055"/>
                  </a:cubicBezTo>
                  <a:cubicBezTo>
                    <a:pt x="466" y="1642"/>
                    <a:pt x="1196" y="2614"/>
                    <a:pt x="1520" y="2939"/>
                  </a:cubicBezTo>
                  <a:cubicBezTo>
                    <a:pt x="1925" y="3323"/>
                    <a:pt x="3647" y="3546"/>
                    <a:pt x="4376" y="3607"/>
                  </a:cubicBezTo>
                  <a:cubicBezTo>
                    <a:pt x="4558" y="3323"/>
                    <a:pt x="4720" y="3020"/>
                    <a:pt x="4842" y="2695"/>
                  </a:cubicBezTo>
                  <a:cubicBezTo>
                    <a:pt x="4943" y="2392"/>
                    <a:pt x="1297" y="22"/>
                    <a:pt x="912" y="1"/>
                  </a:cubicBezTo>
                  <a:cubicBezTo>
                    <a:pt x="909" y="1"/>
                    <a:pt x="906" y="1"/>
                    <a:pt x="902"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659;p37"/>
            <p:cNvSpPr/>
            <p:nvPr/>
          </p:nvSpPr>
          <p:spPr>
            <a:xfrm>
              <a:off x="1860441" y="2391481"/>
              <a:ext cx="33305" cy="27889"/>
            </a:xfrm>
            <a:custGeom>
              <a:avLst/>
              <a:gdLst/>
              <a:ahLst/>
              <a:cxnLst/>
              <a:rect l="l" t="t" r="r" b="b"/>
              <a:pathLst>
                <a:path w="1199" h="1004" extrusionOk="0">
                  <a:moveTo>
                    <a:pt x="537" y="0"/>
                  </a:moveTo>
                  <a:cubicBezTo>
                    <a:pt x="514" y="0"/>
                    <a:pt x="490" y="2"/>
                    <a:pt x="466" y="5"/>
                  </a:cubicBezTo>
                  <a:cubicBezTo>
                    <a:pt x="203" y="5"/>
                    <a:pt x="0" y="248"/>
                    <a:pt x="21" y="511"/>
                  </a:cubicBezTo>
                  <a:cubicBezTo>
                    <a:pt x="21" y="806"/>
                    <a:pt x="269" y="1004"/>
                    <a:pt x="525" y="1004"/>
                  </a:cubicBezTo>
                  <a:cubicBezTo>
                    <a:pt x="656" y="1004"/>
                    <a:pt x="789" y="952"/>
                    <a:pt x="892" y="835"/>
                  </a:cubicBezTo>
                  <a:cubicBezTo>
                    <a:pt x="1199" y="509"/>
                    <a:pt x="960" y="0"/>
                    <a:pt x="53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660;p37"/>
            <p:cNvSpPr/>
            <p:nvPr/>
          </p:nvSpPr>
          <p:spPr>
            <a:xfrm>
              <a:off x="1750164" y="4126297"/>
              <a:ext cx="208776" cy="352830"/>
            </a:xfrm>
            <a:custGeom>
              <a:avLst/>
              <a:gdLst/>
              <a:ahLst/>
              <a:cxnLst/>
              <a:rect l="l" t="t" r="r" b="b"/>
              <a:pathLst>
                <a:path w="7516" h="12702" extrusionOk="0">
                  <a:moveTo>
                    <a:pt x="993" y="1"/>
                  </a:moveTo>
                  <a:lnTo>
                    <a:pt x="993" y="1"/>
                  </a:lnTo>
                  <a:cubicBezTo>
                    <a:pt x="891" y="264"/>
                    <a:pt x="932" y="6442"/>
                    <a:pt x="1175" y="8468"/>
                  </a:cubicBezTo>
                  <a:cubicBezTo>
                    <a:pt x="689" y="10048"/>
                    <a:pt x="385" y="11182"/>
                    <a:pt x="223" y="11871"/>
                  </a:cubicBezTo>
                  <a:cubicBezTo>
                    <a:pt x="61" y="12418"/>
                    <a:pt x="0" y="12701"/>
                    <a:pt x="0" y="12701"/>
                  </a:cubicBezTo>
                  <a:lnTo>
                    <a:pt x="6462" y="12539"/>
                  </a:lnTo>
                  <a:lnTo>
                    <a:pt x="7211" y="12377"/>
                  </a:lnTo>
                  <a:cubicBezTo>
                    <a:pt x="7211" y="12377"/>
                    <a:pt x="7515" y="10574"/>
                    <a:pt x="7110" y="10190"/>
                  </a:cubicBezTo>
                  <a:cubicBezTo>
                    <a:pt x="6705" y="9805"/>
                    <a:pt x="5692" y="8711"/>
                    <a:pt x="5692" y="8711"/>
                  </a:cubicBezTo>
                  <a:lnTo>
                    <a:pt x="6320" y="568"/>
                  </a:lnTo>
                  <a:lnTo>
                    <a:pt x="4801" y="406"/>
                  </a:lnTo>
                  <a:lnTo>
                    <a:pt x="3889" y="305"/>
                  </a:lnTo>
                  <a:lnTo>
                    <a:pt x="993" y="1"/>
                  </a:lnTo>
                  <a:close/>
                </a:path>
              </a:pathLst>
            </a:custGeom>
            <a:solidFill>
              <a:srgbClr val="12151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661;p37"/>
            <p:cNvSpPr/>
            <p:nvPr/>
          </p:nvSpPr>
          <p:spPr>
            <a:xfrm>
              <a:off x="1746220" y="4075130"/>
              <a:ext cx="200887" cy="88332"/>
            </a:xfrm>
            <a:custGeom>
              <a:avLst/>
              <a:gdLst/>
              <a:ahLst/>
              <a:cxnLst/>
              <a:rect l="l" t="t" r="r" b="b"/>
              <a:pathLst>
                <a:path w="7232" h="3180" extrusionOk="0">
                  <a:moveTo>
                    <a:pt x="929" y="1"/>
                  </a:moveTo>
                  <a:cubicBezTo>
                    <a:pt x="658" y="1"/>
                    <a:pt x="477" y="13"/>
                    <a:pt x="426" y="40"/>
                  </a:cubicBezTo>
                  <a:cubicBezTo>
                    <a:pt x="81" y="242"/>
                    <a:pt x="0" y="2612"/>
                    <a:pt x="0" y="2612"/>
                  </a:cubicBezTo>
                  <a:lnTo>
                    <a:pt x="7191" y="3180"/>
                  </a:lnTo>
                  <a:lnTo>
                    <a:pt x="7232" y="769"/>
                  </a:lnTo>
                  <a:cubicBezTo>
                    <a:pt x="7042" y="407"/>
                    <a:pt x="2489" y="1"/>
                    <a:pt x="929"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662;p37"/>
            <p:cNvSpPr/>
            <p:nvPr/>
          </p:nvSpPr>
          <p:spPr>
            <a:xfrm>
              <a:off x="1750164" y="4456015"/>
              <a:ext cx="205942" cy="23111"/>
            </a:xfrm>
            <a:custGeom>
              <a:avLst/>
              <a:gdLst/>
              <a:ahLst/>
              <a:cxnLst/>
              <a:rect l="l" t="t" r="r" b="b"/>
              <a:pathLst>
                <a:path w="7414" h="832" extrusionOk="0">
                  <a:moveTo>
                    <a:pt x="142" y="1"/>
                  </a:moveTo>
                  <a:cubicBezTo>
                    <a:pt x="41" y="548"/>
                    <a:pt x="0" y="831"/>
                    <a:pt x="0" y="831"/>
                  </a:cubicBezTo>
                  <a:lnTo>
                    <a:pt x="7414" y="831"/>
                  </a:lnTo>
                  <a:lnTo>
                    <a:pt x="7414" y="62"/>
                  </a:lnTo>
                  <a:lnTo>
                    <a:pt x="6989"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663;p37"/>
            <p:cNvSpPr/>
            <p:nvPr/>
          </p:nvSpPr>
          <p:spPr>
            <a:xfrm>
              <a:off x="1824997" y="4176935"/>
              <a:ext cx="60222" cy="24861"/>
            </a:xfrm>
            <a:custGeom>
              <a:avLst/>
              <a:gdLst/>
              <a:ahLst/>
              <a:cxnLst/>
              <a:rect l="l" t="t" r="r" b="b"/>
              <a:pathLst>
                <a:path w="2168" h="895" extrusionOk="0">
                  <a:moveTo>
                    <a:pt x="324" y="1"/>
                  </a:moveTo>
                  <a:cubicBezTo>
                    <a:pt x="142" y="1"/>
                    <a:pt x="20" y="143"/>
                    <a:pt x="20" y="305"/>
                  </a:cubicBezTo>
                  <a:cubicBezTo>
                    <a:pt x="0" y="467"/>
                    <a:pt x="122" y="608"/>
                    <a:pt x="264" y="649"/>
                  </a:cubicBezTo>
                  <a:lnTo>
                    <a:pt x="1783" y="892"/>
                  </a:lnTo>
                  <a:cubicBezTo>
                    <a:pt x="1796" y="894"/>
                    <a:pt x="1809" y="894"/>
                    <a:pt x="1822" y="894"/>
                  </a:cubicBezTo>
                  <a:cubicBezTo>
                    <a:pt x="1985" y="894"/>
                    <a:pt x="2108" y="779"/>
                    <a:pt x="2127" y="629"/>
                  </a:cubicBezTo>
                  <a:lnTo>
                    <a:pt x="2147" y="426"/>
                  </a:lnTo>
                  <a:cubicBezTo>
                    <a:pt x="2168" y="244"/>
                    <a:pt x="2046" y="82"/>
                    <a:pt x="1864" y="62"/>
                  </a:cubicBezTo>
                  <a:lnTo>
                    <a:pt x="32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664;p37"/>
            <p:cNvSpPr/>
            <p:nvPr/>
          </p:nvSpPr>
          <p:spPr>
            <a:xfrm>
              <a:off x="1820497" y="4219129"/>
              <a:ext cx="60222" cy="24861"/>
            </a:xfrm>
            <a:custGeom>
              <a:avLst/>
              <a:gdLst/>
              <a:ahLst/>
              <a:cxnLst/>
              <a:rect l="l" t="t" r="r" b="b"/>
              <a:pathLst>
                <a:path w="2168" h="895" extrusionOk="0">
                  <a:moveTo>
                    <a:pt x="304" y="1"/>
                  </a:moveTo>
                  <a:cubicBezTo>
                    <a:pt x="142" y="1"/>
                    <a:pt x="0" y="143"/>
                    <a:pt x="0" y="305"/>
                  </a:cubicBezTo>
                  <a:cubicBezTo>
                    <a:pt x="0" y="467"/>
                    <a:pt x="101" y="609"/>
                    <a:pt x="264" y="649"/>
                  </a:cubicBezTo>
                  <a:lnTo>
                    <a:pt x="1783" y="892"/>
                  </a:lnTo>
                  <a:cubicBezTo>
                    <a:pt x="1795" y="894"/>
                    <a:pt x="1806" y="894"/>
                    <a:pt x="1818" y="894"/>
                  </a:cubicBezTo>
                  <a:cubicBezTo>
                    <a:pt x="1968" y="894"/>
                    <a:pt x="2107" y="779"/>
                    <a:pt x="2107" y="629"/>
                  </a:cubicBezTo>
                  <a:lnTo>
                    <a:pt x="2147" y="426"/>
                  </a:lnTo>
                  <a:cubicBezTo>
                    <a:pt x="2168" y="244"/>
                    <a:pt x="2046" y="82"/>
                    <a:pt x="1864" y="62"/>
                  </a:cubicBezTo>
                  <a:lnTo>
                    <a:pt x="30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665;p37"/>
            <p:cNvSpPr/>
            <p:nvPr/>
          </p:nvSpPr>
          <p:spPr>
            <a:xfrm>
              <a:off x="1818247" y="4266406"/>
              <a:ext cx="60222" cy="24833"/>
            </a:xfrm>
            <a:custGeom>
              <a:avLst/>
              <a:gdLst/>
              <a:ahLst/>
              <a:cxnLst/>
              <a:rect l="l" t="t" r="r" b="b"/>
              <a:pathLst>
                <a:path w="2168" h="894" extrusionOk="0">
                  <a:moveTo>
                    <a:pt x="304" y="0"/>
                  </a:moveTo>
                  <a:cubicBezTo>
                    <a:pt x="142" y="21"/>
                    <a:pt x="20" y="142"/>
                    <a:pt x="20" y="304"/>
                  </a:cubicBezTo>
                  <a:cubicBezTo>
                    <a:pt x="0" y="466"/>
                    <a:pt x="101" y="608"/>
                    <a:pt x="263" y="628"/>
                  </a:cubicBezTo>
                  <a:lnTo>
                    <a:pt x="1783" y="892"/>
                  </a:lnTo>
                  <a:cubicBezTo>
                    <a:pt x="1795" y="893"/>
                    <a:pt x="1806" y="894"/>
                    <a:pt x="1818" y="894"/>
                  </a:cubicBezTo>
                  <a:cubicBezTo>
                    <a:pt x="1968" y="894"/>
                    <a:pt x="2107" y="779"/>
                    <a:pt x="2107" y="628"/>
                  </a:cubicBezTo>
                  <a:lnTo>
                    <a:pt x="2147" y="426"/>
                  </a:lnTo>
                  <a:cubicBezTo>
                    <a:pt x="2168" y="244"/>
                    <a:pt x="2026" y="82"/>
                    <a:pt x="1864" y="61"/>
                  </a:cubicBezTo>
                  <a:lnTo>
                    <a:pt x="30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666;p37"/>
            <p:cNvSpPr/>
            <p:nvPr/>
          </p:nvSpPr>
          <p:spPr>
            <a:xfrm>
              <a:off x="1814303" y="4317045"/>
              <a:ext cx="60222" cy="24861"/>
            </a:xfrm>
            <a:custGeom>
              <a:avLst/>
              <a:gdLst/>
              <a:ahLst/>
              <a:cxnLst/>
              <a:rect l="l" t="t" r="r" b="b"/>
              <a:pathLst>
                <a:path w="2168" h="895" extrusionOk="0">
                  <a:moveTo>
                    <a:pt x="324" y="1"/>
                  </a:moveTo>
                  <a:cubicBezTo>
                    <a:pt x="142" y="21"/>
                    <a:pt x="21" y="142"/>
                    <a:pt x="21" y="304"/>
                  </a:cubicBezTo>
                  <a:cubicBezTo>
                    <a:pt x="0" y="466"/>
                    <a:pt x="122" y="608"/>
                    <a:pt x="264" y="649"/>
                  </a:cubicBezTo>
                  <a:lnTo>
                    <a:pt x="1783" y="892"/>
                  </a:lnTo>
                  <a:cubicBezTo>
                    <a:pt x="1796" y="893"/>
                    <a:pt x="1809" y="894"/>
                    <a:pt x="1822" y="894"/>
                  </a:cubicBezTo>
                  <a:cubicBezTo>
                    <a:pt x="1985" y="894"/>
                    <a:pt x="2108" y="779"/>
                    <a:pt x="2127" y="628"/>
                  </a:cubicBezTo>
                  <a:lnTo>
                    <a:pt x="2148" y="426"/>
                  </a:lnTo>
                  <a:cubicBezTo>
                    <a:pt x="2168" y="244"/>
                    <a:pt x="2046" y="82"/>
                    <a:pt x="1864" y="61"/>
                  </a:cubicBezTo>
                  <a:lnTo>
                    <a:pt x="32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667;p37"/>
            <p:cNvSpPr/>
            <p:nvPr/>
          </p:nvSpPr>
          <p:spPr>
            <a:xfrm>
              <a:off x="1534083" y="4126297"/>
              <a:ext cx="208220" cy="352830"/>
            </a:xfrm>
            <a:custGeom>
              <a:avLst/>
              <a:gdLst/>
              <a:ahLst/>
              <a:cxnLst/>
              <a:rect l="l" t="t" r="r" b="b"/>
              <a:pathLst>
                <a:path w="7496" h="12702" extrusionOk="0">
                  <a:moveTo>
                    <a:pt x="6523" y="1"/>
                  </a:moveTo>
                  <a:lnTo>
                    <a:pt x="3627" y="305"/>
                  </a:lnTo>
                  <a:lnTo>
                    <a:pt x="2715" y="406"/>
                  </a:lnTo>
                  <a:lnTo>
                    <a:pt x="1176" y="568"/>
                  </a:lnTo>
                  <a:lnTo>
                    <a:pt x="1804" y="8711"/>
                  </a:lnTo>
                  <a:cubicBezTo>
                    <a:pt x="1804" y="8711"/>
                    <a:pt x="791" y="9805"/>
                    <a:pt x="386" y="10190"/>
                  </a:cubicBezTo>
                  <a:cubicBezTo>
                    <a:pt x="1" y="10574"/>
                    <a:pt x="284" y="12377"/>
                    <a:pt x="284" y="12377"/>
                  </a:cubicBezTo>
                  <a:lnTo>
                    <a:pt x="1034" y="12539"/>
                  </a:lnTo>
                  <a:lnTo>
                    <a:pt x="7496" y="12701"/>
                  </a:lnTo>
                  <a:cubicBezTo>
                    <a:pt x="7496" y="12701"/>
                    <a:pt x="7435" y="12418"/>
                    <a:pt x="7293" y="11871"/>
                  </a:cubicBezTo>
                  <a:cubicBezTo>
                    <a:pt x="7131" y="11182"/>
                    <a:pt x="6827" y="10048"/>
                    <a:pt x="6341" y="8468"/>
                  </a:cubicBezTo>
                  <a:cubicBezTo>
                    <a:pt x="6564" y="6442"/>
                    <a:pt x="6625" y="264"/>
                    <a:pt x="6523" y="1"/>
                  </a:cubicBezTo>
                  <a:close/>
                </a:path>
              </a:pathLst>
            </a:custGeom>
            <a:solidFill>
              <a:srgbClr val="12151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668;p37"/>
            <p:cNvSpPr/>
            <p:nvPr/>
          </p:nvSpPr>
          <p:spPr>
            <a:xfrm>
              <a:off x="1545333" y="4075130"/>
              <a:ext cx="200915" cy="88332"/>
            </a:xfrm>
            <a:custGeom>
              <a:avLst/>
              <a:gdLst/>
              <a:ahLst/>
              <a:cxnLst/>
              <a:rect l="l" t="t" r="r" b="b"/>
              <a:pathLst>
                <a:path w="7233" h="3180" extrusionOk="0">
                  <a:moveTo>
                    <a:pt x="6303" y="1"/>
                  </a:moveTo>
                  <a:cubicBezTo>
                    <a:pt x="4744" y="1"/>
                    <a:pt x="191" y="407"/>
                    <a:pt x="1" y="769"/>
                  </a:cubicBezTo>
                  <a:lnTo>
                    <a:pt x="62" y="3180"/>
                  </a:lnTo>
                  <a:lnTo>
                    <a:pt x="7232" y="2612"/>
                  </a:lnTo>
                  <a:cubicBezTo>
                    <a:pt x="7232" y="2612"/>
                    <a:pt x="7151" y="242"/>
                    <a:pt x="6807" y="40"/>
                  </a:cubicBezTo>
                  <a:cubicBezTo>
                    <a:pt x="6756" y="13"/>
                    <a:pt x="6575" y="1"/>
                    <a:pt x="6303"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669;p37"/>
            <p:cNvSpPr/>
            <p:nvPr/>
          </p:nvSpPr>
          <p:spPr>
            <a:xfrm>
              <a:off x="1536916" y="4456015"/>
              <a:ext cx="205387" cy="23111"/>
            </a:xfrm>
            <a:custGeom>
              <a:avLst/>
              <a:gdLst/>
              <a:ahLst/>
              <a:cxnLst/>
              <a:rect l="l" t="t" r="r" b="b"/>
              <a:pathLst>
                <a:path w="7394" h="832" extrusionOk="0">
                  <a:moveTo>
                    <a:pt x="405" y="1"/>
                  </a:moveTo>
                  <a:lnTo>
                    <a:pt x="0" y="62"/>
                  </a:lnTo>
                  <a:lnTo>
                    <a:pt x="0" y="831"/>
                  </a:lnTo>
                  <a:lnTo>
                    <a:pt x="7394" y="831"/>
                  </a:lnTo>
                  <a:cubicBezTo>
                    <a:pt x="7394" y="831"/>
                    <a:pt x="7353" y="548"/>
                    <a:pt x="7252" y="1"/>
                  </a:cubicBez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670;p37"/>
            <p:cNvSpPr/>
            <p:nvPr/>
          </p:nvSpPr>
          <p:spPr>
            <a:xfrm>
              <a:off x="1607249" y="4176935"/>
              <a:ext cx="60222" cy="24861"/>
            </a:xfrm>
            <a:custGeom>
              <a:avLst/>
              <a:gdLst/>
              <a:ahLst/>
              <a:cxnLst/>
              <a:rect l="l" t="t" r="r" b="b"/>
              <a:pathLst>
                <a:path w="2168" h="895" extrusionOk="0">
                  <a:moveTo>
                    <a:pt x="1864" y="1"/>
                  </a:moveTo>
                  <a:lnTo>
                    <a:pt x="304" y="62"/>
                  </a:lnTo>
                  <a:cubicBezTo>
                    <a:pt x="122" y="82"/>
                    <a:pt x="0" y="244"/>
                    <a:pt x="20" y="426"/>
                  </a:cubicBezTo>
                  <a:lnTo>
                    <a:pt x="61" y="629"/>
                  </a:lnTo>
                  <a:cubicBezTo>
                    <a:pt x="61" y="779"/>
                    <a:pt x="200" y="894"/>
                    <a:pt x="349" y="894"/>
                  </a:cubicBezTo>
                  <a:cubicBezTo>
                    <a:pt x="361" y="894"/>
                    <a:pt x="373" y="894"/>
                    <a:pt x="385" y="892"/>
                  </a:cubicBezTo>
                  <a:lnTo>
                    <a:pt x="1904" y="649"/>
                  </a:lnTo>
                  <a:cubicBezTo>
                    <a:pt x="2066" y="608"/>
                    <a:pt x="2168" y="467"/>
                    <a:pt x="2147" y="305"/>
                  </a:cubicBezTo>
                  <a:cubicBezTo>
                    <a:pt x="2147" y="143"/>
                    <a:pt x="2026" y="1"/>
                    <a:pt x="186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671;p37"/>
            <p:cNvSpPr/>
            <p:nvPr/>
          </p:nvSpPr>
          <p:spPr>
            <a:xfrm>
              <a:off x="1611749" y="4219129"/>
              <a:ext cx="60777" cy="24861"/>
            </a:xfrm>
            <a:custGeom>
              <a:avLst/>
              <a:gdLst/>
              <a:ahLst/>
              <a:cxnLst/>
              <a:rect l="l" t="t" r="r" b="b"/>
              <a:pathLst>
                <a:path w="2188" h="895" extrusionOk="0">
                  <a:moveTo>
                    <a:pt x="1864" y="1"/>
                  </a:moveTo>
                  <a:lnTo>
                    <a:pt x="324" y="62"/>
                  </a:lnTo>
                  <a:cubicBezTo>
                    <a:pt x="142" y="82"/>
                    <a:pt x="0" y="244"/>
                    <a:pt x="41" y="426"/>
                  </a:cubicBezTo>
                  <a:lnTo>
                    <a:pt x="61" y="629"/>
                  </a:lnTo>
                  <a:cubicBezTo>
                    <a:pt x="80" y="779"/>
                    <a:pt x="203" y="894"/>
                    <a:pt x="350" y="894"/>
                  </a:cubicBezTo>
                  <a:cubicBezTo>
                    <a:pt x="361" y="894"/>
                    <a:pt x="373" y="894"/>
                    <a:pt x="385" y="892"/>
                  </a:cubicBezTo>
                  <a:lnTo>
                    <a:pt x="1904" y="649"/>
                  </a:lnTo>
                  <a:cubicBezTo>
                    <a:pt x="2066" y="609"/>
                    <a:pt x="2188" y="467"/>
                    <a:pt x="2168" y="305"/>
                  </a:cubicBezTo>
                  <a:cubicBezTo>
                    <a:pt x="2168" y="143"/>
                    <a:pt x="2026" y="1"/>
                    <a:pt x="186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672;p37"/>
            <p:cNvSpPr/>
            <p:nvPr/>
          </p:nvSpPr>
          <p:spPr>
            <a:xfrm>
              <a:off x="1614555" y="4266406"/>
              <a:ext cx="60222" cy="24833"/>
            </a:xfrm>
            <a:custGeom>
              <a:avLst/>
              <a:gdLst/>
              <a:ahLst/>
              <a:cxnLst/>
              <a:rect l="l" t="t" r="r" b="b"/>
              <a:pathLst>
                <a:path w="2168" h="894" extrusionOk="0">
                  <a:moveTo>
                    <a:pt x="1844" y="0"/>
                  </a:moveTo>
                  <a:lnTo>
                    <a:pt x="304" y="61"/>
                  </a:lnTo>
                  <a:cubicBezTo>
                    <a:pt x="122" y="82"/>
                    <a:pt x="0" y="244"/>
                    <a:pt x="21" y="426"/>
                  </a:cubicBezTo>
                  <a:lnTo>
                    <a:pt x="41" y="628"/>
                  </a:lnTo>
                  <a:cubicBezTo>
                    <a:pt x="60" y="779"/>
                    <a:pt x="183" y="894"/>
                    <a:pt x="346" y="894"/>
                  </a:cubicBezTo>
                  <a:cubicBezTo>
                    <a:pt x="359" y="894"/>
                    <a:pt x="372" y="893"/>
                    <a:pt x="385" y="892"/>
                  </a:cubicBezTo>
                  <a:lnTo>
                    <a:pt x="1905" y="649"/>
                  </a:lnTo>
                  <a:cubicBezTo>
                    <a:pt x="2046" y="608"/>
                    <a:pt x="2168" y="466"/>
                    <a:pt x="2148" y="304"/>
                  </a:cubicBezTo>
                  <a:cubicBezTo>
                    <a:pt x="2148" y="142"/>
                    <a:pt x="2026" y="21"/>
                    <a:pt x="184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673;p37"/>
            <p:cNvSpPr/>
            <p:nvPr/>
          </p:nvSpPr>
          <p:spPr>
            <a:xfrm>
              <a:off x="1617916" y="4317045"/>
              <a:ext cx="60249" cy="24861"/>
            </a:xfrm>
            <a:custGeom>
              <a:avLst/>
              <a:gdLst/>
              <a:ahLst/>
              <a:cxnLst/>
              <a:rect l="l" t="t" r="r" b="b"/>
              <a:pathLst>
                <a:path w="2169" h="895" extrusionOk="0">
                  <a:moveTo>
                    <a:pt x="1865" y="1"/>
                  </a:moveTo>
                  <a:lnTo>
                    <a:pt x="305" y="61"/>
                  </a:lnTo>
                  <a:cubicBezTo>
                    <a:pt x="123" y="82"/>
                    <a:pt x="1" y="244"/>
                    <a:pt x="21" y="426"/>
                  </a:cubicBezTo>
                  <a:lnTo>
                    <a:pt x="62" y="628"/>
                  </a:lnTo>
                  <a:cubicBezTo>
                    <a:pt x="62" y="779"/>
                    <a:pt x="201" y="894"/>
                    <a:pt x="350" y="894"/>
                  </a:cubicBezTo>
                  <a:cubicBezTo>
                    <a:pt x="362" y="894"/>
                    <a:pt x="374" y="893"/>
                    <a:pt x="386" y="892"/>
                  </a:cubicBezTo>
                  <a:lnTo>
                    <a:pt x="1905" y="649"/>
                  </a:lnTo>
                  <a:cubicBezTo>
                    <a:pt x="2067" y="608"/>
                    <a:pt x="2168" y="466"/>
                    <a:pt x="2168" y="304"/>
                  </a:cubicBezTo>
                  <a:cubicBezTo>
                    <a:pt x="2168" y="142"/>
                    <a:pt x="2027" y="21"/>
                    <a:pt x="18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8" name="Google Shape;4929;p75"/>
          <p:cNvGrpSpPr/>
          <p:nvPr/>
        </p:nvGrpSpPr>
        <p:grpSpPr>
          <a:xfrm>
            <a:off x="6085664" y="1985464"/>
            <a:ext cx="1965695" cy="1956357"/>
            <a:chOff x="949301" y="2479349"/>
            <a:chExt cx="2128855" cy="2128913"/>
          </a:xfrm>
        </p:grpSpPr>
        <p:sp>
          <p:nvSpPr>
            <p:cNvPr id="69" name="Google Shape;4930;p75"/>
            <p:cNvSpPr/>
            <p:nvPr/>
          </p:nvSpPr>
          <p:spPr>
            <a:xfrm>
              <a:off x="2593783" y="3232185"/>
              <a:ext cx="85553" cy="81185"/>
            </a:xfrm>
            <a:custGeom>
              <a:avLst/>
              <a:gdLst/>
              <a:ahLst/>
              <a:cxnLst/>
              <a:rect l="l" t="t" r="r" b="b"/>
              <a:pathLst>
                <a:path w="7306" h="6933" extrusionOk="0">
                  <a:moveTo>
                    <a:pt x="3570" y="0"/>
                  </a:moveTo>
                  <a:cubicBezTo>
                    <a:pt x="3236" y="0"/>
                    <a:pt x="2902" y="52"/>
                    <a:pt x="2569" y="156"/>
                  </a:cubicBezTo>
                  <a:cubicBezTo>
                    <a:pt x="1835" y="357"/>
                    <a:pt x="1168" y="824"/>
                    <a:pt x="734" y="1457"/>
                  </a:cubicBezTo>
                  <a:cubicBezTo>
                    <a:pt x="601" y="1624"/>
                    <a:pt x="501" y="1824"/>
                    <a:pt x="434" y="2024"/>
                  </a:cubicBezTo>
                  <a:cubicBezTo>
                    <a:pt x="401" y="2091"/>
                    <a:pt x="401" y="2158"/>
                    <a:pt x="367" y="2225"/>
                  </a:cubicBezTo>
                  <a:cubicBezTo>
                    <a:pt x="401" y="2225"/>
                    <a:pt x="501" y="1924"/>
                    <a:pt x="801" y="1524"/>
                  </a:cubicBezTo>
                  <a:cubicBezTo>
                    <a:pt x="1268" y="924"/>
                    <a:pt x="1902" y="523"/>
                    <a:pt x="2602" y="323"/>
                  </a:cubicBezTo>
                  <a:cubicBezTo>
                    <a:pt x="2905" y="242"/>
                    <a:pt x="3220" y="198"/>
                    <a:pt x="3533" y="198"/>
                  </a:cubicBezTo>
                  <a:cubicBezTo>
                    <a:pt x="3737" y="198"/>
                    <a:pt x="3939" y="217"/>
                    <a:pt x="4137" y="257"/>
                  </a:cubicBezTo>
                  <a:cubicBezTo>
                    <a:pt x="4704" y="390"/>
                    <a:pt x="5237" y="657"/>
                    <a:pt x="5671" y="1057"/>
                  </a:cubicBezTo>
                  <a:cubicBezTo>
                    <a:pt x="7306" y="2491"/>
                    <a:pt x="7072" y="5093"/>
                    <a:pt x="5237" y="6261"/>
                  </a:cubicBezTo>
                  <a:cubicBezTo>
                    <a:pt x="4704" y="6594"/>
                    <a:pt x="4037" y="6761"/>
                    <a:pt x="3403" y="6761"/>
                  </a:cubicBezTo>
                  <a:cubicBezTo>
                    <a:pt x="2302" y="6728"/>
                    <a:pt x="1268" y="6127"/>
                    <a:pt x="667" y="5193"/>
                  </a:cubicBezTo>
                  <a:cubicBezTo>
                    <a:pt x="301" y="4560"/>
                    <a:pt x="100" y="3792"/>
                    <a:pt x="200" y="3059"/>
                  </a:cubicBezTo>
                  <a:cubicBezTo>
                    <a:pt x="234" y="2758"/>
                    <a:pt x="301" y="2491"/>
                    <a:pt x="367" y="2225"/>
                  </a:cubicBezTo>
                  <a:lnTo>
                    <a:pt x="367" y="2225"/>
                  </a:lnTo>
                  <a:cubicBezTo>
                    <a:pt x="334" y="2291"/>
                    <a:pt x="301" y="2358"/>
                    <a:pt x="267" y="2425"/>
                  </a:cubicBezTo>
                  <a:cubicBezTo>
                    <a:pt x="200" y="2625"/>
                    <a:pt x="134" y="2825"/>
                    <a:pt x="134" y="3025"/>
                  </a:cubicBezTo>
                  <a:cubicBezTo>
                    <a:pt x="0" y="3792"/>
                    <a:pt x="134" y="4560"/>
                    <a:pt x="534" y="5227"/>
                  </a:cubicBezTo>
                  <a:cubicBezTo>
                    <a:pt x="801" y="5694"/>
                    <a:pt x="1168" y="6094"/>
                    <a:pt x="1635" y="6394"/>
                  </a:cubicBezTo>
                  <a:cubicBezTo>
                    <a:pt x="2169" y="6728"/>
                    <a:pt x="2769" y="6928"/>
                    <a:pt x="3369" y="6928"/>
                  </a:cubicBezTo>
                  <a:cubicBezTo>
                    <a:pt x="3428" y="6931"/>
                    <a:pt x="3486" y="6932"/>
                    <a:pt x="3544" y="6932"/>
                  </a:cubicBezTo>
                  <a:cubicBezTo>
                    <a:pt x="4181" y="6932"/>
                    <a:pt x="4787" y="6764"/>
                    <a:pt x="5337" y="6428"/>
                  </a:cubicBezTo>
                  <a:cubicBezTo>
                    <a:pt x="6638" y="5627"/>
                    <a:pt x="7239" y="4059"/>
                    <a:pt x="6872" y="2592"/>
                  </a:cubicBezTo>
                  <a:cubicBezTo>
                    <a:pt x="6672" y="1924"/>
                    <a:pt x="6338" y="1324"/>
                    <a:pt x="5804" y="857"/>
                  </a:cubicBezTo>
                  <a:cubicBezTo>
                    <a:pt x="5337" y="457"/>
                    <a:pt x="4770" y="190"/>
                    <a:pt x="4170" y="56"/>
                  </a:cubicBezTo>
                  <a:cubicBezTo>
                    <a:pt x="3970" y="19"/>
                    <a:pt x="3770" y="0"/>
                    <a:pt x="35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31;p75"/>
            <p:cNvSpPr/>
            <p:nvPr/>
          </p:nvSpPr>
          <p:spPr>
            <a:xfrm>
              <a:off x="2525420" y="3164876"/>
              <a:ext cx="219153" cy="220312"/>
            </a:xfrm>
            <a:custGeom>
              <a:avLst/>
              <a:gdLst/>
              <a:ahLst/>
              <a:cxnLst/>
              <a:rect l="l" t="t" r="r" b="b"/>
              <a:pathLst>
                <a:path w="18715" h="18814" extrusionOk="0">
                  <a:moveTo>
                    <a:pt x="1886" y="4570"/>
                  </a:moveTo>
                  <a:lnTo>
                    <a:pt x="2569" y="4704"/>
                  </a:lnTo>
                  <a:lnTo>
                    <a:pt x="2936" y="4770"/>
                  </a:lnTo>
                  <a:lnTo>
                    <a:pt x="3070" y="4737"/>
                  </a:lnTo>
                  <a:lnTo>
                    <a:pt x="2936" y="4737"/>
                  </a:lnTo>
                  <a:lnTo>
                    <a:pt x="2603" y="4670"/>
                  </a:lnTo>
                  <a:lnTo>
                    <a:pt x="1886" y="4570"/>
                  </a:lnTo>
                  <a:close/>
                  <a:moveTo>
                    <a:pt x="15579" y="14144"/>
                  </a:moveTo>
                  <a:lnTo>
                    <a:pt x="15579" y="14144"/>
                  </a:lnTo>
                  <a:cubicBezTo>
                    <a:pt x="15546" y="14160"/>
                    <a:pt x="15534" y="14165"/>
                    <a:pt x="15532" y="14165"/>
                  </a:cubicBezTo>
                  <a:cubicBezTo>
                    <a:pt x="15529" y="14165"/>
                    <a:pt x="15564" y="14144"/>
                    <a:pt x="15545" y="14144"/>
                  </a:cubicBezTo>
                  <a:close/>
                  <a:moveTo>
                    <a:pt x="11276" y="0"/>
                  </a:moveTo>
                  <a:lnTo>
                    <a:pt x="11242" y="34"/>
                  </a:lnTo>
                  <a:lnTo>
                    <a:pt x="10201" y="1595"/>
                  </a:lnTo>
                  <a:lnTo>
                    <a:pt x="10201" y="1595"/>
                  </a:lnTo>
                  <a:cubicBezTo>
                    <a:pt x="9904" y="1553"/>
                    <a:pt x="9601" y="1530"/>
                    <a:pt x="9294" y="1530"/>
                  </a:cubicBezTo>
                  <a:cubicBezTo>
                    <a:pt x="8943" y="1530"/>
                    <a:pt x="8588" y="1560"/>
                    <a:pt x="8232" y="1624"/>
                  </a:cubicBezTo>
                  <a:lnTo>
                    <a:pt x="8232" y="1624"/>
                  </a:lnTo>
                  <a:lnTo>
                    <a:pt x="7106" y="134"/>
                  </a:lnTo>
                  <a:lnTo>
                    <a:pt x="7073" y="67"/>
                  </a:lnTo>
                  <a:lnTo>
                    <a:pt x="7039" y="100"/>
                  </a:lnTo>
                  <a:lnTo>
                    <a:pt x="4137" y="1368"/>
                  </a:lnTo>
                  <a:lnTo>
                    <a:pt x="4104" y="1368"/>
                  </a:lnTo>
                  <a:lnTo>
                    <a:pt x="4104" y="1401"/>
                  </a:lnTo>
                  <a:cubicBezTo>
                    <a:pt x="4268" y="2122"/>
                    <a:pt x="4367" y="2714"/>
                    <a:pt x="4465" y="3240"/>
                  </a:cubicBezTo>
                  <a:lnTo>
                    <a:pt x="4465" y="3240"/>
                  </a:lnTo>
                  <a:cubicBezTo>
                    <a:pt x="4067" y="3539"/>
                    <a:pt x="3702" y="3905"/>
                    <a:pt x="3370" y="4303"/>
                  </a:cubicBezTo>
                  <a:cubicBezTo>
                    <a:pt x="3270" y="4437"/>
                    <a:pt x="3203" y="4537"/>
                    <a:pt x="3136" y="4604"/>
                  </a:cubicBezTo>
                  <a:lnTo>
                    <a:pt x="3070" y="4737"/>
                  </a:lnTo>
                  <a:cubicBezTo>
                    <a:pt x="3103" y="4704"/>
                    <a:pt x="3136" y="4670"/>
                    <a:pt x="3136" y="4637"/>
                  </a:cubicBezTo>
                  <a:lnTo>
                    <a:pt x="3403" y="4337"/>
                  </a:lnTo>
                  <a:cubicBezTo>
                    <a:pt x="3737" y="3936"/>
                    <a:pt x="4104" y="3569"/>
                    <a:pt x="4537" y="3269"/>
                  </a:cubicBezTo>
                  <a:lnTo>
                    <a:pt x="4537" y="3236"/>
                  </a:lnTo>
                  <a:lnTo>
                    <a:pt x="4212" y="1416"/>
                  </a:lnTo>
                  <a:lnTo>
                    <a:pt x="7007" y="181"/>
                  </a:lnTo>
                  <a:lnTo>
                    <a:pt x="7007" y="181"/>
                  </a:lnTo>
                  <a:cubicBezTo>
                    <a:pt x="7361" y="666"/>
                    <a:pt x="7687" y="1152"/>
                    <a:pt x="8107" y="1701"/>
                  </a:cubicBezTo>
                  <a:lnTo>
                    <a:pt x="8107" y="1735"/>
                  </a:lnTo>
                  <a:lnTo>
                    <a:pt x="8173" y="1735"/>
                  </a:lnTo>
                  <a:cubicBezTo>
                    <a:pt x="8507" y="1685"/>
                    <a:pt x="8840" y="1660"/>
                    <a:pt x="9178" y="1660"/>
                  </a:cubicBezTo>
                  <a:cubicBezTo>
                    <a:pt x="9516" y="1660"/>
                    <a:pt x="9858" y="1685"/>
                    <a:pt x="10208" y="1735"/>
                  </a:cubicBezTo>
                  <a:lnTo>
                    <a:pt x="10241" y="1735"/>
                  </a:lnTo>
                  <a:lnTo>
                    <a:pt x="10275" y="1668"/>
                  </a:lnTo>
                  <a:cubicBezTo>
                    <a:pt x="10602" y="1210"/>
                    <a:pt x="10961" y="688"/>
                    <a:pt x="11321" y="165"/>
                  </a:cubicBezTo>
                  <a:lnTo>
                    <a:pt x="11321" y="165"/>
                  </a:lnTo>
                  <a:lnTo>
                    <a:pt x="14105" y="1272"/>
                  </a:lnTo>
                  <a:lnTo>
                    <a:pt x="14105" y="1272"/>
                  </a:lnTo>
                  <a:cubicBezTo>
                    <a:pt x="14007" y="1861"/>
                    <a:pt x="13909" y="2482"/>
                    <a:pt x="13811" y="3102"/>
                  </a:cubicBezTo>
                  <a:lnTo>
                    <a:pt x="13811" y="3169"/>
                  </a:lnTo>
                  <a:lnTo>
                    <a:pt x="13844" y="3203"/>
                  </a:lnTo>
                  <a:cubicBezTo>
                    <a:pt x="14411" y="3603"/>
                    <a:pt x="14878" y="4070"/>
                    <a:pt x="15312" y="4604"/>
                  </a:cubicBezTo>
                  <a:lnTo>
                    <a:pt x="15345" y="4637"/>
                  </a:lnTo>
                  <a:lnTo>
                    <a:pt x="15412" y="4637"/>
                  </a:lnTo>
                  <a:lnTo>
                    <a:pt x="17183" y="4321"/>
                  </a:lnTo>
                  <a:lnTo>
                    <a:pt x="17183" y="4321"/>
                  </a:lnTo>
                  <a:lnTo>
                    <a:pt x="18378" y="7056"/>
                  </a:lnTo>
                  <a:lnTo>
                    <a:pt x="18378" y="7056"/>
                  </a:lnTo>
                  <a:lnTo>
                    <a:pt x="16913" y="8139"/>
                  </a:lnTo>
                  <a:lnTo>
                    <a:pt x="16846" y="8173"/>
                  </a:lnTo>
                  <a:lnTo>
                    <a:pt x="16846" y="8239"/>
                  </a:lnTo>
                  <a:cubicBezTo>
                    <a:pt x="16946" y="8907"/>
                    <a:pt x="16980" y="9574"/>
                    <a:pt x="16880" y="10241"/>
                  </a:cubicBezTo>
                  <a:lnTo>
                    <a:pt x="16880" y="10308"/>
                  </a:lnTo>
                  <a:lnTo>
                    <a:pt x="16946" y="10341"/>
                  </a:lnTo>
                  <a:lnTo>
                    <a:pt x="18444" y="11393"/>
                  </a:lnTo>
                  <a:lnTo>
                    <a:pt x="18444" y="11393"/>
                  </a:lnTo>
                  <a:cubicBezTo>
                    <a:pt x="18067" y="12277"/>
                    <a:pt x="17690" y="13190"/>
                    <a:pt x="17342" y="14133"/>
                  </a:cubicBezTo>
                  <a:lnTo>
                    <a:pt x="17342" y="14133"/>
                  </a:lnTo>
                  <a:lnTo>
                    <a:pt x="16479" y="14010"/>
                  </a:lnTo>
                  <a:lnTo>
                    <a:pt x="16012" y="13944"/>
                  </a:lnTo>
                  <a:lnTo>
                    <a:pt x="15779" y="13877"/>
                  </a:lnTo>
                  <a:lnTo>
                    <a:pt x="15545" y="13877"/>
                  </a:lnTo>
                  <a:lnTo>
                    <a:pt x="15445" y="13910"/>
                  </a:lnTo>
                  <a:cubicBezTo>
                    <a:pt x="15045" y="14444"/>
                    <a:pt x="14578" y="14944"/>
                    <a:pt x="14044" y="15378"/>
                  </a:cubicBezTo>
                  <a:lnTo>
                    <a:pt x="13977" y="15411"/>
                  </a:lnTo>
                  <a:lnTo>
                    <a:pt x="13977" y="15478"/>
                  </a:lnTo>
                  <a:cubicBezTo>
                    <a:pt x="14104" y="16078"/>
                    <a:pt x="14200" y="16678"/>
                    <a:pt x="14295" y="17249"/>
                  </a:cubicBezTo>
                  <a:lnTo>
                    <a:pt x="14295" y="17249"/>
                  </a:lnTo>
                  <a:lnTo>
                    <a:pt x="11591" y="18444"/>
                  </a:lnTo>
                  <a:lnTo>
                    <a:pt x="11591" y="18444"/>
                  </a:lnTo>
                  <a:lnTo>
                    <a:pt x="10508" y="16979"/>
                  </a:lnTo>
                  <a:lnTo>
                    <a:pt x="10475" y="16912"/>
                  </a:lnTo>
                  <a:lnTo>
                    <a:pt x="10408" y="16912"/>
                  </a:lnTo>
                  <a:cubicBezTo>
                    <a:pt x="10041" y="16967"/>
                    <a:pt x="9674" y="16992"/>
                    <a:pt x="9301" y="16992"/>
                  </a:cubicBezTo>
                  <a:cubicBezTo>
                    <a:pt x="8996" y="16992"/>
                    <a:pt x="8688" y="16976"/>
                    <a:pt x="8373" y="16946"/>
                  </a:cubicBezTo>
                  <a:lnTo>
                    <a:pt x="8307" y="16946"/>
                  </a:lnTo>
                  <a:lnTo>
                    <a:pt x="8273" y="17012"/>
                  </a:lnTo>
                  <a:cubicBezTo>
                    <a:pt x="7929" y="17513"/>
                    <a:pt x="7585" y="18013"/>
                    <a:pt x="7269" y="18486"/>
                  </a:cubicBezTo>
                  <a:lnTo>
                    <a:pt x="7269" y="18486"/>
                  </a:lnTo>
                  <a:lnTo>
                    <a:pt x="4481" y="17409"/>
                  </a:lnTo>
                  <a:lnTo>
                    <a:pt x="4481" y="17409"/>
                  </a:lnTo>
                  <a:cubicBezTo>
                    <a:pt x="4578" y="16768"/>
                    <a:pt x="4674" y="16159"/>
                    <a:pt x="4771" y="15611"/>
                  </a:cubicBezTo>
                  <a:lnTo>
                    <a:pt x="4771" y="15545"/>
                  </a:lnTo>
                  <a:lnTo>
                    <a:pt x="4704" y="15511"/>
                  </a:lnTo>
                  <a:cubicBezTo>
                    <a:pt x="4170" y="15111"/>
                    <a:pt x="3670" y="14611"/>
                    <a:pt x="3270" y="14110"/>
                  </a:cubicBezTo>
                  <a:lnTo>
                    <a:pt x="3236" y="14044"/>
                  </a:lnTo>
                  <a:lnTo>
                    <a:pt x="3170" y="14044"/>
                  </a:lnTo>
                  <a:lnTo>
                    <a:pt x="1381" y="14395"/>
                  </a:lnTo>
                  <a:lnTo>
                    <a:pt x="1381" y="14395"/>
                  </a:lnTo>
                  <a:cubicBezTo>
                    <a:pt x="963" y="13433"/>
                    <a:pt x="547" y="12503"/>
                    <a:pt x="191" y="11633"/>
                  </a:cubicBezTo>
                  <a:lnTo>
                    <a:pt x="191" y="11633"/>
                  </a:lnTo>
                  <a:lnTo>
                    <a:pt x="1669" y="10541"/>
                  </a:lnTo>
                  <a:lnTo>
                    <a:pt x="1702" y="10508"/>
                  </a:lnTo>
                  <a:lnTo>
                    <a:pt x="1702" y="10474"/>
                  </a:lnTo>
                  <a:cubicBezTo>
                    <a:pt x="1602" y="9807"/>
                    <a:pt x="1569" y="9107"/>
                    <a:pt x="1669" y="8440"/>
                  </a:cubicBezTo>
                  <a:lnTo>
                    <a:pt x="1669" y="8406"/>
                  </a:lnTo>
                  <a:lnTo>
                    <a:pt x="1635" y="8373"/>
                  </a:lnTo>
                  <a:cubicBezTo>
                    <a:pt x="1077" y="8011"/>
                    <a:pt x="550" y="7650"/>
                    <a:pt x="88" y="7320"/>
                  </a:cubicBezTo>
                  <a:lnTo>
                    <a:pt x="88" y="7320"/>
                  </a:lnTo>
                  <a:lnTo>
                    <a:pt x="1232" y="4479"/>
                  </a:lnTo>
                  <a:lnTo>
                    <a:pt x="1232" y="4479"/>
                  </a:lnTo>
                  <a:lnTo>
                    <a:pt x="1886" y="4570"/>
                  </a:lnTo>
                  <a:lnTo>
                    <a:pt x="1886" y="4570"/>
                  </a:lnTo>
                  <a:lnTo>
                    <a:pt x="1202" y="4437"/>
                  </a:lnTo>
                  <a:lnTo>
                    <a:pt x="1168" y="4437"/>
                  </a:lnTo>
                  <a:lnTo>
                    <a:pt x="1168" y="4470"/>
                  </a:lnTo>
                  <a:lnTo>
                    <a:pt x="1" y="7406"/>
                  </a:lnTo>
                  <a:lnTo>
                    <a:pt x="1" y="7439"/>
                  </a:lnTo>
                  <a:lnTo>
                    <a:pt x="34" y="7472"/>
                  </a:lnTo>
                  <a:lnTo>
                    <a:pt x="1560" y="8534"/>
                  </a:lnTo>
                  <a:lnTo>
                    <a:pt x="1560" y="8534"/>
                  </a:lnTo>
                  <a:cubicBezTo>
                    <a:pt x="1470" y="9201"/>
                    <a:pt x="1471" y="9868"/>
                    <a:pt x="1563" y="10535"/>
                  </a:cubicBezTo>
                  <a:lnTo>
                    <a:pt x="1563" y="10535"/>
                  </a:lnTo>
                  <a:lnTo>
                    <a:pt x="34" y="11609"/>
                  </a:lnTo>
                  <a:lnTo>
                    <a:pt x="1" y="11642"/>
                  </a:lnTo>
                  <a:lnTo>
                    <a:pt x="34" y="11709"/>
                  </a:lnTo>
                  <a:lnTo>
                    <a:pt x="1268" y="14611"/>
                  </a:lnTo>
                  <a:lnTo>
                    <a:pt x="1302" y="14677"/>
                  </a:lnTo>
                  <a:lnTo>
                    <a:pt x="1368" y="14677"/>
                  </a:lnTo>
                  <a:lnTo>
                    <a:pt x="3172" y="14323"/>
                  </a:lnTo>
                  <a:lnTo>
                    <a:pt x="3172" y="14323"/>
                  </a:lnTo>
                  <a:cubicBezTo>
                    <a:pt x="3586" y="14855"/>
                    <a:pt x="4059" y="15298"/>
                    <a:pt x="4593" y="15710"/>
                  </a:cubicBezTo>
                  <a:lnTo>
                    <a:pt x="4593" y="15710"/>
                  </a:lnTo>
                  <a:cubicBezTo>
                    <a:pt x="4496" y="16263"/>
                    <a:pt x="4400" y="16903"/>
                    <a:pt x="4304" y="17513"/>
                  </a:cubicBezTo>
                  <a:lnTo>
                    <a:pt x="4304" y="17613"/>
                  </a:lnTo>
                  <a:lnTo>
                    <a:pt x="4371" y="17613"/>
                  </a:lnTo>
                  <a:lnTo>
                    <a:pt x="7273" y="18780"/>
                  </a:lnTo>
                  <a:lnTo>
                    <a:pt x="7373" y="18814"/>
                  </a:lnTo>
                  <a:lnTo>
                    <a:pt x="7406" y="18747"/>
                  </a:lnTo>
                  <a:lnTo>
                    <a:pt x="8425" y="17251"/>
                  </a:lnTo>
                  <a:lnTo>
                    <a:pt x="8425" y="17251"/>
                  </a:lnTo>
                  <a:cubicBezTo>
                    <a:pt x="8723" y="17278"/>
                    <a:pt x="9020" y="17292"/>
                    <a:pt x="9318" y="17292"/>
                  </a:cubicBezTo>
                  <a:cubicBezTo>
                    <a:pt x="9681" y="17292"/>
                    <a:pt x="10044" y="17270"/>
                    <a:pt x="10407" y="17222"/>
                  </a:cubicBezTo>
                  <a:lnTo>
                    <a:pt x="10407" y="17222"/>
                  </a:lnTo>
                  <a:lnTo>
                    <a:pt x="11509" y="18714"/>
                  </a:lnTo>
                  <a:lnTo>
                    <a:pt x="11542" y="18780"/>
                  </a:lnTo>
                  <a:lnTo>
                    <a:pt x="11609" y="18747"/>
                  </a:lnTo>
                  <a:lnTo>
                    <a:pt x="14511" y="17479"/>
                  </a:lnTo>
                  <a:lnTo>
                    <a:pt x="14578" y="17446"/>
                  </a:lnTo>
                  <a:lnTo>
                    <a:pt x="14578" y="17379"/>
                  </a:lnTo>
                  <a:cubicBezTo>
                    <a:pt x="14481" y="16799"/>
                    <a:pt x="14353" y="16188"/>
                    <a:pt x="14255" y="15576"/>
                  </a:cubicBezTo>
                  <a:lnTo>
                    <a:pt x="14255" y="15576"/>
                  </a:lnTo>
                  <a:cubicBezTo>
                    <a:pt x="14762" y="15159"/>
                    <a:pt x="15236" y="14682"/>
                    <a:pt x="15622" y="14144"/>
                  </a:cubicBezTo>
                  <a:lnTo>
                    <a:pt x="15779" y="14144"/>
                  </a:lnTo>
                  <a:lnTo>
                    <a:pt x="16012" y="14210"/>
                  </a:lnTo>
                  <a:lnTo>
                    <a:pt x="16479" y="14277"/>
                  </a:lnTo>
                  <a:lnTo>
                    <a:pt x="17413" y="14411"/>
                  </a:lnTo>
                  <a:lnTo>
                    <a:pt x="17513" y="14411"/>
                  </a:lnTo>
                  <a:lnTo>
                    <a:pt x="17547" y="14344"/>
                  </a:lnTo>
                  <a:cubicBezTo>
                    <a:pt x="17914" y="13343"/>
                    <a:pt x="18314" y="12376"/>
                    <a:pt x="18714" y="11408"/>
                  </a:cubicBezTo>
                  <a:lnTo>
                    <a:pt x="18714" y="11342"/>
                  </a:lnTo>
                  <a:lnTo>
                    <a:pt x="18647" y="11275"/>
                  </a:lnTo>
                  <a:lnTo>
                    <a:pt x="17151" y="10256"/>
                  </a:lnTo>
                  <a:lnTo>
                    <a:pt x="17151" y="10256"/>
                  </a:lnTo>
                  <a:cubicBezTo>
                    <a:pt x="17211" y="9597"/>
                    <a:pt x="17211" y="8938"/>
                    <a:pt x="17123" y="8308"/>
                  </a:cubicBezTo>
                  <a:lnTo>
                    <a:pt x="17123" y="8308"/>
                  </a:lnTo>
                  <a:lnTo>
                    <a:pt x="18614" y="7205"/>
                  </a:lnTo>
                  <a:lnTo>
                    <a:pt x="18681" y="7172"/>
                  </a:lnTo>
                  <a:lnTo>
                    <a:pt x="18647" y="7072"/>
                  </a:lnTo>
                  <a:lnTo>
                    <a:pt x="17380" y="4203"/>
                  </a:lnTo>
                  <a:lnTo>
                    <a:pt x="17347" y="4137"/>
                  </a:lnTo>
                  <a:lnTo>
                    <a:pt x="17280" y="4137"/>
                  </a:lnTo>
                  <a:lnTo>
                    <a:pt x="15475" y="4459"/>
                  </a:lnTo>
                  <a:lnTo>
                    <a:pt x="15475" y="4459"/>
                  </a:lnTo>
                  <a:cubicBezTo>
                    <a:pt x="15060" y="3954"/>
                    <a:pt x="14586" y="3482"/>
                    <a:pt x="14051" y="3097"/>
                  </a:cubicBezTo>
                  <a:lnTo>
                    <a:pt x="14051" y="3097"/>
                  </a:lnTo>
                  <a:cubicBezTo>
                    <a:pt x="14149" y="2507"/>
                    <a:pt x="14246" y="1855"/>
                    <a:pt x="14344" y="1268"/>
                  </a:cubicBezTo>
                  <a:lnTo>
                    <a:pt x="14344" y="1201"/>
                  </a:lnTo>
                  <a:lnTo>
                    <a:pt x="14278" y="1168"/>
                  </a:lnTo>
                  <a:lnTo>
                    <a:pt x="11342" y="34"/>
                  </a:lnTo>
                  <a:lnTo>
                    <a:pt x="1127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32;p75"/>
            <p:cNvSpPr/>
            <p:nvPr/>
          </p:nvSpPr>
          <p:spPr>
            <a:xfrm>
              <a:off x="2592214" y="3231611"/>
              <a:ext cx="93996" cy="82930"/>
            </a:xfrm>
            <a:custGeom>
              <a:avLst/>
              <a:gdLst/>
              <a:ahLst/>
              <a:cxnLst/>
              <a:rect l="l" t="t" r="r" b="b"/>
              <a:pathLst>
                <a:path w="8027" h="7082" extrusionOk="0">
                  <a:moveTo>
                    <a:pt x="3622" y="135"/>
                  </a:moveTo>
                  <a:cubicBezTo>
                    <a:pt x="4301" y="135"/>
                    <a:pt x="4983" y="336"/>
                    <a:pt x="5572" y="739"/>
                  </a:cubicBezTo>
                  <a:cubicBezTo>
                    <a:pt x="6689" y="1549"/>
                    <a:pt x="7198" y="2945"/>
                    <a:pt x="6903" y="4239"/>
                  </a:cubicBezTo>
                  <a:lnTo>
                    <a:pt x="6903" y="4239"/>
                  </a:lnTo>
                  <a:cubicBezTo>
                    <a:pt x="6948" y="4016"/>
                    <a:pt x="6973" y="3783"/>
                    <a:pt x="6973" y="3541"/>
                  </a:cubicBezTo>
                  <a:cubicBezTo>
                    <a:pt x="6949" y="1531"/>
                    <a:pt x="5321" y="176"/>
                    <a:pt x="3602" y="176"/>
                  </a:cubicBezTo>
                  <a:cubicBezTo>
                    <a:pt x="2868" y="176"/>
                    <a:pt x="2118" y="423"/>
                    <a:pt x="1469" y="973"/>
                  </a:cubicBezTo>
                  <a:cubicBezTo>
                    <a:pt x="1135" y="1206"/>
                    <a:pt x="902" y="1540"/>
                    <a:pt x="701" y="1907"/>
                  </a:cubicBezTo>
                  <a:cubicBezTo>
                    <a:pt x="626" y="2039"/>
                    <a:pt x="571" y="2140"/>
                    <a:pt x="539" y="2202"/>
                  </a:cubicBezTo>
                  <a:lnTo>
                    <a:pt x="539" y="2202"/>
                  </a:lnTo>
                  <a:cubicBezTo>
                    <a:pt x="535" y="2198"/>
                    <a:pt x="530" y="2194"/>
                    <a:pt x="526" y="2190"/>
                  </a:cubicBezTo>
                  <a:lnTo>
                    <a:pt x="526" y="2190"/>
                  </a:lnTo>
                  <a:cubicBezTo>
                    <a:pt x="529" y="2185"/>
                    <a:pt x="532" y="2179"/>
                    <a:pt x="535" y="2174"/>
                  </a:cubicBezTo>
                  <a:cubicBezTo>
                    <a:pt x="568" y="2107"/>
                    <a:pt x="601" y="2007"/>
                    <a:pt x="668" y="1873"/>
                  </a:cubicBezTo>
                  <a:cubicBezTo>
                    <a:pt x="868" y="1506"/>
                    <a:pt x="1102" y="1206"/>
                    <a:pt x="1435" y="939"/>
                  </a:cubicBezTo>
                  <a:cubicBezTo>
                    <a:pt x="2061" y="403"/>
                    <a:pt x="2839" y="135"/>
                    <a:pt x="3622" y="135"/>
                  </a:cubicBezTo>
                  <a:close/>
                  <a:moveTo>
                    <a:pt x="3584" y="283"/>
                  </a:moveTo>
                  <a:cubicBezTo>
                    <a:pt x="4287" y="283"/>
                    <a:pt x="4973" y="515"/>
                    <a:pt x="5538" y="939"/>
                  </a:cubicBezTo>
                  <a:cubicBezTo>
                    <a:pt x="8026" y="2781"/>
                    <a:pt x="6664" y="6689"/>
                    <a:pt x="3665" y="6689"/>
                  </a:cubicBezTo>
                  <a:cubicBezTo>
                    <a:pt x="3569" y="6689"/>
                    <a:pt x="3470" y="6685"/>
                    <a:pt x="3370" y="6677"/>
                  </a:cubicBezTo>
                  <a:cubicBezTo>
                    <a:pt x="2036" y="6577"/>
                    <a:pt x="902" y="5643"/>
                    <a:pt x="535" y="4342"/>
                  </a:cubicBezTo>
                  <a:cubicBezTo>
                    <a:pt x="435" y="4008"/>
                    <a:pt x="401" y="3675"/>
                    <a:pt x="435" y="3308"/>
                  </a:cubicBezTo>
                  <a:cubicBezTo>
                    <a:pt x="435" y="3141"/>
                    <a:pt x="435" y="2974"/>
                    <a:pt x="468" y="2807"/>
                  </a:cubicBezTo>
                  <a:cubicBezTo>
                    <a:pt x="501" y="2741"/>
                    <a:pt x="535" y="2641"/>
                    <a:pt x="535" y="2540"/>
                  </a:cubicBezTo>
                  <a:lnTo>
                    <a:pt x="568" y="2440"/>
                  </a:lnTo>
                  <a:lnTo>
                    <a:pt x="568" y="2374"/>
                  </a:lnTo>
                  <a:lnTo>
                    <a:pt x="568" y="2340"/>
                  </a:lnTo>
                  <a:lnTo>
                    <a:pt x="568" y="2307"/>
                  </a:lnTo>
                  <a:lnTo>
                    <a:pt x="568" y="2274"/>
                  </a:lnTo>
                  <a:cubicBezTo>
                    <a:pt x="573" y="2278"/>
                    <a:pt x="576" y="2280"/>
                    <a:pt x="578" y="2280"/>
                  </a:cubicBezTo>
                  <a:cubicBezTo>
                    <a:pt x="587" y="2280"/>
                    <a:pt x="575" y="2245"/>
                    <a:pt x="549" y="2213"/>
                  </a:cubicBezTo>
                  <a:lnTo>
                    <a:pt x="549" y="2213"/>
                  </a:lnTo>
                  <a:cubicBezTo>
                    <a:pt x="582" y="2153"/>
                    <a:pt x="634" y="2048"/>
                    <a:pt x="735" y="1907"/>
                  </a:cubicBezTo>
                  <a:cubicBezTo>
                    <a:pt x="935" y="1573"/>
                    <a:pt x="1202" y="1273"/>
                    <a:pt x="1502" y="1039"/>
                  </a:cubicBezTo>
                  <a:cubicBezTo>
                    <a:pt x="2002" y="639"/>
                    <a:pt x="2569" y="372"/>
                    <a:pt x="3203" y="306"/>
                  </a:cubicBezTo>
                  <a:cubicBezTo>
                    <a:pt x="3330" y="290"/>
                    <a:pt x="3457" y="283"/>
                    <a:pt x="3584" y="283"/>
                  </a:cubicBezTo>
                  <a:close/>
                  <a:moveTo>
                    <a:pt x="3660" y="0"/>
                  </a:moveTo>
                  <a:cubicBezTo>
                    <a:pt x="2836" y="0"/>
                    <a:pt x="2019" y="294"/>
                    <a:pt x="1369" y="873"/>
                  </a:cubicBezTo>
                  <a:cubicBezTo>
                    <a:pt x="1068" y="1139"/>
                    <a:pt x="801" y="1473"/>
                    <a:pt x="635" y="1873"/>
                  </a:cubicBezTo>
                  <a:cubicBezTo>
                    <a:pt x="568" y="1973"/>
                    <a:pt x="535" y="2073"/>
                    <a:pt x="501" y="2174"/>
                  </a:cubicBezTo>
                  <a:lnTo>
                    <a:pt x="401" y="2140"/>
                  </a:lnTo>
                  <a:lnTo>
                    <a:pt x="368" y="2207"/>
                  </a:lnTo>
                  <a:cubicBezTo>
                    <a:pt x="301" y="2374"/>
                    <a:pt x="234" y="2507"/>
                    <a:pt x="201" y="2674"/>
                  </a:cubicBezTo>
                  <a:cubicBezTo>
                    <a:pt x="1" y="3408"/>
                    <a:pt x="34" y="4175"/>
                    <a:pt x="334" y="4875"/>
                  </a:cubicBezTo>
                  <a:cubicBezTo>
                    <a:pt x="601" y="5543"/>
                    <a:pt x="1068" y="6110"/>
                    <a:pt x="1702" y="6510"/>
                  </a:cubicBezTo>
                  <a:cubicBezTo>
                    <a:pt x="2280" y="6889"/>
                    <a:pt x="2947" y="7081"/>
                    <a:pt x="3615" y="7081"/>
                  </a:cubicBezTo>
                  <a:cubicBezTo>
                    <a:pt x="4298" y="7081"/>
                    <a:pt x="4982" y="6881"/>
                    <a:pt x="5572" y="6477"/>
                  </a:cubicBezTo>
                  <a:cubicBezTo>
                    <a:pt x="6105" y="6143"/>
                    <a:pt x="6539" y="5643"/>
                    <a:pt x="6806" y="5076"/>
                  </a:cubicBezTo>
                  <a:cubicBezTo>
                    <a:pt x="7073" y="4542"/>
                    <a:pt x="7206" y="3941"/>
                    <a:pt x="7173" y="3341"/>
                  </a:cubicBezTo>
                  <a:cubicBezTo>
                    <a:pt x="7106" y="2240"/>
                    <a:pt x="6539" y="1240"/>
                    <a:pt x="5672" y="639"/>
                  </a:cubicBezTo>
                  <a:cubicBezTo>
                    <a:pt x="5060" y="211"/>
                    <a:pt x="4357" y="0"/>
                    <a:pt x="36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33;p75"/>
            <p:cNvSpPr/>
            <p:nvPr/>
          </p:nvSpPr>
          <p:spPr>
            <a:xfrm>
              <a:off x="2524249" y="3162136"/>
              <a:ext cx="221097" cy="222268"/>
            </a:xfrm>
            <a:custGeom>
              <a:avLst/>
              <a:gdLst/>
              <a:ahLst/>
              <a:cxnLst/>
              <a:rect l="l" t="t" r="r" b="b"/>
              <a:pathLst>
                <a:path w="18881" h="18981" extrusionOk="0">
                  <a:moveTo>
                    <a:pt x="8294" y="1879"/>
                  </a:moveTo>
                  <a:lnTo>
                    <a:pt x="8287" y="1920"/>
                  </a:lnTo>
                  <a:lnTo>
                    <a:pt x="8287" y="1920"/>
                  </a:lnTo>
                  <a:cubicBezTo>
                    <a:pt x="8280" y="1921"/>
                    <a:pt x="8274" y="1922"/>
                    <a:pt x="8268" y="1923"/>
                  </a:cubicBezTo>
                  <a:lnTo>
                    <a:pt x="8268" y="1923"/>
                  </a:lnTo>
                  <a:lnTo>
                    <a:pt x="8294" y="1879"/>
                  </a:lnTo>
                  <a:close/>
                  <a:moveTo>
                    <a:pt x="14106" y="2657"/>
                  </a:moveTo>
                  <a:cubicBezTo>
                    <a:pt x="14087" y="2793"/>
                    <a:pt x="14069" y="2926"/>
                    <a:pt x="14052" y="3057"/>
                  </a:cubicBezTo>
                  <a:lnTo>
                    <a:pt x="14052" y="3057"/>
                  </a:lnTo>
                  <a:lnTo>
                    <a:pt x="14043" y="3050"/>
                  </a:lnTo>
                  <a:lnTo>
                    <a:pt x="14043" y="3050"/>
                  </a:lnTo>
                  <a:cubicBezTo>
                    <a:pt x="14064" y="2920"/>
                    <a:pt x="14085" y="2789"/>
                    <a:pt x="14106" y="2657"/>
                  </a:cubicBezTo>
                  <a:close/>
                  <a:moveTo>
                    <a:pt x="14005" y="3292"/>
                  </a:moveTo>
                  <a:lnTo>
                    <a:pt x="14011" y="3303"/>
                  </a:lnTo>
                  <a:lnTo>
                    <a:pt x="14020" y="3325"/>
                  </a:lnTo>
                  <a:lnTo>
                    <a:pt x="14020" y="3325"/>
                  </a:lnTo>
                  <a:cubicBezTo>
                    <a:pt x="14017" y="3351"/>
                    <a:pt x="14014" y="3377"/>
                    <a:pt x="14011" y="3403"/>
                  </a:cubicBezTo>
                  <a:cubicBezTo>
                    <a:pt x="14031" y="3419"/>
                    <a:pt x="14050" y="3435"/>
                    <a:pt x="14070" y="3452"/>
                  </a:cubicBezTo>
                  <a:lnTo>
                    <a:pt x="14070" y="3452"/>
                  </a:lnTo>
                  <a:lnTo>
                    <a:pt x="14080" y="3475"/>
                  </a:lnTo>
                  <a:lnTo>
                    <a:pt x="14080" y="3475"/>
                  </a:lnTo>
                  <a:cubicBezTo>
                    <a:pt x="14049" y="3451"/>
                    <a:pt x="14019" y="3427"/>
                    <a:pt x="13988" y="3403"/>
                  </a:cubicBezTo>
                  <a:lnTo>
                    <a:pt x="13988" y="3403"/>
                  </a:lnTo>
                  <a:cubicBezTo>
                    <a:pt x="13994" y="3367"/>
                    <a:pt x="14000" y="3329"/>
                    <a:pt x="14005" y="3292"/>
                  </a:cubicBezTo>
                  <a:close/>
                  <a:moveTo>
                    <a:pt x="14164" y="3529"/>
                  </a:moveTo>
                  <a:cubicBezTo>
                    <a:pt x="14541" y="3844"/>
                    <a:pt x="14900" y="4179"/>
                    <a:pt x="15227" y="4544"/>
                  </a:cubicBezTo>
                  <a:lnTo>
                    <a:pt x="15227" y="4544"/>
                  </a:lnTo>
                  <a:lnTo>
                    <a:pt x="15213" y="4546"/>
                  </a:lnTo>
                  <a:lnTo>
                    <a:pt x="15213" y="4546"/>
                  </a:lnTo>
                  <a:cubicBezTo>
                    <a:pt x="14896" y="4181"/>
                    <a:pt x="14538" y="3845"/>
                    <a:pt x="14162" y="3541"/>
                  </a:cubicBezTo>
                  <a:lnTo>
                    <a:pt x="14162" y="3541"/>
                  </a:lnTo>
                  <a:lnTo>
                    <a:pt x="14164" y="3529"/>
                  </a:lnTo>
                  <a:close/>
                  <a:moveTo>
                    <a:pt x="15314" y="4665"/>
                  </a:moveTo>
                  <a:lnTo>
                    <a:pt x="15345" y="4677"/>
                  </a:lnTo>
                  <a:lnTo>
                    <a:pt x="15345" y="4677"/>
                  </a:lnTo>
                  <a:cubicBezTo>
                    <a:pt x="15385" y="4725"/>
                    <a:pt x="15425" y="4773"/>
                    <a:pt x="15465" y="4821"/>
                  </a:cubicBezTo>
                  <a:lnTo>
                    <a:pt x="15465" y="4821"/>
                  </a:lnTo>
                  <a:lnTo>
                    <a:pt x="15443" y="4825"/>
                  </a:lnTo>
                  <a:lnTo>
                    <a:pt x="15443" y="4825"/>
                  </a:lnTo>
                  <a:cubicBezTo>
                    <a:pt x="15401" y="4771"/>
                    <a:pt x="15358" y="4718"/>
                    <a:pt x="15314" y="4665"/>
                  </a:cubicBezTo>
                  <a:close/>
                  <a:moveTo>
                    <a:pt x="17386" y="4570"/>
                  </a:moveTo>
                  <a:lnTo>
                    <a:pt x="17386" y="4570"/>
                  </a:lnTo>
                  <a:cubicBezTo>
                    <a:pt x="17771" y="5455"/>
                    <a:pt x="18134" y="6315"/>
                    <a:pt x="18474" y="7111"/>
                  </a:cubicBezTo>
                  <a:lnTo>
                    <a:pt x="18474" y="7111"/>
                  </a:lnTo>
                  <a:lnTo>
                    <a:pt x="18468" y="7115"/>
                  </a:lnTo>
                  <a:lnTo>
                    <a:pt x="18468" y="7115"/>
                  </a:lnTo>
                  <a:lnTo>
                    <a:pt x="17359" y="4575"/>
                  </a:lnTo>
                  <a:lnTo>
                    <a:pt x="17359" y="4575"/>
                  </a:lnTo>
                  <a:lnTo>
                    <a:pt x="17380" y="4571"/>
                  </a:lnTo>
                  <a:lnTo>
                    <a:pt x="17386" y="4570"/>
                  </a:lnTo>
                  <a:close/>
                  <a:moveTo>
                    <a:pt x="18547" y="7606"/>
                  </a:moveTo>
                  <a:lnTo>
                    <a:pt x="18547" y="7606"/>
                  </a:lnTo>
                  <a:lnTo>
                    <a:pt x="18547" y="7606"/>
                  </a:lnTo>
                  <a:close/>
                  <a:moveTo>
                    <a:pt x="101" y="7606"/>
                  </a:moveTo>
                  <a:lnTo>
                    <a:pt x="101" y="7640"/>
                  </a:lnTo>
                  <a:cubicBezTo>
                    <a:pt x="104" y="7631"/>
                    <a:pt x="108" y="7622"/>
                    <a:pt x="111" y="7613"/>
                  </a:cubicBezTo>
                  <a:lnTo>
                    <a:pt x="111" y="7613"/>
                  </a:lnTo>
                  <a:lnTo>
                    <a:pt x="144" y="7636"/>
                  </a:lnTo>
                  <a:lnTo>
                    <a:pt x="144" y="7635"/>
                  </a:lnTo>
                  <a:lnTo>
                    <a:pt x="111" y="7613"/>
                  </a:lnTo>
                  <a:lnTo>
                    <a:pt x="111" y="7613"/>
                  </a:lnTo>
                  <a:cubicBezTo>
                    <a:pt x="111" y="7613"/>
                    <a:pt x="111" y="7613"/>
                    <a:pt x="111" y="7613"/>
                  </a:cubicBezTo>
                  <a:lnTo>
                    <a:pt x="111" y="7613"/>
                  </a:lnTo>
                  <a:lnTo>
                    <a:pt x="101" y="7606"/>
                  </a:lnTo>
                  <a:close/>
                  <a:moveTo>
                    <a:pt x="144" y="7636"/>
                  </a:moveTo>
                  <a:lnTo>
                    <a:pt x="168" y="7706"/>
                  </a:lnTo>
                  <a:lnTo>
                    <a:pt x="182" y="7662"/>
                  </a:lnTo>
                  <a:lnTo>
                    <a:pt x="144" y="7636"/>
                  </a:lnTo>
                  <a:close/>
                  <a:moveTo>
                    <a:pt x="17063" y="8597"/>
                  </a:moveTo>
                  <a:lnTo>
                    <a:pt x="17063" y="8597"/>
                  </a:lnTo>
                  <a:cubicBezTo>
                    <a:pt x="17135" y="9137"/>
                    <a:pt x="17163" y="9660"/>
                    <a:pt x="17119" y="10196"/>
                  </a:cubicBezTo>
                  <a:lnTo>
                    <a:pt x="17119" y="10196"/>
                  </a:lnTo>
                  <a:lnTo>
                    <a:pt x="17093" y="10177"/>
                  </a:lnTo>
                  <a:lnTo>
                    <a:pt x="17093" y="10177"/>
                  </a:lnTo>
                  <a:cubicBezTo>
                    <a:pt x="17136" y="9648"/>
                    <a:pt x="17124" y="9122"/>
                    <a:pt x="17043" y="8613"/>
                  </a:cubicBezTo>
                  <a:lnTo>
                    <a:pt x="17043" y="8613"/>
                  </a:lnTo>
                  <a:lnTo>
                    <a:pt x="17063" y="8597"/>
                  </a:lnTo>
                  <a:close/>
                  <a:moveTo>
                    <a:pt x="1642" y="9541"/>
                  </a:moveTo>
                  <a:cubicBezTo>
                    <a:pt x="1642" y="9801"/>
                    <a:pt x="1657" y="10064"/>
                    <a:pt x="1683" y="10330"/>
                  </a:cubicBezTo>
                  <a:lnTo>
                    <a:pt x="1683" y="10330"/>
                  </a:lnTo>
                  <a:cubicBezTo>
                    <a:pt x="1656" y="10068"/>
                    <a:pt x="1641" y="9804"/>
                    <a:pt x="1642" y="9541"/>
                  </a:cubicBezTo>
                  <a:close/>
                  <a:moveTo>
                    <a:pt x="17070" y="10414"/>
                  </a:moveTo>
                  <a:lnTo>
                    <a:pt x="17080" y="10442"/>
                  </a:lnTo>
                  <a:lnTo>
                    <a:pt x="17090" y="10463"/>
                  </a:lnTo>
                  <a:lnTo>
                    <a:pt x="17090" y="10463"/>
                  </a:lnTo>
                  <a:cubicBezTo>
                    <a:pt x="17087" y="10489"/>
                    <a:pt x="17083" y="10515"/>
                    <a:pt x="17080" y="10542"/>
                  </a:cubicBezTo>
                  <a:lnTo>
                    <a:pt x="17155" y="10592"/>
                  </a:lnTo>
                  <a:lnTo>
                    <a:pt x="17165" y="10613"/>
                  </a:lnTo>
                  <a:lnTo>
                    <a:pt x="17056" y="10538"/>
                  </a:lnTo>
                  <a:lnTo>
                    <a:pt x="17056" y="10538"/>
                  </a:lnTo>
                  <a:cubicBezTo>
                    <a:pt x="17061" y="10496"/>
                    <a:pt x="17066" y="10455"/>
                    <a:pt x="17070" y="10414"/>
                  </a:cubicBezTo>
                  <a:close/>
                  <a:moveTo>
                    <a:pt x="17257" y="10661"/>
                  </a:moveTo>
                  <a:lnTo>
                    <a:pt x="18467" y="11476"/>
                  </a:lnTo>
                  <a:lnTo>
                    <a:pt x="18467" y="11476"/>
                  </a:lnTo>
                  <a:cubicBezTo>
                    <a:pt x="18464" y="11484"/>
                    <a:pt x="18460" y="11493"/>
                    <a:pt x="18457" y="11501"/>
                  </a:cubicBezTo>
                  <a:lnTo>
                    <a:pt x="18457" y="11501"/>
                  </a:lnTo>
                  <a:lnTo>
                    <a:pt x="17256" y="10675"/>
                  </a:lnTo>
                  <a:lnTo>
                    <a:pt x="17257" y="10661"/>
                  </a:lnTo>
                  <a:close/>
                  <a:moveTo>
                    <a:pt x="18579" y="11698"/>
                  </a:moveTo>
                  <a:lnTo>
                    <a:pt x="18613" y="11723"/>
                  </a:lnTo>
                  <a:lnTo>
                    <a:pt x="18613" y="11723"/>
                  </a:lnTo>
                  <a:cubicBezTo>
                    <a:pt x="18282" y="12597"/>
                    <a:pt x="17933" y="13466"/>
                    <a:pt x="17620" y="14256"/>
                  </a:cubicBezTo>
                  <a:lnTo>
                    <a:pt x="17620" y="14256"/>
                  </a:lnTo>
                  <a:lnTo>
                    <a:pt x="17558" y="14249"/>
                  </a:lnTo>
                  <a:lnTo>
                    <a:pt x="17558" y="14249"/>
                  </a:lnTo>
                  <a:cubicBezTo>
                    <a:pt x="17904" y="13424"/>
                    <a:pt x="18229" y="12574"/>
                    <a:pt x="18579" y="11698"/>
                  </a:cubicBezTo>
                  <a:close/>
                  <a:moveTo>
                    <a:pt x="15750" y="14248"/>
                  </a:moveTo>
                  <a:lnTo>
                    <a:pt x="17268" y="14483"/>
                  </a:lnTo>
                  <a:lnTo>
                    <a:pt x="17268" y="14483"/>
                  </a:lnTo>
                  <a:lnTo>
                    <a:pt x="17262" y="14496"/>
                  </a:lnTo>
                  <a:lnTo>
                    <a:pt x="17262" y="14496"/>
                  </a:lnTo>
                  <a:lnTo>
                    <a:pt x="15738" y="14264"/>
                  </a:lnTo>
                  <a:lnTo>
                    <a:pt x="15738" y="14264"/>
                  </a:lnTo>
                  <a:cubicBezTo>
                    <a:pt x="15742" y="14258"/>
                    <a:pt x="15746" y="14253"/>
                    <a:pt x="15750" y="14248"/>
                  </a:cubicBezTo>
                  <a:close/>
                  <a:moveTo>
                    <a:pt x="17562" y="14403"/>
                  </a:moveTo>
                  <a:lnTo>
                    <a:pt x="17562" y="14403"/>
                  </a:lnTo>
                  <a:cubicBezTo>
                    <a:pt x="17544" y="14447"/>
                    <a:pt x="17527" y="14491"/>
                    <a:pt x="17510" y="14534"/>
                  </a:cubicBezTo>
                  <a:lnTo>
                    <a:pt x="17510" y="14534"/>
                  </a:lnTo>
                  <a:lnTo>
                    <a:pt x="17383" y="14514"/>
                  </a:lnTo>
                  <a:lnTo>
                    <a:pt x="17383" y="14514"/>
                  </a:lnTo>
                  <a:lnTo>
                    <a:pt x="17401" y="14504"/>
                  </a:lnTo>
                  <a:lnTo>
                    <a:pt x="17401" y="14504"/>
                  </a:lnTo>
                  <a:lnTo>
                    <a:pt x="17447" y="14511"/>
                  </a:lnTo>
                  <a:cubicBezTo>
                    <a:pt x="17453" y="14496"/>
                    <a:pt x="17460" y="14480"/>
                    <a:pt x="17467" y="14464"/>
                  </a:cubicBezTo>
                  <a:lnTo>
                    <a:pt x="17467" y="14464"/>
                  </a:lnTo>
                  <a:lnTo>
                    <a:pt x="17547" y="14411"/>
                  </a:lnTo>
                  <a:lnTo>
                    <a:pt x="17562" y="14403"/>
                  </a:lnTo>
                  <a:close/>
                  <a:moveTo>
                    <a:pt x="228" y="11906"/>
                  </a:moveTo>
                  <a:lnTo>
                    <a:pt x="1366" y="14552"/>
                  </a:lnTo>
                  <a:lnTo>
                    <a:pt x="1366" y="14552"/>
                  </a:lnTo>
                  <a:lnTo>
                    <a:pt x="1325" y="14560"/>
                  </a:lnTo>
                  <a:lnTo>
                    <a:pt x="1325" y="14560"/>
                  </a:lnTo>
                  <a:lnTo>
                    <a:pt x="178" y="11943"/>
                  </a:lnTo>
                  <a:lnTo>
                    <a:pt x="228" y="11906"/>
                  </a:lnTo>
                  <a:close/>
                  <a:moveTo>
                    <a:pt x="1360" y="14640"/>
                  </a:moveTo>
                  <a:lnTo>
                    <a:pt x="1368" y="14645"/>
                  </a:lnTo>
                  <a:lnTo>
                    <a:pt x="1422" y="14680"/>
                  </a:lnTo>
                  <a:lnTo>
                    <a:pt x="1422" y="14680"/>
                  </a:lnTo>
                  <a:lnTo>
                    <a:pt x="1435" y="14711"/>
                  </a:lnTo>
                  <a:lnTo>
                    <a:pt x="1461" y="14706"/>
                  </a:lnTo>
                  <a:lnTo>
                    <a:pt x="1468" y="14711"/>
                  </a:lnTo>
                  <a:lnTo>
                    <a:pt x="1555" y="14746"/>
                  </a:lnTo>
                  <a:lnTo>
                    <a:pt x="1555" y="14746"/>
                  </a:lnTo>
                  <a:lnTo>
                    <a:pt x="1417" y="14770"/>
                  </a:lnTo>
                  <a:lnTo>
                    <a:pt x="1417" y="14770"/>
                  </a:lnTo>
                  <a:lnTo>
                    <a:pt x="1360" y="14640"/>
                  </a:lnTo>
                  <a:close/>
                  <a:moveTo>
                    <a:pt x="15522" y="14300"/>
                  </a:moveTo>
                  <a:lnTo>
                    <a:pt x="15564" y="14308"/>
                  </a:lnTo>
                  <a:lnTo>
                    <a:pt x="15564" y="14308"/>
                  </a:lnTo>
                  <a:cubicBezTo>
                    <a:pt x="15223" y="14754"/>
                    <a:pt x="14835" y="15175"/>
                    <a:pt x="14379" y="15552"/>
                  </a:cubicBezTo>
                  <a:lnTo>
                    <a:pt x="14379" y="15552"/>
                  </a:lnTo>
                  <a:cubicBezTo>
                    <a:pt x="14378" y="15550"/>
                    <a:pt x="14378" y="15547"/>
                    <a:pt x="14378" y="15545"/>
                  </a:cubicBezTo>
                  <a:lnTo>
                    <a:pt x="14373" y="15522"/>
                  </a:lnTo>
                  <a:lnTo>
                    <a:pt x="14373" y="15522"/>
                  </a:lnTo>
                  <a:cubicBezTo>
                    <a:pt x="14796" y="15151"/>
                    <a:pt x="15179" y="14754"/>
                    <a:pt x="15522" y="14300"/>
                  </a:cubicBezTo>
                  <a:close/>
                  <a:moveTo>
                    <a:pt x="4766" y="15909"/>
                  </a:moveTo>
                  <a:lnTo>
                    <a:pt x="4776" y="15916"/>
                  </a:lnTo>
                  <a:lnTo>
                    <a:pt x="4776" y="15916"/>
                  </a:lnTo>
                  <a:cubicBezTo>
                    <a:pt x="4710" y="16316"/>
                    <a:pt x="4642" y="16733"/>
                    <a:pt x="4564" y="17175"/>
                  </a:cubicBezTo>
                  <a:lnTo>
                    <a:pt x="4564" y="17175"/>
                  </a:lnTo>
                  <a:cubicBezTo>
                    <a:pt x="4631" y="16722"/>
                    <a:pt x="4698" y="16293"/>
                    <a:pt x="4766" y="15909"/>
                  </a:cubicBezTo>
                  <a:close/>
                  <a:moveTo>
                    <a:pt x="14221" y="15780"/>
                  </a:moveTo>
                  <a:cubicBezTo>
                    <a:pt x="14298" y="16311"/>
                    <a:pt x="14394" y="16822"/>
                    <a:pt x="14479" y="17298"/>
                  </a:cubicBezTo>
                  <a:lnTo>
                    <a:pt x="14479" y="17298"/>
                  </a:lnTo>
                  <a:lnTo>
                    <a:pt x="14459" y="17307"/>
                  </a:lnTo>
                  <a:lnTo>
                    <a:pt x="14176" y="15813"/>
                  </a:lnTo>
                  <a:lnTo>
                    <a:pt x="14176" y="15813"/>
                  </a:lnTo>
                  <a:lnTo>
                    <a:pt x="14221" y="15780"/>
                  </a:lnTo>
                  <a:close/>
                  <a:moveTo>
                    <a:pt x="10412" y="17297"/>
                  </a:moveTo>
                  <a:lnTo>
                    <a:pt x="10434" y="17328"/>
                  </a:lnTo>
                  <a:lnTo>
                    <a:pt x="10434" y="17328"/>
                  </a:lnTo>
                  <a:cubicBezTo>
                    <a:pt x="10086" y="17373"/>
                    <a:pt x="9745" y="17393"/>
                    <a:pt x="9404" y="17393"/>
                  </a:cubicBezTo>
                  <a:cubicBezTo>
                    <a:pt x="9123" y="17393"/>
                    <a:pt x="8841" y="17379"/>
                    <a:pt x="8555" y="17354"/>
                  </a:cubicBezTo>
                  <a:lnTo>
                    <a:pt x="8555" y="17354"/>
                  </a:lnTo>
                  <a:cubicBezTo>
                    <a:pt x="8561" y="17345"/>
                    <a:pt x="8567" y="17336"/>
                    <a:pt x="8573" y="17328"/>
                  </a:cubicBezTo>
                  <a:lnTo>
                    <a:pt x="8573" y="17328"/>
                  </a:lnTo>
                  <a:cubicBezTo>
                    <a:pt x="8835" y="17348"/>
                    <a:pt x="9100" y="17360"/>
                    <a:pt x="9366" y="17360"/>
                  </a:cubicBezTo>
                  <a:cubicBezTo>
                    <a:pt x="9716" y="17360"/>
                    <a:pt x="10067" y="17340"/>
                    <a:pt x="10412" y="17297"/>
                  </a:cubicBezTo>
                  <a:close/>
                  <a:moveTo>
                    <a:pt x="14520" y="17534"/>
                  </a:moveTo>
                  <a:lnTo>
                    <a:pt x="14520" y="17534"/>
                  </a:lnTo>
                  <a:cubicBezTo>
                    <a:pt x="14524" y="17560"/>
                    <a:pt x="14529" y="17587"/>
                    <a:pt x="14533" y="17613"/>
                  </a:cubicBezTo>
                  <a:lnTo>
                    <a:pt x="14533" y="17613"/>
                  </a:lnTo>
                  <a:lnTo>
                    <a:pt x="14453" y="17648"/>
                  </a:lnTo>
                  <a:lnTo>
                    <a:pt x="14453" y="17648"/>
                  </a:lnTo>
                  <a:lnTo>
                    <a:pt x="14486" y="17591"/>
                  </a:lnTo>
                  <a:lnTo>
                    <a:pt x="14511" y="17580"/>
                  </a:lnTo>
                  <a:lnTo>
                    <a:pt x="14506" y="17555"/>
                  </a:lnTo>
                  <a:lnTo>
                    <a:pt x="14506" y="17555"/>
                  </a:lnTo>
                  <a:lnTo>
                    <a:pt x="14511" y="17547"/>
                  </a:lnTo>
                  <a:lnTo>
                    <a:pt x="14520" y="17534"/>
                  </a:lnTo>
                  <a:close/>
                  <a:moveTo>
                    <a:pt x="4489" y="17687"/>
                  </a:moveTo>
                  <a:lnTo>
                    <a:pt x="4512" y="17697"/>
                  </a:lnTo>
                  <a:lnTo>
                    <a:pt x="4550" y="17772"/>
                  </a:lnTo>
                  <a:lnTo>
                    <a:pt x="4550" y="17772"/>
                  </a:lnTo>
                  <a:lnTo>
                    <a:pt x="4481" y="17744"/>
                  </a:lnTo>
                  <a:lnTo>
                    <a:pt x="4481" y="17744"/>
                  </a:lnTo>
                  <a:cubicBezTo>
                    <a:pt x="4483" y="17725"/>
                    <a:pt x="4486" y="17706"/>
                    <a:pt x="4489" y="17687"/>
                  </a:cubicBezTo>
                  <a:close/>
                  <a:moveTo>
                    <a:pt x="11430" y="483"/>
                  </a:moveTo>
                  <a:lnTo>
                    <a:pt x="14083" y="1551"/>
                  </a:lnTo>
                  <a:lnTo>
                    <a:pt x="14083" y="1551"/>
                  </a:lnTo>
                  <a:cubicBezTo>
                    <a:pt x="14013" y="2017"/>
                    <a:pt x="13942" y="2469"/>
                    <a:pt x="13872" y="2917"/>
                  </a:cubicBezTo>
                  <a:lnTo>
                    <a:pt x="13872" y="2917"/>
                  </a:lnTo>
                  <a:lnTo>
                    <a:pt x="13811" y="2869"/>
                  </a:lnTo>
                  <a:lnTo>
                    <a:pt x="13861" y="2981"/>
                  </a:lnTo>
                  <a:lnTo>
                    <a:pt x="13861" y="2981"/>
                  </a:lnTo>
                  <a:cubicBezTo>
                    <a:pt x="13845" y="3089"/>
                    <a:pt x="13828" y="3196"/>
                    <a:pt x="13811" y="3303"/>
                  </a:cubicBezTo>
                  <a:lnTo>
                    <a:pt x="13811" y="3370"/>
                  </a:lnTo>
                  <a:lnTo>
                    <a:pt x="13844" y="3403"/>
                  </a:lnTo>
                  <a:cubicBezTo>
                    <a:pt x="14302" y="3753"/>
                    <a:pt x="14738" y="4147"/>
                    <a:pt x="15100" y="4567"/>
                  </a:cubicBezTo>
                  <a:lnTo>
                    <a:pt x="15100" y="4567"/>
                  </a:lnTo>
                  <a:lnTo>
                    <a:pt x="15078" y="4571"/>
                  </a:lnTo>
                  <a:lnTo>
                    <a:pt x="15116" y="4586"/>
                  </a:lnTo>
                  <a:lnTo>
                    <a:pt x="15116" y="4586"/>
                  </a:lnTo>
                  <a:cubicBezTo>
                    <a:pt x="15197" y="4680"/>
                    <a:pt x="15273" y="4775"/>
                    <a:pt x="15345" y="4871"/>
                  </a:cubicBezTo>
                  <a:lnTo>
                    <a:pt x="15412" y="4938"/>
                  </a:lnTo>
                  <a:lnTo>
                    <a:pt x="15478" y="4938"/>
                  </a:lnTo>
                  <a:lnTo>
                    <a:pt x="15839" y="4868"/>
                  </a:lnTo>
                  <a:lnTo>
                    <a:pt x="15839" y="4868"/>
                  </a:lnTo>
                  <a:lnTo>
                    <a:pt x="15845" y="4871"/>
                  </a:lnTo>
                  <a:lnTo>
                    <a:pt x="15843" y="4867"/>
                  </a:lnTo>
                  <a:lnTo>
                    <a:pt x="17186" y="4608"/>
                  </a:lnTo>
                  <a:lnTo>
                    <a:pt x="17186" y="4608"/>
                  </a:lnTo>
                  <a:lnTo>
                    <a:pt x="17256" y="4655"/>
                  </a:lnTo>
                  <a:lnTo>
                    <a:pt x="17256" y="4655"/>
                  </a:lnTo>
                  <a:cubicBezTo>
                    <a:pt x="17615" y="5513"/>
                    <a:pt x="17996" y="6369"/>
                    <a:pt x="18354" y="7200"/>
                  </a:cubicBezTo>
                  <a:lnTo>
                    <a:pt x="18354" y="7200"/>
                  </a:lnTo>
                  <a:lnTo>
                    <a:pt x="17196" y="8062"/>
                  </a:lnTo>
                  <a:lnTo>
                    <a:pt x="17196" y="8062"/>
                  </a:lnTo>
                  <a:lnTo>
                    <a:pt x="17180" y="7973"/>
                  </a:lnTo>
                  <a:lnTo>
                    <a:pt x="17122" y="8118"/>
                  </a:lnTo>
                  <a:lnTo>
                    <a:pt x="16913" y="8273"/>
                  </a:lnTo>
                  <a:lnTo>
                    <a:pt x="16846" y="8307"/>
                  </a:lnTo>
                  <a:lnTo>
                    <a:pt x="16846" y="8373"/>
                  </a:lnTo>
                  <a:cubicBezTo>
                    <a:pt x="16862" y="8487"/>
                    <a:pt x="16877" y="8601"/>
                    <a:pt x="16889" y="8715"/>
                  </a:cubicBezTo>
                  <a:lnTo>
                    <a:pt x="16889" y="8715"/>
                  </a:lnTo>
                  <a:lnTo>
                    <a:pt x="16879" y="8740"/>
                  </a:lnTo>
                  <a:lnTo>
                    <a:pt x="16891" y="8731"/>
                  </a:lnTo>
                  <a:lnTo>
                    <a:pt x="16891" y="8731"/>
                  </a:lnTo>
                  <a:cubicBezTo>
                    <a:pt x="16938" y="9171"/>
                    <a:pt x="16955" y="9610"/>
                    <a:pt x="16924" y="10050"/>
                  </a:cubicBezTo>
                  <a:lnTo>
                    <a:pt x="16924" y="10050"/>
                  </a:lnTo>
                  <a:lnTo>
                    <a:pt x="16913" y="10041"/>
                  </a:lnTo>
                  <a:lnTo>
                    <a:pt x="16923" y="10065"/>
                  </a:lnTo>
                  <a:lnTo>
                    <a:pt x="16923" y="10065"/>
                  </a:lnTo>
                  <a:cubicBezTo>
                    <a:pt x="16913" y="10202"/>
                    <a:pt x="16899" y="10338"/>
                    <a:pt x="16879" y="10475"/>
                  </a:cubicBezTo>
                  <a:lnTo>
                    <a:pt x="16879" y="10542"/>
                  </a:lnTo>
                  <a:lnTo>
                    <a:pt x="16946" y="10575"/>
                  </a:lnTo>
                  <a:lnTo>
                    <a:pt x="18422" y="11589"/>
                  </a:lnTo>
                  <a:lnTo>
                    <a:pt x="18422" y="11589"/>
                  </a:lnTo>
                  <a:cubicBezTo>
                    <a:pt x="18065" y="12485"/>
                    <a:pt x="17733" y="13355"/>
                    <a:pt x="17377" y="14223"/>
                  </a:cubicBezTo>
                  <a:lnTo>
                    <a:pt x="17377" y="14223"/>
                  </a:lnTo>
                  <a:lnTo>
                    <a:pt x="15937" y="14000"/>
                  </a:lnTo>
                  <a:lnTo>
                    <a:pt x="15937" y="14000"/>
                  </a:lnTo>
                  <a:lnTo>
                    <a:pt x="15979" y="13944"/>
                  </a:lnTo>
                  <a:lnTo>
                    <a:pt x="15979" y="13944"/>
                  </a:lnTo>
                  <a:lnTo>
                    <a:pt x="15867" y="13989"/>
                  </a:lnTo>
                  <a:lnTo>
                    <a:pt x="15867" y="13989"/>
                  </a:lnTo>
                  <a:lnTo>
                    <a:pt x="15579" y="13944"/>
                  </a:lnTo>
                  <a:lnTo>
                    <a:pt x="15545" y="13944"/>
                  </a:lnTo>
                  <a:lnTo>
                    <a:pt x="15512" y="13977"/>
                  </a:lnTo>
                  <a:cubicBezTo>
                    <a:pt x="15456" y="14055"/>
                    <a:pt x="15398" y="14132"/>
                    <a:pt x="15340" y="14206"/>
                  </a:cubicBezTo>
                  <a:lnTo>
                    <a:pt x="15340" y="14206"/>
                  </a:lnTo>
                  <a:lnTo>
                    <a:pt x="15245" y="14244"/>
                  </a:lnTo>
                  <a:lnTo>
                    <a:pt x="15301" y="14255"/>
                  </a:lnTo>
                  <a:lnTo>
                    <a:pt x="15301" y="14255"/>
                  </a:lnTo>
                  <a:cubicBezTo>
                    <a:pt x="14999" y="14634"/>
                    <a:pt x="14670" y="14971"/>
                    <a:pt x="14324" y="15275"/>
                  </a:cubicBezTo>
                  <a:lnTo>
                    <a:pt x="14324" y="15275"/>
                  </a:lnTo>
                  <a:lnTo>
                    <a:pt x="14311" y="15212"/>
                  </a:lnTo>
                  <a:lnTo>
                    <a:pt x="14257" y="15334"/>
                  </a:lnTo>
                  <a:lnTo>
                    <a:pt x="14257" y="15334"/>
                  </a:lnTo>
                  <a:cubicBezTo>
                    <a:pt x="14186" y="15395"/>
                    <a:pt x="14116" y="15454"/>
                    <a:pt x="14044" y="15512"/>
                  </a:cubicBezTo>
                  <a:lnTo>
                    <a:pt x="13977" y="15545"/>
                  </a:lnTo>
                  <a:lnTo>
                    <a:pt x="13977" y="15612"/>
                  </a:lnTo>
                  <a:lnTo>
                    <a:pt x="14317" y="17370"/>
                  </a:lnTo>
                  <a:lnTo>
                    <a:pt x="11692" y="18529"/>
                  </a:lnTo>
                  <a:lnTo>
                    <a:pt x="11692" y="18529"/>
                  </a:lnTo>
                  <a:lnTo>
                    <a:pt x="10812" y="17286"/>
                  </a:lnTo>
                  <a:lnTo>
                    <a:pt x="10812" y="17286"/>
                  </a:lnTo>
                  <a:lnTo>
                    <a:pt x="10842" y="17280"/>
                  </a:lnTo>
                  <a:lnTo>
                    <a:pt x="10796" y="17265"/>
                  </a:lnTo>
                  <a:lnTo>
                    <a:pt x="10642" y="17046"/>
                  </a:lnTo>
                  <a:lnTo>
                    <a:pt x="10608" y="17013"/>
                  </a:lnTo>
                  <a:lnTo>
                    <a:pt x="10542" y="17013"/>
                  </a:lnTo>
                  <a:cubicBezTo>
                    <a:pt x="10447" y="17026"/>
                    <a:pt x="10352" y="17039"/>
                    <a:pt x="10257" y="17050"/>
                  </a:cubicBezTo>
                  <a:lnTo>
                    <a:pt x="10257" y="17050"/>
                  </a:lnTo>
                  <a:lnTo>
                    <a:pt x="10175" y="17013"/>
                  </a:lnTo>
                  <a:lnTo>
                    <a:pt x="10175" y="17013"/>
                  </a:lnTo>
                  <a:lnTo>
                    <a:pt x="10211" y="17055"/>
                  </a:lnTo>
                  <a:lnTo>
                    <a:pt x="10211" y="17055"/>
                  </a:lnTo>
                  <a:cubicBezTo>
                    <a:pt x="9914" y="17088"/>
                    <a:pt x="9617" y="17107"/>
                    <a:pt x="9320" y="17107"/>
                  </a:cubicBezTo>
                  <a:cubicBezTo>
                    <a:pt x="9130" y="17107"/>
                    <a:pt x="8939" y="17099"/>
                    <a:pt x="8748" y="17082"/>
                  </a:cubicBezTo>
                  <a:lnTo>
                    <a:pt x="8748" y="17082"/>
                  </a:lnTo>
                  <a:lnTo>
                    <a:pt x="8774" y="17046"/>
                  </a:lnTo>
                  <a:lnTo>
                    <a:pt x="8774" y="17046"/>
                  </a:lnTo>
                  <a:lnTo>
                    <a:pt x="8693" y="17077"/>
                  </a:lnTo>
                  <a:lnTo>
                    <a:pt x="8693" y="17077"/>
                  </a:lnTo>
                  <a:cubicBezTo>
                    <a:pt x="8608" y="17068"/>
                    <a:pt x="8524" y="17058"/>
                    <a:pt x="8440" y="17046"/>
                  </a:cubicBezTo>
                  <a:lnTo>
                    <a:pt x="8373" y="17046"/>
                  </a:lnTo>
                  <a:lnTo>
                    <a:pt x="8340" y="17080"/>
                  </a:lnTo>
                  <a:lnTo>
                    <a:pt x="8186" y="17308"/>
                  </a:lnTo>
                  <a:lnTo>
                    <a:pt x="8173" y="17313"/>
                  </a:lnTo>
                  <a:lnTo>
                    <a:pt x="8182" y="17314"/>
                  </a:lnTo>
                  <a:lnTo>
                    <a:pt x="8182" y="17314"/>
                  </a:lnTo>
                  <a:lnTo>
                    <a:pt x="7317" y="18598"/>
                  </a:lnTo>
                  <a:lnTo>
                    <a:pt x="4656" y="17528"/>
                  </a:lnTo>
                  <a:lnTo>
                    <a:pt x="4656" y="17528"/>
                  </a:lnTo>
                  <a:lnTo>
                    <a:pt x="4938" y="15745"/>
                  </a:lnTo>
                  <a:lnTo>
                    <a:pt x="4938" y="15679"/>
                  </a:lnTo>
                  <a:lnTo>
                    <a:pt x="4904" y="15679"/>
                  </a:lnTo>
                  <a:cubicBezTo>
                    <a:pt x="4819" y="15614"/>
                    <a:pt x="4735" y="15547"/>
                    <a:pt x="4652" y="15480"/>
                  </a:cubicBezTo>
                  <a:lnTo>
                    <a:pt x="4652" y="15480"/>
                  </a:lnTo>
                  <a:lnTo>
                    <a:pt x="4637" y="15445"/>
                  </a:lnTo>
                  <a:lnTo>
                    <a:pt x="4635" y="15465"/>
                  </a:lnTo>
                  <a:lnTo>
                    <a:pt x="4635" y="15465"/>
                  </a:lnTo>
                  <a:cubicBezTo>
                    <a:pt x="4228" y="15132"/>
                    <a:pt x="3845" y="14767"/>
                    <a:pt x="3512" y="14381"/>
                  </a:cubicBezTo>
                  <a:lnTo>
                    <a:pt x="3512" y="14381"/>
                  </a:lnTo>
                  <a:lnTo>
                    <a:pt x="3537" y="14378"/>
                  </a:lnTo>
                  <a:lnTo>
                    <a:pt x="3499" y="14365"/>
                  </a:lnTo>
                  <a:lnTo>
                    <a:pt x="3499" y="14365"/>
                  </a:lnTo>
                  <a:cubicBezTo>
                    <a:pt x="3455" y="14314"/>
                    <a:pt x="3412" y="14263"/>
                    <a:pt x="3370" y="14211"/>
                  </a:cubicBezTo>
                  <a:lnTo>
                    <a:pt x="3370" y="14178"/>
                  </a:lnTo>
                  <a:lnTo>
                    <a:pt x="3303" y="14178"/>
                  </a:lnTo>
                  <a:lnTo>
                    <a:pt x="3111" y="14215"/>
                  </a:lnTo>
                  <a:lnTo>
                    <a:pt x="3036" y="14178"/>
                  </a:lnTo>
                  <a:lnTo>
                    <a:pt x="3036" y="14178"/>
                  </a:lnTo>
                  <a:lnTo>
                    <a:pt x="3067" y="14223"/>
                  </a:lnTo>
                  <a:lnTo>
                    <a:pt x="1499" y="14526"/>
                  </a:lnTo>
                  <a:lnTo>
                    <a:pt x="1499" y="14526"/>
                  </a:lnTo>
                  <a:cubicBezTo>
                    <a:pt x="1062" y="13499"/>
                    <a:pt x="684" y="12645"/>
                    <a:pt x="336" y="11826"/>
                  </a:cubicBezTo>
                  <a:lnTo>
                    <a:pt x="336" y="11826"/>
                  </a:lnTo>
                  <a:lnTo>
                    <a:pt x="1835" y="10742"/>
                  </a:lnTo>
                  <a:lnTo>
                    <a:pt x="1835" y="10708"/>
                  </a:lnTo>
                  <a:cubicBezTo>
                    <a:pt x="1821" y="10611"/>
                    <a:pt x="1809" y="10513"/>
                    <a:pt x="1799" y="10415"/>
                  </a:cubicBezTo>
                  <a:lnTo>
                    <a:pt x="1799" y="10415"/>
                  </a:lnTo>
                  <a:lnTo>
                    <a:pt x="1802" y="10408"/>
                  </a:lnTo>
                  <a:lnTo>
                    <a:pt x="1802" y="10408"/>
                  </a:lnTo>
                  <a:lnTo>
                    <a:pt x="1799" y="10410"/>
                  </a:lnTo>
                  <a:lnTo>
                    <a:pt x="1799" y="10410"/>
                  </a:lnTo>
                  <a:cubicBezTo>
                    <a:pt x="1737" y="9809"/>
                    <a:pt x="1745" y="9208"/>
                    <a:pt x="1802" y="8607"/>
                  </a:cubicBezTo>
                  <a:lnTo>
                    <a:pt x="1802" y="8574"/>
                  </a:lnTo>
                  <a:lnTo>
                    <a:pt x="1769" y="8574"/>
                  </a:lnTo>
                  <a:lnTo>
                    <a:pt x="1650" y="8495"/>
                  </a:lnTo>
                  <a:lnTo>
                    <a:pt x="1602" y="8373"/>
                  </a:lnTo>
                  <a:lnTo>
                    <a:pt x="1586" y="8452"/>
                  </a:lnTo>
                  <a:lnTo>
                    <a:pt x="1586" y="8452"/>
                  </a:lnTo>
                  <a:lnTo>
                    <a:pt x="226" y="7545"/>
                  </a:lnTo>
                  <a:lnTo>
                    <a:pt x="226" y="7545"/>
                  </a:lnTo>
                  <a:cubicBezTo>
                    <a:pt x="710" y="6345"/>
                    <a:pt x="1037" y="5401"/>
                    <a:pt x="1331" y="4713"/>
                  </a:cubicBezTo>
                  <a:lnTo>
                    <a:pt x="1331" y="4713"/>
                  </a:lnTo>
                  <a:lnTo>
                    <a:pt x="2669" y="4904"/>
                  </a:lnTo>
                  <a:cubicBezTo>
                    <a:pt x="2761" y="4923"/>
                    <a:pt x="2853" y="4931"/>
                    <a:pt x="2939" y="4935"/>
                  </a:cubicBezTo>
                  <a:lnTo>
                    <a:pt x="2939" y="4935"/>
                  </a:lnTo>
                  <a:lnTo>
                    <a:pt x="3170" y="4971"/>
                  </a:lnTo>
                  <a:lnTo>
                    <a:pt x="3170" y="4971"/>
                  </a:lnTo>
                  <a:lnTo>
                    <a:pt x="3128" y="4938"/>
                  </a:lnTo>
                  <a:lnTo>
                    <a:pt x="3128" y="4938"/>
                  </a:lnTo>
                  <a:cubicBezTo>
                    <a:pt x="3131" y="4938"/>
                    <a:pt x="3134" y="4938"/>
                    <a:pt x="3136" y="4938"/>
                  </a:cubicBezTo>
                  <a:lnTo>
                    <a:pt x="3126" y="4936"/>
                  </a:lnTo>
                  <a:lnTo>
                    <a:pt x="3126" y="4936"/>
                  </a:lnTo>
                  <a:lnTo>
                    <a:pt x="3086" y="4904"/>
                  </a:lnTo>
                  <a:lnTo>
                    <a:pt x="3093" y="4904"/>
                  </a:lnTo>
                  <a:cubicBezTo>
                    <a:pt x="3119" y="4924"/>
                    <a:pt x="3158" y="4944"/>
                    <a:pt x="3183" y="4944"/>
                  </a:cubicBezTo>
                  <a:cubicBezTo>
                    <a:pt x="3191" y="4944"/>
                    <a:pt x="3198" y="4942"/>
                    <a:pt x="3203" y="4938"/>
                  </a:cubicBezTo>
                  <a:lnTo>
                    <a:pt x="3213" y="4938"/>
                  </a:lnTo>
                  <a:cubicBezTo>
                    <a:pt x="3236" y="4955"/>
                    <a:pt x="3250" y="4971"/>
                    <a:pt x="3236" y="4971"/>
                  </a:cubicBezTo>
                  <a:lnTo>
                    <a:pt x="3303" y="4971"/>
                  </a:lnTo>
                  <a:lnTo>
                    <a:pt x="3403" y="4871"/>
                  </a:lnTo>
                  <a:cubicBezTo>
                    <a:pt x="3731" y="4454"/>
                    <a:pt x="4086" y="4063"/>
                    <a:pt x="4491" y="3723"/>
                  </a:cubicBezTo>
                  <a:lnTo>
                    <a:pt x="4491" y="3723"/>
                  </a:lnTo>
                  <a:lnTo>
                    <a:pt x="4504" y="3803"/>
                  </a:lnTo>
                  <a:lnTo>
                    <a:pt x="4552" y="3672"/>
                  </a:lnTo>
                  <a:lnTo>
                    <a:pt x="4552" y="3672"/>
                  </a:lnTo>
                  <a:cubicBezTo>
                    <a:pt x="4580" y="3649"/>
                    <a:pt x="4609" y="3626"/>
                    <a:pt x="4637" y="3603"/>
                  </a:cubicBezTo>
                  <a:lnTo>
                    <a:pt x="4591" y="3566"/>
                  </a:lnTo>
                  <a:lnTo>
                    <a:pt x="4591" y="3566"/>
                  </a:lnTo>
                  <a:cubicBezTo>
                    <a:pt x="4618" y="3545"/>
                    <a:pt x="4644" y="3524"/>
                    <a:pt x="4671" y="3503"/>
                  </a:cubicBezTo>
                  <a:lnTo>
                    <a:pt x="4737" y="3470"/>
                  </a:lnTo>
                  <a:lnTo>
                    <a:pt x="4737" y="3403"/>
                  </a:lnTo>
                  <a:cubicBezTo>
                    <a:pt x="4725" y="3345"/>
                    <a:pt x="4713" y="3286"/>
                    <a:pt x="4701" y="3227"/>
                  </a:cubicBezTo>
                  <a:lnTo>
                    <a:pt x="4701" y="3227"/>
                  </a:lnTo>
                  <a:lnTo>
                    <a:pt x="4771" y="3036"/>
                  </a:lnTo>
                  <a:lnTo>
                    <a:pt x="4678" y="3109"/>
                  </a:lnTo>
                  <a:lnTo>
                    <a:pt x="4678" y="3109"/>
                  </a:lnTo>
                  <a:cubicBezTo>
                    <a:pt x="4583" y="2627"/>
                    <a:pt x="4501" y="2144"/>
                    <a:pt x="4404" y="1662"/>
                  </a:cubicBezTo>
                  <a:lnTo>
                    <a:pt x="4404" y="1662"/>
                  </a:lnTo>
                  <a:lnTo>
                    <a:pt x="7087" y="486"/>
                  </a:lnTo>
                  <a:lnTo>
                    <a:pt x="7087" y="486"/>
                  </a:lnTo>
                  <a:cubicBezTo>
                    <a:pt x="7087" y="486"/>
                    <a:pt x="7088" y="487"/>
                    <a:pt x="7088" y="487"/>
                  </a:cubicBezTo>
                  <a:lnTo>
                    <a:pt x="7088" y="487"/>
                  </a:lnTo>
                  <a:lnTo>
                    <a:pt x="7039" y="568"/>
                  </a:lnTo>
                  <a:lnTo>
                    <a:pt x="7106" y="568"/>
                  </a:lnTo>
                  <a:lnTo>
                    <a:pt x="7106" y="513"/>
                  </a:lnTo>
                  <a:lnTo>
                    <a:pt x="7106" y="513"/>
                  </a:lnTo>
                  <a:cubicBezTo>
                    <a:pt x="7375" y="904"/>
                    <a:pt x="7646" y="1296"/>
                    <a:pt x="7931" y="1687"/>
                  </a:cubicBezTo>
                  <a:lnTo>
                    <a:pt x="7931" y="1687"/>
                  </a:lnTo>
                  <a:lnTo>
                    <a:pt x="7840" y="1702"/>
                  </a:lnTo>
                  <a:lnTo>
                    <a:pt x="7980" y="1753"/>
                  </a:lnTo>
                  <a:lnTo>
                    <a:pt x="7980" y="1753"/>
                  </a:lnTo>
                  <a:cubicBezTo>
                    <a:pt x="8033" y="1825"/>
                    <a:pt x="8086" y="1897"/>
                    <a:pt x="8140" y="1969"/>
                  </a:cubicBezTo>
                  <a:lnTo>
                    <a:pt x="8173" y="2002"/>
                  </a:lnTo>
                  <a:lnTo>
                    <a:pt x="8240" y="2002"/>
                  </a:lnTo>
                  <a:cubicBezTo>
                    <a:pt x="8251" y="2000"/>
                    <a:pt x="8263" y="1999"/>
                    <a:pt x="8274" y="1997"/>
                  </a:cubicBezTo>
                  <a:lnTo>
                    <a:pt x="8274" y="1997"/>
                  </a:lnTo>
                  <a:lnTo>
                    <a:pt x="8273" y="2002"/>
                  </a:lnTo>
                  <a:cubicBezTo>
                    <a:pt x="8356" y="1990"/>
                    <a:pt x="8439" y="1978"/>
                    <a:pt x="8522" y="1968"/>
                  </a:cubicBezTo>
                  <a:lnTo>
                    <a:pt x="8522" y="1968"/>
                  </a:lnTo>
                  <a:lnTo>
                    <a:pt x="8607" y="2002"/>
                  </a:lnTo>
                  <a:lnTo>
                    <a:pt x="8580" y="1961"/>
                  </a:lnTo>
                  <a:lnTo>
                    <a:pt x="8580" y="1961"/>
                  </a:lnTo>
                  <a:cubicBezTo>
                    <a:pt x="8597" y="1959"/>
                    <a:pt x="8615" y="1957"/>
                    <a:pt x="8633" y="1955"/>
                  </a:cubicBezTo>
                  <a:lnTo>
                    <a:pt x="8633" y="1955"/>
                  </a:lnTo>
                  <a:cubicBezTo>
                    <a:pt x="8844" y="1937"/>
                    <a:pt x="9059" y="1927"/>
                    <a:pt x="9274" y="1927"/>
                  </a:cubicBezTo>
                  <a:cubicBezTo>
                    <a:pt x="9506" y="1927"/>
                    <a:pt x="9739" y="1938"/>
                    <a:pt x="9966" y="1960"/>
                  </a:cubicBezTo>
                  <a:lnTo>
                    <a:pt x="9966" y="1960"/>
                  </a:lnTo>
                  <a:lnTo>
                    <a:pt x="9941" y="2002"/>
                  </a:lnTo>
                  <a:lnTo>
                    <a:pt x="10015" y="1965"/>
                  </a:lnTo>
                  <a:lnTo>
                    <a:pt x="10015" y="1965"/>
                  </a:lnTo>
                  <a:cubicBezTo>
                    <a:pt x="10114" y="1975"/>
                    <a:pt x="10212" y="1988"/>
                    <a:pt x="10308" y="2002"/>
                  </a:cubicBezTo>
                  <a:lnTo>
                    <a:pt x="10375" y="2002"/>
                  </a:lnTo>
                  <a:lnTo>
                    <a:pt x="10408" y="1969"/>
                  </a:lnTo>
                  <a:lnTo>
                    <a:pt x="10605" y="1682"/>
                  </a:lnTo>
                  <a:lnTo>
                    <a:pt x="10605" y="1682"/>
                  </a:lnTo>
                  <a:lnTo>
                    <a:pt x="10708" y="1635"/>
                  </a:lnTo>
                  <a:lnTo>
                    <a:pt x="10641" y="1630"/>
                  </a:lnTo>
                  <a:lnTo>
                    <a:pt x="10641" y="1630"/>
                  </a:lnTo>
                  <a:lnTo>
                    <a:pt x="11410" y="512"/>
                  </a:lnTo>
                  <a:lnTo>
                    <a:pt x="11410" y="512"/>
                  </a:lnTo>
                  <a:lnTo>
                    <a:pt x="11442" y="501"/>
                  </a:lnTo>
                  <a:lnTo>
                    <a:pt x="11429" y="484"/>
                  </a:lnTo>
                  <a:lnTo>
                    <a:pt x="11429" y="484"/>
                  </a:lnTo>
                  <a:lnTo>
                    <a:pt x="11430" y="483"/>
                  </a:lnTo>
                  <a:close/>
                  <a:moveTo>
                    <a:pt x="10548" y="17345"/>
                  </a:moveTo>
                  <a:lnTo>
                    <a:pt x="11494" y="18616"/>
                  </a:lnTo>
                  <a:lnTo>
                    <a:pt x="11467" y="18627"/>
                  </a:lnTo>
                  <a:lnTo>
                    <a:pt x="11467" y="18627"/>
                  </a:lnTo>
                  <a:lnTo>
                    <a:pt x="10534" y="17349"/>
                  </a:lnTo>
                  <a:lnTo>
                    <a:pt x="10535" y="17347"/>
                  </a:lnTo>
                  <a:lnTo>
                    <a:pt x="10535" y="17347"/>
                  </a:lnTo>
                  <a:cubicBezTo>
                    <a:pt x="10537" y="17347"/>
                    <a:pt x="10539" y="17347"/>
                    <a:pt x="10542" y="17346"/>
                  </a:cubicBezTo>
                  <a:lnTo>
                    <a:pt x="10548" y="17345"/>
                  </a:lnTo>
                  <a:close/>
                  <a:moveTo>
                    <a:pt x="8428" y="17345"/>
                  </a:moveTo>
                  <a:lnTo>
                    <a:pt x="8440" y="17346"/>
                  </a:lnTo>
                  <a:cubicBezTo>
                    <a:pt x="8450" y="17348"/>
                    <a:pt x="8460" y="17349"/>
                    <a:pt x="8471" y="17351"/>
                  </a:cubicBezTo>
                  <a:lnTo>
                    <a:pt x="8471" y="17351"/>
                  </a:lnTo>
                  <a:lnTo>
                    <a:pt x="7572" y="18685"/>
                  </a:lnTo>
                  <a:lnTo>
                    <a:pt x="7572" y="18685"/>
                  </a:lnTo>
                  <a:lnTo>
                    <a:pt x="7501" y="18665"/>
                  </a:lnTo>
                  <a:lnTo>
                    <a:pt x="7501" y="18665"/>
                  </a:lnTo>
                  <a:lnTo>
                    <a:pt x="8428" y="17345"/>
                  </a:lnTo>
                  <a:close/>
                  <a:moveTo>
                    <a:pt x="14361" y="17644"/>
                  </a:moveTo>
                  <a:lnTo>
                    <a:pt x="14366" y="17685"/>
                  </a:lnTo>
                  <a:lnTo>
                    <a:pt x="14366" y="17685"/>
                  </a:lnTo>
                  <a:lnTo>
                    <a:pt x="11867" y="18756"/>
                  </a:lnTo>
                  <a:lnTo>
                    <a:pt x="11867" y="18756"/>
                  </a:lnTo>
                  <a:lnTo>
                    <a:pt x="11835" y="18718"/>
                  </a:lnTo>
                  <a:lnTo>
                    <a:pt x="11835" y="18718"/>
                  </a:lnTo>
                  <a:lnTo>
                    <a:pt x="14361" y="17644"/>
                  </a:lnTo>
                  <a:close/>
                  <a:moveTo>
                    <a:pt x="4624" y="17741"/>
                  </a:moveTo>
                  <a:lnTo>
                    <a:pt x="7207" y="18768"/>
                  </a:lnTo>
                  <a:lnTo>
                    <a:pt x="7207" y="18768"/>
                  </a:lnTo>
                  <a:lnTo>
                    <a:pt x="7172" y="18827"/>
                  </a:lnTo>
                  <a:lnTo>
                    <a:pt x="4616" y="17799"/>
                  </a:lnTo>
                  <a:lnTo>
                    <a:pt x="4616" y="17799"/>
                  </a:lnTo>
                  <a:lnTo>
                    <a:pt x="4624" y="17741"/>
                  </a:lnTo>
                  <a:close/>
                  <a:moveTo>
                    <a:pt x="11548" y="18740"/>
                  </a:moveTo>
                  <a:lnTo>
                    <a:pt x="11576" y="18747"/>
                  </a:lnTo>
                  <a:lnTo>
                    <a:pt x="11598" y="18755"/>
                  </a:lnTo>
                  <a:lnTo>
                    <a:pt x="11598" y="18755"/>
                  </a:lnTo>
                  <a:lnTo>
                    <a:pt x="11609" y="18769"/>
                  </a:lnTo>
                  <a:lnTo>
                    <a:pt x="11609" y="18814"/>
                  </a:lnTo>
                  <a:lnTo>
                    <a:pt x="11634" y="18803"/>
                  </a:lnTo>
                  <a:lnTo>
                    <a:pt x="11642" y="18814"/>
                  </a:lnTo>
                  <a:lnTo>
                    <a:pt x="11651" y="18796"/>
                  </a:lnTo>
                  <a:lnTo>
                    <a:pt x="11651" y="18796"/>
                  </a:lnTo>
                  <a:lnTo>
                    <a:pt x="11683" y="18783"/>
                  </a:lnTo>
                  <a:lnTo>
                    <a:pt x="11683" y="18783"/>
                  </a:lnTo>
                  <a:lnTo>
                    <a:pt x="11760" y="18802"/>
                  </a:lnTo>
                  <a:lnTo>
                    <a:pt x="11760" y="18802"/>
                  </a:lnTo>
                  <a:lnTo>
                    <a:pt x="11633" y="18856"/>
                  </a:lnTo>
                  <a:lnTo>
                    <a:pt x="11548" y="18740"/>
                  </a:lnTo>
                  <a:close/>
                  <a:moveTo>
                    <a:pt x="7524" y="18757"/>
                  </a:moveTo>
                  <a:lnTo>
                    <a:pt x="7412" y="18923"/>
                  </a:lnTo>
                  <a:lnTo>
                    <a:pt x="7412" y="18923"/>
                  </a:lnTo>
                  <a:lnTo>
                    <a:pt x="7231" y="18850"/>
                  </a:lnTo>
                  <a:lnTo>
                    <a:pt x="7330" y="18817"/>
                  </a:lnTo>
                  <a:lnTo>
                    <a:pt x="7330" y="18817"/>
                  </a:lnTo>
                  <a:lnTo>
                    <a:pt x="7359" y="18829"/>
                  </a:lnTo>
                  <a:lnTo>
                    <a:pt x="7359" y="18829"/>
                  </a:lnTo>
                  <a:lnTo>
                    <a:pt x="7373" y="18848"/>
                  </a:lnTo>
                  <a:lnTo>
                    <a:pt x="7380" y="18837"/>
                  </a:lnTo>
                  <a:lnTo>
                    <a:pt x="7406" y="18848"/>
                  </a:lnTo>
                  <a:lnTo>
                    <a:pt x="7406" y="18800"/>
                  </a:lnTo>
                  <a:lnTo>
                    <a:pt x="7413" y="18789"/>
                  </a:lnTo>
                  <a:lnTo>
                    <a:pt x="7439" y="18781"/>
                  </a:lnTo>
                  <a:lnTo>
                    <a:pt x="7524" y="18757"/>
                  </a:lnTo>
                  <a:close/>
                  <a:moveTo>
                    <a:pt x="11309" y="1"/>
                  </a:moveTo>
                  <a:lnTo>
                    <a:pt x="11242" y="67"/>
                  </a:lnTo>
                  <a:lnTo>
                    <a:pt x="11103" y="269"/>
                  </a:lnTo>
                  <a:lnTo>
                    <a:pt x="11103" y="269"/>
                  </a:lnTo>
                  <a:lnTo>
                    <a:pt x="11009" y="301"/>
                  </a:lnTo>
                  <a:lnTo>
                    <a:pt x="11065" y="326"/>
                  </a:lnTo>
                  <a:lnTo>
                    <a:pt x="11065" y="326"/>
                  </a:lnTo>
                  <a:lnTo>
                    <a:pt x="10194" y="1592"/>
                  </a:lnTo>
                  <a:lnTo>
                    <a:pt x="10194" y="1592"/>
                  </a:lnTo>
                  <a:cubicBezTo>
                    <a:pt x="9917" y="1568"/>
                    <a:pt x="9641" y="1555"/>
                    <a:pt x="9367" y="1555"/>
                  </a:cubicBezTo>
                  <a:cubicBezTo>
                    <a:pt x="9021" y="1555"/>
                    <a:pt x="8680" y="1576"/>
                    <a:pt x="8346" y="1620"/>
                  </a:cubicBezTo>
                  <a:lnTo>
                    <a:pt x="8346" y="1620"/>
                  </a:lnTo>
                  <a:lnTo>
                    <a:pt x="7393" y="341"/>
                  </a:lnTo>
                  <a:lnTo>
                    <a:pt x="7473" y="301"/>
                  </a:lnTo>
                  <a:lnTo>
                    <a:pt x="7327" y="252"/>
                  </a:lnTo>
                  <a:lnTo>
                    <a:pt x="7239" y="134"/>
                  </a:lnTo>
                  <a:lnTo>
                    <a:pt x="7206" y="67"/>
                  </a:lnTo>
                  <a:lnTo>
                    <a:pt x="7106" y="101"/>
                  </a:lnTo>
                  <a:lnTo>
                    <a:pt x="6954" y="167"/>
                  </a:lnTo>
                  <a:lnTo>
                    <a:pt x="6954" y="167"/>
                  </a:lnTo>
                  <a:lnTo>
                    <a:pt x="6806" y="134"/>
                  </a:lnTo>
                  <a:lnTo>
                    <a:pt x="6806" y="134"/>
                  </a:lnTo>
                  <a:lnTo>
                    <a:pt x="6867" y="206"/>
                  </a:lnTo>
                  <a:lnTo>
                    <a:pt x="6867" y="206"/>
                  </a:lnTo>
                  <a:lnTo>
                    <a:pt x="4349" y="1309"/>
                  </a:lnTo>
                  <a:lnTo>
                    <a:pt x="4337" y="1202"/>
                  </a:lnTo>
                  <a:lnTo>
                    <a:pt x="4240" y="1356"/>
                  </a:lnTo>
                  <a:lnTo>
                    <a:pt x="4240" y="1356"/>
                  </a:lnTo>
                  <a:lnTo>
                    <a:pt x="4137" y="1402"/>
                  </a:lnTo>
                  <a:lnTo>
                    <a:pt x="4070" y="1435"/>
                  </a:lnTo>
                  <a:lnTo>
                    <a:pt x="4070" y="1502"/>
                  </a:lnTo>
                  <a:cubicBezTo>
                    <a:pt x="4081" y="1549"/>
                    <a:pt x="4091" y="1597"/>
                    <a:pt x="4101" y="1646"/>
                  </a:cubicBezTo>
                  <a:lnTo>
                    <a:pt x="4101" y="1646"/>
                  </a:lnTo>
                  <a:lnTo>
                    <a:pt x="4004" y="1802"/>
                  </a:lnTo>
                  <a:lnTo>
                    <a:pt x="4123" y="1749"/>
                  </a:lnTo>
                  <a:lnTo>
                    <a:pt x="4123" y="1749"/>
                  </a:lnTo>
                  <a:cubicBezTo>
                    <a:pt x="4226" y="2253"/>
                    <a:pt x="4312" y="2794"/>
                    <a:pt x="4419" y="3314"/>
                  </a:cubicBezTo>
                  <a:lnTo>
                    <a:pt x="4419" y="3314"/>
                  </a:lnTo>
                  <a:cubicBezTo>
                    <a:pt x="3972" y="3702"/>
                    <a:pt x="3558" y="4121"/>
                    <a:pt x="3236" y="4571"/>
                  </a:cubicBezTo>
                  <a:lnTo>
                    <a:pt x="3136" y="4671"/>
                  </a:lnTo>
                  <a:cubicBezTo>
                    <a:pt x="3103" y="4737"/>
                    <a:pt x="3070" y="4771"/>
                    <a:pt x="3070" y="4804"/>
                  </a:cubicBezTo>
                  <a:cubicBezTo>
                    <a:pt x="3070" y="4838"/>
                    <a:pt x="3070" y="4838"/>
                    <a:pt x="3070" y="4871"/>
                  </a:cubicBezTo>
                  <a:cubicBezTo>
                    <a:pt x="3059" y="4871"/>
                    <a:pt x="3065" y="4881"/>
                    <a:pt x="3079" y="4893"/>
                  </a:cubicBezTo>
                  <a:lnTo>
                    <a:pt x="3079" y="4893"/>
                  </a:lnTo>
                  <a:lnTo>
                    <a:pt x="3076" y="4896"/>
                  </a:lnTo>
                  <a:lnTo>
                    <a:pt x="3003" y="4838"/>
                  </a:lnTo>
                  <a:lnTo>
                    <a:pt x="2636" y="4771"/>
                  </a:lnTo>
                  <a:lnTo>
                    <a:pt x="1235" y="4504"/>
                  </a:lnTo>
                  <a:lnTo>
                    <a:pt x="1" y="7473"/>
                  </a:lnTo>
                  <a:lnTo>
                    <a:pt x="1" y="7506"/>
                  </a:lnTo>
                  <a:lnTo>
                    <a:pt x="34" y="7539"/>
                  </a:lnTo>
                  <a:lnTo>
                    <a:pt x="107" y="7590"/>
                  </a:lnTo>
                  <a:lnTo>
                    <a:pt x="101" y="7606"/>
                  </a:lnTo>
                  <a:lnTo>
                    <a:pt x="111" y="7613"/>
                  </a:lnTo>
                  <a:lnTo>
                    <a:pt x="111" y="7613"/>
                  </a:lnTo>
                  <a:cubicBezTo>
                    <a:pt x="112" y="7611"/>
                    <a:pt x="113" y="7609"/>
                    <a:pt x="114" y="7606"/>
                  </a:cubicBezTo>
                  <a:lnTo>
                    <a:pt x="131" y="7606"/>
                  </a:lnTo>
                  <a:lnTo>
                    <a:pt x="135" y="7609"/>
                  </a:lnTo>
                  <a:lnTo>
                    <a:pt x="144" y="7635"/>
                  </a:lnTo>
                  <a:lnTo>
                    <a:pt x="183" y="7661"/>
                  </a:lnTo>
                  <a:lnTo>
                    <a:pt x="188" y="7645"/>
                  </a:lnTo>
                  <a:lnTo>
                    <a:pt x="188" y="7645"/>
                  </a:lnTo>
                  <a:lnTo>
                    <a:pt x="1102" y="8273"/>
                  </a:lnTo>
                  <a:lnTo>
                    <a:pt x="1102" y="8273"/>
                  </a:lnTo>
                  <a:lnTo>
                    <a:pt x="1565" y="8582"/>
                  </a:lnTo>
                  <a:lnTo>
                    <a:pt x="1565" y="8582"/>
                  </a:lnTo>
                  <a:cubicBezTo>
                    <a:pt x="1564" y="8585"/>
                    <a:pt x="1564" y="8588"/>
                    <a:pt x="1564" y="8591"/>
                  </a:cubicBezTo>
                  <a:lnTo>
                    <a:pt x="1564" y="8591"/>
                  </a:lnTo>
                  <a:lnTo>
                    <a:pt x="1102" y="8273"/>
                  </a:lnTo>
                  <a:lnTo>
                    <a:pt x="1102" y="8273"/>
                  </a:lnTo>
                  <a:lnTo>
                    <a:pt x="183" y="7661"/>
                  </a:lnTo>
                  <a:lnTo>
                    <a:pt x="182" y="7662"/>
                  </a:lnTo>
                  <a:lnTo>
                    <a:pt x="1562" y="8611"/>
                  </a:lnTo>
                  <a:lnTo>
                    <a:pt x="1562" y="8611"/>
                  </a:lnTo>
                  <a:cubicBezTo>
                    <a:pt x="1563" y="8604"/>
                    <a:pt x="1563" y="8598"/>
                    <a:pt x="1564" y="8591"/>
                  </a:cubicBezTo>
                  <a:lnTo>
                    <a:pt x="1564" y="8591"/>
                  </a:lnTo>
                  <a:lnTo>
                    <a:pt x="1635" y="8640"/>
                  </a:lnTo>
                  <a:lnTo>
                    <a:pt x="1696" y="8686"/>
                  </a:lnTo>
                  <a:lnTo>
                    <a:pt x="1696" y="8686"/>
                  </a:lnTo>
                  <a:cubicBezTo>
                    <a:pt x="1695" y="8691"/>
                    <a:pt x="1694" y="8696"/>
                    <a:pt x="1694" y="8701"/>
                  </a:cubicBezTo>
                  <a:lnTo>
                    <a:pt x="1694" y="8701"/>
                  </a:lnTo>
                  <a:lnTo>
                    <a:pt x="1562" y="8611"/>
                  </a:lnTo>
                  <a:lnTo>
                    <a:pt x="1562" y="8611"/>
                  </a:lnTo>
                  <a:cubicBezTo>
                    <a:pt x="1505" y="9255"/>
                    <a:pt x="1505" y="9899"/>
                    <a:pt x="1588" y="10543"/>
                  </a:cubicBezTo>
                  <a:lnTo>
                    <a:pt x="1588" y="10543"/>
                  </a:lnTo>
                  <a:lnTo>
                    <a:pt x="67" y="11676"/>
                  </a:lnTo>
                  <a:lnTo>
                    <a:pt x="34" y="11676"/>
                  </a:lnTo>
                  <a:lnTo>
                    <a:pt x="34" y="11742"/>
                  </a:lnTo>
                  <a:cubicBezTo>
                    <a:pt x="67" y="11820"/>
                    <a:pt x="101" y="11898"/>
                    <a:pt x="134" y="11976"/>
                  </a:cubicBezTo>
                  <a:lnTo>
                    <a:pt x="134" y="11976"/>
                  </a:lnTo>
                  <a:lnTo>
                    <a:pt x="134" y="11976"/>
                  </a:lnTo>
                  <a:lnTo>
                    <a:pt x="134" y="11976"/>
                  </a:lnTo>
                  <a:lnTo>
                    <a:pt x="134" y="11976"/>
                  </a:lnTo>
                  <a:cubicBezTo>
                    <a:pt x="506" y="12843"/>
                    <a:pt x="904" y="13766"/>
                    <a:pt x="1302" y="14745"/>
                  </a:cubicBezTo>
                  <a:lnTo>
                    <a:pt x="1335" y="14778"/>
                  </a:lnTo>
                  <a:lnTo>
                    <a:pt x="1368" y="14778"/>
                  </a:lnTo>
                  <a:lnTo>
                    <a:pt x="1435" y="14811"/>
                  </a:lnTo>
                  <a:lnTo>
                    <a:pt x="1419" y="14775"/>
                  </a:lnTo>
                  <a:lnTo>
                    <a:pt x="1559" y="14748"/>
                  </a:lnTo>
                  <a:lnTo>
                    <a:pt x="1559" y="14748"/>
                  </a:lnTo>
                  <a:lnTo>
                    <a:pt x="1635" y="14778"/>
                  </a:lnTo>
                  <a:lnTo>
                    <a:pt x="1611" y="14738"/>
                  </a:lnTo>
                  <a:lnTo>
                    <a:pt x="1611" y="14738"/>
                  </a:lnTo>
                  <a:lnTo>
                    <a:pt x="1681" y="14724"/>
                  </a:lnTo>
                  <a:lnTo>
                    <a:pt x="1681" y="14724"/>
                  </a:lnTo>
                  <a:lnTo>
                    <a:pt x="1610" y="14736"/>
                  </a:lnTo>
                  <a:lnTo>
                    <a:pt x="1610" y="14736"/>
                  </a:lnTo>
                  <a:lnTo>
                    <a:pt x="1579" y="14684"/>
                  </a:lnTo>
                  <a:lnTo>
                    <a:pt x="1579" y="14684"/>
                  </a:lnTo>
                  <a:lnTo>
                    <a:pt x="3169" y="14377"/>
                  </a:lnTo>
                  <a:lnTo>
                    <a:pt x="3170" y="14378"/>
                  </a:lnTo>
                  <a:cubicBezTo>
                    <a:pt x="3184" y="14395"/>
                    <a:pt x="3197" y="14412"/>
                    <a:pt x="3211" y="14429"/>
                  </a:cubicBezTo>
                  <a:lnTo>
                    <a:pt x="3211" y="14429"/>
                  </a:lnTo>
                  <a:lnTo>
                    <a:pt x="3303" y="14411"/>
                  </a:lnTo>
                  <a:lnTo>
                    <a:pt x="3322" y="14408"/>
                  </a:lnTo>
                  <a:lnTo>
                    <a:pt x="3322" y="14408"/>
                  </a:lnTo>
                  <a:cubicBezTo>
                    <a:pt x="3694" y="14858"/>
                    <a:pt x="4135" y="15304"/>
                    <a:pt x="4606" y="15666"/>
                  </a:cubicBezTo>
                  <a:lnTo>
                    <a:pt x="4606" y="15666"/>
                  </a:lnTo>
                  <a:lnTo>
                    <a:pt x="4604" y="15679"/>
                  </a:lnTo>
                  <a:cubicBezTo>
                    <a:pt x="4602" y="15692"/>
                    <a:pt x="4600" y="15705"/>
                    <a:pt x="4597" y="15719"/>
                  </a:cubicBezTo>
                  <a:lnTo>
                    <a:pt x="4597" y="15719"/>
                  </a:lnTo>
                  <a:cubicBezTo>
                    <a:pt x="4107" y="15347"/>
                    <a:pt x="3692" y="14919"/>
                    <a:pt x="3303" y="14411"/>
                  </a:cubicBezTo>
                  <a:lnTo>
                    <a:pt x="3274" y="14449"/>
                  </a:lnTo>
                  <a:lnTo>
                    <a:pt x="3274" y="14449"/>
                  </a:lnTo>
                  <a:lnTo>
                    <a:pt x="3234" y="14456"/>
                  </a:lnTo>
                  <a:lnTo>
                    <a:pt x="3234" y="14456"/>
                  </a:lnTo>
                  <a:cubicBezTo>
                    <a:pt x="3227" y="14447"/>
                    <a:pt x="3219" y="14438"/>
                    <a:pt x="3211" y="14429"/>
                  </a:cubicBezTo>
                  <a:lnTo>
                    <a:pt x="3211" y="14429"/>
                  </a:lnTo>
                  <a:lnTo>
                    <a:pt x="1681" y="14724"/>
                  </a:lnTo>
                  <a:lnTo>
                    <a:pt x="1681" y="14724"/>
                  </a:lnTo>
                  <a:lnTo>
                    <a:pt x="3234" y="14456"/>
                  </a:lnTo>
                  <a:lnTo>
                    <a:pt x="3234" y="14456"/>
                  </a:lnTo>
                  <a:cubicBezTo>
                    <a:pt x="3240" y="14464"/>
                    <a:pt x="3246" y="14471"/>
                    <a:pt x="3253" y="14478"/>
                  </a:cubicBezTo>
                  <a:lnTo>
                    <a:pt x="3253" y="14478"/>
                  </a:lnTo>
                  <a:lnTo>
                    <a:pt x="3203" y="14544"/>
                  </a:lnTo>
                  <a:lnTo>
                    <a:pt x="3303" y="14544"/>
                  </a:lnTo>
                  <a:lnTo>
                    <a:pt x="3303" y="14538"/>
                  </a:lnTo>
                  <a:lnTo>
                    <a:pt x="3303" y="14538"/>
                  </a:lnTo>
                  <a:cubicBezTo>
                    <a:pt x="3683" y="14986"/>
                    <a:pt x="4111" y="15407"/>
                    <a:pt x="4587" y="15781"/>
                  </a:cubicBezTo>
                  <a:lnTo>
                    <a:pt x="4587" y="15781"/>
                  </a:lnTo>
                  <a:cubicBezTo>
                    <a:pt x="4504" y="16286"/>
                    <a:pt x="4421" y="16837"/>
                    <a:pt x="4337" y="17413"/>
                  </a:cubicBezTo>
                  <a:lnTo>
                    <a:pt x="4337" y="17413"/>
                  </a:lnTo>
                  <a:lnTo>
                    <a:pt x="4337" y="17413"/>
                  </a:lnTo>
                  <a:lnTo>
                    <a:pt x="4337" y="17413"/>
                  </a:lnTo>
                  <a:lnTo>
                    <a:pt x="4337" y="17413"/>
                  </a:lnTo>
                  <a:cubicBezTo>
                    <a:pt x="4326" y="17491"/>
                    <a:pt x="4315" y="17569"/>
                    <a:pt x="4304" y="17647"/>
                  </a:cubicBezTo>
                  <a:lnTo>
                    <a:pt x="4304" y="17680"/>
                  </a:lnTo>
                  <a:lnTo>
                    <a:pt x="4337" y="17713"/>
                  </a:lnTo>
                  <a:lnTo>
                    <a:pt x="4428" y="17750"/>
                  </a:lnTo>
                  <a:lnTo>
                    <a:pt x="4471" y="17813"/>
                  </a:lnTo>
                  <a:cubicBezTo>
                    <a:pt x="4473" y="17799"/>
                    <a:pt x="4475" y="17784"/>
                    <a:pt x="4477" y="17770"/>
                  </a:cubicBezTo>
                  <a:lnTo>
                    <a:pt x="4477" y="17770"/>
                  </a:lnTo>
                  <a:lnTo>
                    <a:pt x="4567" y="17806"/>
                  </a:lnTo>
                  <a:lnTo>
                    <a:pt x="4567" y="17806"/>
                  </a:lnTo>
                  <a:lnTo>
                    <a:pt x="4604" y="17880"/>
                  </a:lnTo>
                  <a:lnTo>
                    <a:pt x="4612" y="17824"/>
                  </a:lnTo>
                  <a:lnTo>
                    <a:pt x="7159" y="18848"/>
                  </a:lnTo>
                  <a:lnTo>
                    <a:pt x="7159" y="18848"/>
                  </a:lnTo>
                  <a:lnTo>
                    <a:pt x="7139" y="18881"/>
                  </a:lnTo>
                  <a:lnTo>
                    <a:pt x="7139" y="18881"/>
                  </a:lnTo>
                  <a:lnTo>
                    <a:pt x="7194" y="18862"/>
                  </a:lnTo>
                  <a:lnTo>
                    <a:pt x="7194" y="18862"/>
                  </a:lnTo>
                  <a:lnTo>
                    <a:pt x="7397" y="18944"/>
                  </a:lnTo>
                  <a:lnTo>
                    <a:pt x="7397" y="18944"/>
                  </a:lnTo>
                  <a:lnTo>
                    <a:pt x="7373" y="18981"/>
                  </a:lnTo>
                  <a:lnTo>
                    <a:pt x="7373" y="18981"/>
                  </a:lnTo>
                  <a:lnTo>
                    <a:pt x="7473" y="18948"/>
                  </a:lnTo>
                  <a:lnTo>
                    <a:pt x="7506" y="18914"/>
                  </a:lnTo>
                  <a:cubicBezTo>
                    <a:pt x="7547" y="18852"/>
                    <a:pt x="7589" y="18790"/>
                    <a:pt x="7631" y="18726"/>
                  </a:cubicBezTo>
                  <a:lnTo>
                    <a:pt x="7631" y="18726"/>
                  </a:lnTo>
                  <a:lnTo>
                    <a:pt x="7673" y="18714"/>
                  </a:lnTo>
                  <a:lnTo>
                    <a:pt x="7644" y="18706"/>
                  </a:lnTo>
                  <a:lnTo>
                    <a:pt x="7644" y="18706"/>
                  </a:lnTo>
                  <a:cubicBezTo>
                    <a:pt x="7908" y="18309"/>
                    <a:pt x="8190" y="17878"/>
                    <a:pt x="8493" y="17443"/>
                  </a:cubicBezTo>
                  <a:lnTo>
                    <a:pt x="8493" y="17443"/>
                  </a:lnTo>
                  <a:lnTo>
                    <a:pt x="8507" y="17513"/>
                  </a:lnTo>
                  <a:lnTo>
                    <a:pt x="8574" y="17447"/>
                  </a:lnTo>
                  <a:lnTo>
                    <a:pt x="8524" y="17397"/>
                  </a:lnTo>
                  <a:lnTo>
                    <a:pt x="8524" y="17397"/>
                  </a:lnTo>
                  <a:cubicBezTo>
                    <a:pt x="8533" y="17385"/>
                    <a:pt x="8541" y="17373"/>
                    <a:pt x="8550" y="17361"/>
                  </a:cubicBezTo>
                  <a:lnTo>
                    <a:pt x="8550" y="17361"/>
                  </a:lnTo>
                  <a:cubicBezTo>
                    <a:pt x="8863" y="17401"/>
                    <a:pt x="9177" y="17422"/>
                    <a:pt x="9491" y="17422"/>
                  </a:cubicBezTo>
                  <a:cubicBezTo>
                    <a:pt x="9813" y="17422"/>
                    <a:pt x="10135" y="17400"/>
                    <a:pt x="10456" y="17358"/>
                  </a:cubicBezTo>
                  <a:lnTo>
                    <a:pt x="10456" y="17358"/>
                  </a:lnTo>
                  <a:lnTo>
                    <a:pt x="10465" y="17370"/>
                  </a:lnTo>
                  <a:lnTo>
                    <a:pt x="10408" y="17447"/>
                  </a:lnTo>
                  <a:lnTo>
                    <a:pt x="10508" y="17480"/>
                  </a:lnTo>
                  <a:lnTo>
                    <a:pt x="10516" y="17440"/>
                  </a:lnTo>
                  <a:lnTo>
                    <a:pt x="11402" y="18655"/>
                  </a:lnTo>
                  <a:lnTo>
                    <a:pt x="11402" y="18655"/>
                  </a:lnTo>
                  <a:lnTo>
                    <a:pt x="11342" y="18681"/>
                  </a:lnTo>
                  <a:lnTo>
                    <a:pt x="11441" y="18709"/>
                  </a:lnTo>
                  <a:lnTo>
                    <a:pt x="11542" y="18848"/>
                  </a:lnTo>
                  <a:lnTo>
                    <a:pt x="11576" y="18914"/>
                  </a:lnTo>
                  <a:lnTo>
                    <a:pt x="11616" y="18894"/>
                  </a:lnTo>
                  <a:lnTo>
                    <a:pt x="11616" y="18894"/>
                  </a:lnTo>
                  <a:lnTo>
                    <a:pt x="11676" y="18914"/>
                  </a:lnTo>
                  <a:lnTo>
                    <a:pt x="11649" y="18878"/>
                  </a:lnTo>
                  <a:lnTo>
                    <a:pt x="11802" y="18812"/>
                  </a:lnTo>
                  <a:lnTo>
                    <a:pt x="11943" y="18848"/>
                  </a:lnTo>
                  <a:lnTo>
                    <a:pt x="11884" y="18777"/>
                  </a:lnTo>
                  <a:lnTo>
                    <a:pt x="14369" y="17712"/>
                  </a:lnTo>
                  <a:lnTo>
                    <a:pt x="14369" y="17712"/>
                  </a:lnTo>
                  <a:lnTo>
                    <a:pt x="14378" y="17780"/>
                  </a:lnTo>
                  <a:lnTo>
                    <a:pt x="14432" y="17685"/>
                  </a:lnTo>
                  <a:lnTo>
                    <a:pt x="14432" y="17685"/>
                  </a:lnTo>
                  <a:lnTo>
                    <a:pt x="14538" y="17640"/>
                  </a:lnTo>
                  <a:lnTo>
                    <a:pt x="14538" y="17640"/>
                  </a:lnTo>
                  <a:cubicBezTo>
                    <a:pt x="14540" y="17653"/>
                    <a:pt x="14542" y="17667"/>
                    <a:pt x="14544" y="17680"/>
                  </a:cubicBezTo>
                  <a:lnTo>
                    <a:pt x="14585" y="17620"/>
                  </a:lnTo>
                  <a:lnTo>
                    <a:pt x="14585" y="17620"/>
                  </a:lnTo>
                  <a:lnTo>
                    <a:pt x="14678" y="17580"/>
                  </a:lnTo>
                  <a:lnTo>
                    <a:pt x="14711" y="17547"/>
                  </a:lnTo>
                  <a:lnTo>
                    <a:pt x="14711" y="17480"/>
                  </a:lnTo>
                  <a:cubicBezTo>
                    <a:pt x="14698" y="17399"/>
                    <a:pt x="14684" y="17317"/>
                    <a:pt x="14669" y="17234"/>
                  </a:cubicBezTo>
                  <a:lnTo>
                    <a:pt x="14669" y="17234"/>
                  </a:lnTo>
                  <a:lnTo>
                    <a:pt x="14678" y="17213"/>
                  </a:lnTo>
                  <a:lnTo>
                    <a:pt x="14666" y="17218"/>
                  </a:lnTo>
                  <a:lnTo>
                    <a:pt x="14666" y="17218"/>
                  </a:lnTo>
                  <a:cubicBezTo>
                    <a:pt x="14579" y="16719"/>
                    <a:pt x="14476" y="16183"/>
                    <a:pt x="14393" y="15645"/>
                  </a:cubicBezTo>
                  <a:lnTo>
                    <a:pt x="14393" y="15645"/>
                  </a:lnTo>
                  <a:cubicBezTo>
                    <a:pt x="14840" y="15273"/>
                    <a:pt x="15263" y="14854"/>
                    <a:pt x="15640" y="14387"/>
                  </a:cubicBezTo>
                  <a:lnTo>
                    <a:pt x="15640" y="14387"/>
                  </a:lnTo>
                  <a:lnTo>
                    <a:pt x="15645" y="14411"/>
                  </a:lnTo>
                  <a:lnTo>
                    <a:pt x="15745" y="14378"/>
                  </a:lnTo>
                  <a:lnTo>
                    <a:pt x="15697" y="14329"/>
                  </a:lnTo>
                  <a:lnTo>
                    <a:pt x="15697" y="14329"/>
                  </a:lnTo>
                  <a:lnTo>
                    <a:pt x="17234" y="14563"/>
                  </a:lnTo>
                  <a:lnTo>
                    <a:pt x="17213" y="14611"/>
                  </a:lnTo>
                  <a:lnTo>
                    <a:pt x="17283" y="14571"/>
                  </a:lnTo>
                  <a:lnTo>
                    <a:pt x="17484" y="14602"/>
                  </a:lnTo>
                  <a:lnTo>
                    <a:pt x="17484" y="14602"/>
                  </a:lnTo>
                  <a:cubicBezTo>
                    <a:pt x="17482" y="14605"/>
                    <a:pt x="17481" y="14608"/>
                    <a:pt x="17480" y="14611"/>
                  </a:cubicBezTo>
                  <a:lnTo>
                    <a:pt x="17492" y="14603"/>
                  </a:lnTo>
                  <a:lnTo>
                    <a:pt x="17492" y="14603"/>
                  </a:lnTo>
                  <a:lnTo>
                    <a:pt x="17547" y="14611"/>
                  </a:lnTo>
                  <a:lnTo>
                    <a:pt x="17613" y="14611"/>
                  </a:lnTo>
                  <a:lnTo>
                    <a:pt x="17647" y="14544"/>
                  </a:lnTo>
                  <a:lnTo>
                    <a:pt x="17736" y="14316"/>
                  </a:lnTo>
                  <a:lnTo>
                    <a:pt x="17813" y="14278"/>
                  </a:lnTo>
                  <a:lnTo>
                    <a:pt x="17754" y="14271"/>
                  </a:lnTo>
                  <a:lnTo>
                    <a:pt x="17754" y="14271"/>
                  </a:lnTo>
                  <a:lnTo>
                    <a:pt x="18721" y="11800"/>
                  </a:lnTo>
                  <a:lnTo>
                    <a:pt x="18781" y="11843"/>
                  </a:lnTo>
                  <a:lnTo>
                    <a:pt x="18751" y="11723"/>
                  </a:lnTo>
                  <a:lnTo>
                    <a:pt x="18848" y="11476"/>
                  </a:lnTo>
                  <a:lnTo>
                    <a:pt x="18881" y="11409"/>
                  </a:lnTo>
                  <a:lnTo>
                    <a:pt x="18814" y="11342"/>
                  </a:lnTo>
                  <a:lnTo>
                    <a:pt x="18585" y="11188"/>
                  </a:lnTo>
                  <a:lnTo>
                    <a:pt x="18581" y="11175"/>
                  </a:lnTo>
                  <a:lnTo>
                    <a:pt x="18578" y="11183"/>
                  </a:lnTo>
                  <a:lnTo>
                    <a:pt x="18578" y="11183"/>
                  </a:lnTo>
                  <a:lnTo>
                    <a:pt x="17288" y="10315"/>
                  </a:lnTo>
                  <a:lnTo>
                    <a:pt x="17288" y="10315"/>
                  </a:lnTo>
                  <a:cubicBezTo>
                    <a:pt x="17343" y="9683"/>
                    <a:pt x="17342" y="9052"/>
                    <a:pt x="17262" y="8447"/>
                  </a:cubicBezTo>
                  <a:lnTo>
                    <a:pt x="17262" y="8447"/>
                  </a:lnTo>
                  <a:lnTo>
                    <a:pt x="18512" y="7535"/>
                  </a:lnTo>
                  <a:lnTo>
                    <a:pt x="18512" y="7535"/>
                  </a:lnTo>
                  <a:lnTo>
                    <a:pt x="18547" y="7606"/>
                  </a:lnTo>
                  <a:lnTo>
                    <a:pt x="18577" y="7488"/>
                  </a:lnTo>
                  <a:lnTo>
                    <a:pt x="18781" y="7339"/>
                  </a:lnTo>
                  <a:lnTo>
                    <a:pt x="18848" y="7306"/>
                  </a:lnTo>
                  <a:lnTo>
                    <a:pt x="18814" y="7239"/>
                  </a:lnTo>
                  <a:lnTo>
                    <a:pt x="18704" y="6983"/>
                  </a:lnTo>
                  <a:lnTo>
                    <a:pt x="18714" y="6939"/>
                  </a:lnTo>
                  <a:lnTo>
                    <a:pt x="18692" y="6955"/>
                  </a:lnTo>
                  <a:lnTo>
                    <a:pt x="18692" y="6955"/>
                  </a:lnTo>
                  <a:lnTo>
                    <a:pt x="17657" y="4540"/>
                  </a:lnTo>
                  <a:lnTo>
                    <a:pt x="17657" y="4540"/>
                  </a:lnTo>
                  <a:lnTo>
                    <a:pt x="17680" y="4537"/>
                  </a:lnTo>
                  <a:lnTo>
                    <a:pt x="17648" y="4517"/>
                  </a:lnTo>
                  <a:lnTo>
                    <a:pt x="17513" y="4204"/>
                  </a:lnTo>
                  <a:lnTo>
                    <a:pt x="17480" y="4137"/>
                  </a:lnTo>
                  <a:lnTo>
                    <a:pt x="17380" y="4137"/>
                  </a:lnTo>
                  <a:lnTo>
                    <a:pt x="15570" y="4480"/>
                  </a:lnTo>
                  <a:lnTo>
                    <a:pt x="15570" y="4480"/>
                  </a:lnTo>
                  <a:cubicBezTo>
                    <a:pt x="15155" y="3987"/>
                    <a:pt x="14713" y="3547"/>
                    <a:pt x="14221" y="3182"/>
                  </a:cubicBezTo>
                  <a:lnTo>
                    <a:pt x="14221" y="3182"/>
                  </a:lnTo>
                  <a:cubicBezTo>
                    <a:pt x="14275" y="2710"/>
                    <a:pt x="14350" y="2198"/>
                    <a:pt x="14445" y="1680"/>
                  </a:cubicBezTo>
                  <a:lnTo>
                    <a:pt x="14445" y="1680"/>
                  </a:lnTo>
                  <a:lnTo>
                    <a:pt x="14511" y="1702"/>
                  </a:lnTo>
                  <a:lnTo>
                    <a:pt x="14457" y="1615"/>
                  </a:lnTo>
                  <a:lnTo>
                    <a:pt x="14457" y="1615"/>
                  </a:lnTo>
                  <a:cubicBezTo>
                    <a:pt x="14474" y="1522"/>
                    <a:pt x="14492" y="1429"/>
                    <a:pt x="14511" y="1335"/>
                  </a:cubicBezTo>
                  <a:lnTo>
                    <a:pt x="14511" y="1268"/>
                  </a:lnTo>
                  <a:lnTo>
                    <a:pt x="14411" y="1235"/>
                  </a:lnTo>
                  <a:lnTo>
                    <a:pt x="14172" y="1140"/>
                  </a:lnTo>
                  <a:lnTo>
                    <a:pt x="14144" y="1102"/>
                  </a:lnTo>
                  <a:lnTo>
                    <a:pt x="14141" y="1128"/>
                  </a:lnTo>
                  <a:lnTo>
                    <a:pt x="14141" y="1128"/>
                  </a:lnTo>
                  <a:lnTo>
                    <a:pt x="11671" y="151"/>
                  </a:lnTo>
                  <a:lnTo>
                    <a:pt x="11709" y="101"/>
                  </a:lnTo>
                  <a:lnTo>
                    <a:pt x="11620" y="131"/>
                  </a:lnTo>
                  <a:lnTo>
                    <a:pt x="11620" y="131"/>
                  </a:lnTo>
                  <a:lnTo>
                    <a:pt x="11376" y="34"/>
                  </a:lnTo>
                  <a:lnTo>
                    <a:pt x="1130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34;p75"/>
            <p:cNvSpPr/>
            <p:nvPr/>
          </p:nvSpPr>
          <p:spPr>
            <a:xfrm>
              <a:off x="1405148" y="3345339"/>
              <a:ext cx="93762" cy="93750"/>
            </a:xfrm>
            <a:custGeom>
              <a:avLst/>
              <a:gdLst/>
              <a:ahLst/>
              <a:cxnLst/>
              <a:rect l="l" t="t" r="r" b="b"/>
              <a:pathLst>
                <a:path w="8007" h="8006" extrusionOk="0">
                  <a:moveTo>
                    <a:pt x="4039" y="2503"/>
                  </a:moveTo>
                  <a:cubicBezTo>
                    <a:pt x="4137" y="2503"/>
                    <a:pt x="4237" y="2514"/>
                    <a:pt x="4337" y="2535"/>
                  </a:cubicBezTo>
                  <a:cubicBezTo>
                    <a:pt x="5571" y="2802"/>
                    <a:pt x="5871" y="4437"/>
                    <a:pt x="4804" y="5137"/>
                  </a:cubicBezTo>
                  <a:cubicBezTo>
                    <a:pt x="4556" y="5300"/>
                    <a:pt x="4291" y="5373"/>
                    <a:pt x="4034" y="5373"/>
                  </a:cubicBezTo>
                  <a:cubicBezTo>
                    <a:pt x="3188" y="5373"/>
                    <a:pt x="2431" y="4583"/>
                    <a:pt x="2636" y="3636"/>
                  </a:cubicBezTo>
                  <a:cubicBezTo>
                    <a:pt x="2781" y="2969"/>
                    <a:pt x="3380" y="2503"/>
                    <a:pt x="4039" y="2503"/>
                  </a:cubicBezTo>
                  <a:close/>
                  <a:moveTo>
                    <a:pt x="4170" y="0"/>
                  </a:moveTo>
                  <a:lnTo>
                    <a:pt x="3837" y="734"/>
                  </a:lnTo>
                  <a:cubicBezTo>
                    <a:pt x="3536" y="734"/>
                    <a:pt x="3270" y="801"/>
                    <a:pt x="3003" y="868"/>
                  </a:cubicBezTo>
                  <a:lnTo>
                    <a:pt x="2436" y="334"/>
                  </a:lnTo>
                  <a:lnTo>
                    <a:pt x="1301" y="1034"/>
                  </a:lnTo>
                  <a:lnTo>
                    <a:pt x="1568" y="1802"/>
                  </a:lnTo>
                  <a:cubicBezTo>
                    <a:pt x="1402" y="2002"/>
                    <a:pt x="1235" y="2235"/>
                    <a:pt x="1101" y="2502"/>
                  </a:cubicBezTo>
                  <a:lnTo>
                    <a:pt x="1101" y="2535"/>
                  </a:lnTo>
                  <a:lnTo>
                    <a:pt x="301" y="2535"/>
                  </a:lnTo>
                  <a:lnTo>
                    <a:pt x="1" y="3836"/>
                  </a:lnTo>
                  <a:lnTo>
                    <a:pt x="734" y="4170"/>
                  </a:lnTo>
                  <a:cubicBezTo>
                    <a:pt x="734" y="4470"/>
                    <a:pt x="801" y="4737"/>
                    <a:pt x="901" y="5037"/>
                  </a:cubicBezTo>
                  <a:lnTo>
                    <a:pt x="334" y="5604"/>
                  </a:lnTo>
                  <a:lnTo>
                    <a:pt x="1068" y="6705"/>
                  </a:lnTo>
                  <a:lnTo>
                    <a:pt x="1835" y="6438"/>
                  </a:lnTo>
                  <a:cubicBezTo>
                    <a:pt x="2069" y="6638"/>
                    <a:pt x="2302" y="6805"/>
                    <a:pt x="2569" y="6939"/>
                  </a:cubicBezTo>
                  <a:lnTo>
                    <a:pt x="2569" y="7739"/>
                  </a:lnTo>
                  <a:lnTo>
                    <a:pt x="3870" y="8006"/>
                  </a:lnTo>
                  <a:lnTo>
                    <a:pt x="4204" y="7305"/>
                  </a:lnTo>
                  <a:cubicBezTo>
                    <a:pt x="4470" y="7272"/>
                    <a:pt x="4771" y="7205"/>
                    <a:pt x="5037" y="7139"/>
                  </a:cubicBezTo>
                  <a:lnTo>
                    <a:pt x="5605" y="7706"/>
                  </a:lnTo>
                  <a:lnTo>
                    <a:pt x="6705" y="6939"/>
                  </a:lnTo>
                  <a:lnTo>
                    <a:pt x="6405" y="6205"/>
                  </a:lnTo>
                  <a:cubicBezTo>
                    <a:pt x="6605" y="5971"/>
                    <a:pt x="6772" y="5738"/>
                    <a:pt x="6905" y="5471"/>
                  </a:cubicBezTo>
                  <a:lnTo>
                    <a:pt x="7706" y="5471"/>
                  </a:lnTo>
                  <a:lnTo>
                    <a:pt x="8006" y="4170"/>
                  </a:lnTo>
                  <a:lnTo>
                    <a:pt x="7272" y="3836"/>
                  </a:lnTo>
                  <a:cubicBezTo>
                    <a:pt x="7239" y="3536"/>
                    <a:pt x="7206" y="3269"/>
                    <a:pt x="7106" y="2969"/>
                  </a:cubicBezTo>
                  <a:lnTo>
                    <a:pt x="7673" y="2402"/>
                  </a:lnTo>
                  <a:lnTo>
                    <a:pt x="6939" y="1301"/>
                  </a:lnTo>
                  <a:lnTo>
                    <a:pt x="6172" y="1568"/>
                  </a:lnTo>
                  <a:cubicBezTo>
                    <a:pt x="5971" y="1368"/>
                    <a:pt x="5738" y="1201"/>
                    <a:pt x="5471" y="1068"/>
                  </a:cubicBezTo>
                  <a:lnTo>
                    <a:pt x="5471" y="267"/>
                  </a:lnTo>
                  <a:lnTo>
                    <a:pt x="4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35;p75"/>
            <p:cNvSpPr/>
            <p:nvPr/>
          </p:nvSpPr>
          <p:spPr>
            <a:xfrm>
              <a:off x="1435231" y="3374239"/>
              <a:ext cx="34767" cy="34392"/>
            </a:xfrm>
            <a:custGeom>
              <a:avLst/>
              <a:gdLst/>
              <a:ahLst/>
              <a:cxnLst/>
              <a:rect l="l" t="t" r="r" b="b"/>
              <a:pathLst>
                <a:path w="2969" h="2937" extrusionOk="0">
                  <a:moveTo>
                    <a:pt x="1501" y="1"/>
                  </a:moveTo>
                  <a:cubicBezTo>
                    <a:pt x="1268" y="1"/>
                    <a:pt x="1034" y="67"/>
                    <a:pt x="834" y="167"/>
                  </a:cubicBezTo>
                  <a:cubicBezTo>
                    <a:pt x="534" y="301"/>
                    <a:pt x="300" y="534"/>
                    <a:pt x="167" y="835"/>
                  </a:cubicBezTo>
                  <a:cubicBezTo>
                    <a:pt x="100" y="935"/>
                    <a:pt x="67" y="1035"/>
                    <a:pt x="67" y="1168"/>
                  </a:cubicBezTo>
                  <a:cubicBezTo>
                    <a:pt x="67" y="1168"/>
                    <a:pt x="100" y="1068"/>
                    <a:pt x="200" y="835"/>
                  </a:cubicBezTo>
                  <a:cubicBezTo>
                    <a:pt x="422" y="360"/>
                    <a:pt x="884" y="65"/>
                    <a:pt x="1416" y="65"/>
                  </a:cubicBezTo>
                  <a:cubicBezTo>
                    <a:pt x="1444" y="65"/>
                    <a:pt x="1472" y="66"/>
                    <a:pt x="1501" y="67"/>
                  </a:cubicBezTo>
                  <a:cubicBezTo>
                    <a:pt x="1735" y="67"/>
                    <a:pt x="2001" y="134"/>
                    <a:pt x="2202" y="268"/>
                  </a:cubicBezTo>
                  <a:cubicBezTo>
                    <a:pt x="2302" y="334"/>
                    <a:pt x="2402" y="434"/>
                    <a:pt x="2502" y="534"/>
                  </a:cubicBezTo>
                  <a:cubicBezTo>
                    <a:pt x="2602" y="634"/>
                    <a:pt x="2669" y="768"/>
                    <a:pt x="2735" y="868"/>
                  </a:cubicBezTo>
                  <a:cubicBezTo>
                    <a:pt x="2969" y="1435"/>
                    <a:pt x="2835" y="2069"/>
                    <a:pt x="2368" y="2502"/>
                  </a:cubicBezTo>
                  <a:cubicBezTo>
                    <a:pt x="2268" y="2569"/>
                    <a:pt x="2168" y="2669"/>
                    <a:pt x="2035" y="2703"/>
                  </a:cubicBezTo>
                  <a:cubicBezTo>
                    <a:pt x="1901" y="2769"/>
                    <a:pt x="1768" y="2803"/>
                    <a:pt x="1668" y="2836"/>
                  </a:cubicBezTo>
                  <a:cubicBezTo>
                    <a:pt x="1601" y="2844"/>
                    <a:pt x="1537" y="2849"/>
                    <a:pt x="1473" y="2849"/>
                  </a:cubicBezTo>
                  <a:cubicBezTo>
                    <a:pt x="1284" y="2849"/>
                    <a:pt x="1109" y="2811"/>
                    <a:pt x="934" y="2736"/>
                  </a:cubicBezTo>
                  <a:cubicBezTo>
                    <a:pt x="734" y="2669"/>
                    <a:pt x="534" y="2536"/>
                    <a:pt x="400" y="2369"/>
                  </a:cubicBezTo>
                  <a:cubicBezTo>
                    <a:pt x="200" y="2136"/>
                    <a:pt x="67" y="1835"/>
                    <a:pt x="67" y="1502"/>
                  </a:cubicBezTo>
                  <a:lnTo>
                    <a:pt x="67" y="1168"/>
                  </a:lnTo>
                  <a:cubicBezTo>
                    <a:pt x="0" y="1268"/>
                    <a:pt x="0" y="1402"/>
                    <a:pt x="0" y="1502"/>
                  </a:cubicBezTo>
                  <a:cubicBezTo>
                    <a:pt x="0" y="1835"/>
                    <a:pt x="133" y="2136"/>
                    <a:pt x="334" y="2402"/>
                  </a:cubicBezTo>
                  <a:cubicBezTo>
                    <a:pt x="500" y="2569"/>
                    <a:pt x="667" y="2736"/>
                    <a:pt x="901" y="2803"/>
                  </a:cubicBezTo>
                  <a:cubicBezTo>
                    <a:pt x="1134" y="2903"/>
                    <a:pt x="1401" y="2936"/>
                    <a:pt x="1635" y="2936"/>
                  </a:cubicBezTo>
                  <a:cubicBezTo>
                    <a:pt x="1801" y="2903"/>
                    <a:pt x="1935" y="2869"/>
                    <a:pt x="2068" y="2803"/>
                  </a:cubicBezTo>
                  <a:cubicBezTo>
                    <a:pt x="2202" y="2736"/>
                    <a:pt x="2335" y="2669"/>
                    <a:pt x="2435" y="2569"/>
                  </a:cubicBezTo>
                  <a:cubicBezTo>
                    <a:pt x="2669" y="2369"/>
                    <a:pt x="2835" y="2069"/>
                    <a:pt x="2902" y="1769"/>
                  </a:cubicBezTo>
                  <a:cubicBezTo>
                    <a:pt x="2969" y="1468"/>
                    <a:pt x="2935" y="1135"/>
                    <a:pt x="2802" y="868"/>
                  </a:cubicBezTo>
                  <a:cubicBezTo>
                    <a:pt x="2735" y="735"/>
                    <a:pt x="2669" y="601"/>
                    <a:pt x="2569" y="501"/>
                  </a:cubicBezTo>
                  <a:cubicBezTo>
                    <a:pt x="2468" y="401"/>
                    <a:pt x="2335" y="301"/>
                    <a:pt x="2235" y="234"/>
                  </a:cubicBezTo>
                  <a:cubicBezTo>
                    <a:pt x="2001" y="101"/>
                    <a:pt x="1768" y="1"/>
                    <a:pt x="1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36;p75"/>
            <p:cNvSpPr/>
            <p:nvPr/>
          </p:nvSpPr>
          <p:spPr>
            <a:xfrm>
              <a:off x="1405148" y="3344554"/>
              <a:ext cx="94148" cy="94535"/>
            </a:xfrm>
            <a:custGeom>
              <a:avLst/>
              <a:gdLst/>
              <a:ahLst/>
              <a:cxnLst/>
              <a:rect l="l" t="t" r="r" b="b"/>
              <a:pathLst>
                <a:path w="8040" h="8073" extrusionOk="0">
                  <a:moveTo>
                    <a:pt x="1602" y="1835"/>
                  </a:moveTo>
                  <a:lnTo>
                    <a:pt x="1602" y="1835"/>
                  </a:lnTo>
                  <a:cubicBezTo>
                    <a:pt x="1435" y="2002"/>
                    <a:pt x="1301" y="2169"/>
                    <a:pt x="1201" y="2369"/>
                  </a:cubicBezTo>
                  <a:lnTo>
                    <a:pt x="1135" y="2502"/>
                  </a:lnTo>
                  <a:lnTo>
                    <a:pt x="1135" y="2502"/>
                  </a:lnTo>
                  <a:lnTo>
                    <a:pt x="1235" y="2369"/>
                  </a:lnTo>
                  <a:cubicBezTo>
                    <a:pt x="1335" y="2169"/>
                    <a:pt x="1468" y="2002"/>
                    <a:pt x="1602" y="1835"/>
                  </a:cubicBezTo>
                  <a:close/>
                  <a:moveTo>
                    <a:pt x="267" y="2569"/>
                  </a:moveTo>
                  <a:cubicBezTo>
                    <a:pt x="229" y="2760"/>
                    <a:pt x="191" y="2984"/>
                    <a:pt x="140" y="3241"/>
                  </a:cubicBezTo>
                  <a:lnTo>
                    <a:pt x="140" y="3241"/>
                  </a:lnTo>
                  <a:cubicBezTo>
                    <a:pt x="188" y="3012"/>
                    <a:pt x="232" y="2810"/>
                    <a:pt x="267" y="2636"/>
                  </a:cubicBezTo>
                  <a:lnTo>
                    <a:pt x="1101" y="2636"/>
                  </a:lnTo>
                  <a:lnTo>
                    <a:pt x="1101" y="2569"/>
                  </a:lnTo>
                  <a:close/>
                  <a:moveTo>
                    <a:pt x="140" y="3241"/>
                  </a:moveTo>
                  <a:cubicBezTo>
                    <a:pt x="121" y="3332"/>
                    <a:pt x="101" y="3427"/>
                    <a:pt x="81" y="3526"/>
                  </a:cubicBezTo>
                  <a:lnTo>
                    <a:pt x="81" y="3526"/>
                  </a:lnTo>
                  <a:cubicBezTo>
                    <a:pt x="103" y="3427"/>
                    <a:pt x="122" y="3332"/>
                    <a:pt x="140" y="3241"/>
                  </a:cubicBezTo>
                  <a:close/>
                  <a:moveTo>
                    <a:pt x="81" y="3526"/>
                  </a:moveTo>
                  <a:cubicBezTo>
                    <a:pt x="57" y="3636"/>
                    <a:pt x="30" y="3750"/>
                    <a:pt x="1" y="3870"/>
                  </a:cubicBezTo>
                  <a:lnTo>
                    <a:pt x="12" y="3875"/>
                  </a:lnTo>
                  <a:lnTo>
                    <a:pt x="12" y="3875"/>
                  </a:lnTo>
                  <a:cubicBezTo>
                    <a:pt x="35" y="3753"/>
                    <a:pt x="58" y="3637"/>
                    <a:pt x="81" y="3526"/>
                  </a:cubicBezTo>
                  <a:close/>
                  <a:moveTo>
                    <a:pt x="4137" y="1"/>
                  </a:moveTo>
                  <a:cubicBezTo>
                    <a:pt x="4037" y="267"/>
                    <a:pt x="3903" y="501"/>
                    <a:pt x="3803" y="734"/>
                  </a:cubicBezTo>
                  <a:lnTo>
                    <a:pt x="3837" y="734"/>
                  </a:lnTo>
                  <a:cubicBezTo>
                    <a:pt x="3545" y="767"/>
                    <a:pt x="3254" y="799"/>
                    <a:pt x="2993" y="892"/>
                  </a:cubicBezTo>
                  <a:lnTo>
                    <a:pt x="2993" y="892"/>
                  </a:lnTo>
                  <a:lnTo>
                    <a:pt x="2402" y="334"/>
                  </a:lnTo>
                  <a:cubicBezTo>
                    <a:pt x="2002" y="634"/>
                    <a:pt x="1635" y="868"/>
                    <a:pt x="1301" y="1068"/>
                  </a:cubicBezTo>
                  <a:cubicBezTo>
                    <a:pt x="1313" y="1094"/>
                    <a:pt x="1324" y="1120"/>
                    <a:pt x="1335" y="1146"/>
                  </a:cubicBezTo>
                  <a:lnTo>
                    <a:pt x="1335" y="1146"/>
                  </a:lnTo>
                  <a:lnTo>
                    <a:pt x="1335" y="1168"/>
                  </a:lnTo>
                  <a:lnTo>
                    <a:pt x="1342" y="1163"/>
                  </a:lnTo>
                  <a:lnTo>
                    <a:pt x="1342" y="1163"/>
                  </a:lnTo>
                  <a:cubicBezTo>
                    <a:pt x="1450" y="1425"/>
                    <a:pt x="1512" y="1657"/>
                    <a:pt x="1602" y="1835"/>
                  </a:cubicBezTo>
                  <a:lnTo>
                    <a:pt x="1355" y="1156"/>
                  </a:lnTo>
                  <a:lnTo>
                    <a:pt x="1355" y="1156"/>
                  </a:lnTo>
                  <a:lnTo>
                    <a:pt x="2428" y="493"/>
                  </a:lnTo>
                  <a:lnTo>
                    <a:pt x="2428" y="493"/>
                  </a:lnTo>
                  <a:cubicBezTo>
                    <a:pt x="2589" y="651"/>
                    <a:pt x="2779" y="811"/>
                    <a:pt x="2969" y="1001"/>
                  </a:cubicBezTo>
                  <a:cubicBezTo>
                    <a:pt x="3236" y="935"/>
                    <a:pt x="3536" y="868"/>
                    <a:pt x="3803" y="868"/>
                  </a:cubicBezTo>
                  <a:lnTo>
                    <a:pt x="4120" y="171"/>
                  </a:lnTo>
                  <a:lnTo>
                    <a:pt x="4120" y="171"/>
                  </a:lnTo>
                  <a:lnTo>
                    <a:pt x="5371" y="427"/>
                  </a:lnTo>
                  <a:lnTo>
                    <a:pt x="5371" y="427"/>
                  </a:lnTo>
                  <a:lnTo>
                    <a:pt x="5371" y="1201"/>
                  </a:lnTo>
                  <a:lnTo>
                    <a:pt x="5371" y="1235"/>
                  </a:lnTo>
                  <a:lnTo>
                    <a:pt x="5404" y="1235"/>
                  </a:lnTo>
                  <a:cubicBezTo>
                    <a:pt x="5671" y="1368"/>
                    <a:pt x="5905" y="1502"/>
                    <a:pt x="6105" y="1702"/>
                  </a:cubicBezTo>
                  <a:lnTo>
                    <a:pt x="6138" y="1702"/>
                  </a:lnTo>
                  <a:lnTo>
                    <a:pt x="6845" y="1445"/>
                  </a:lnTo>
                  <a:lnTo>
                    <a:pt x="6845" y="1445"/>
                  </a:lnTo>
                  <a:cubicBezTo>
                    <a:pt x="7072" y="1802"/>
                    <a:pt x="7300" y="2159"/>
                    <a:pt x="7559" y="2516"/>
                  </a:cubicBezTo>
                  <a:lnTo>
                    <a:pt x="7559" y="2516"/>
                  </a:lnTo>
                  <a:cubicBezTo>
                    <a:pt x="7365" y="2710"/>
                    <a:pt x="7201" y="2874"/>
                    <a:pt x="7006" y="3069"/>
                  </a:cubicBezTo>
                  <a:lnTo>
                    <a:pt x="7006" y="3103"/>
                  </a:lnTo>
                  <a:cubicBezTo>
                    <a:pt x="7106" y="3370"/>
                    <a:pt x="7139" y="3636"/>
                    <a:pt x="7172" y="3937"/>
                  </a:cubicBezTo>
                  <a:lnTo>
                    <a:pt x="7172" y="3970"/>
                  </a:lnTo>
                  <a:lnTo>
                    <a:pt x="7865" y="4285"/>
                  </a:lnTo>
                  <a:lnTo>
                    <a:pt x="7865" y="4285"/>
                  </a:lnTo>
                  <a:cubicBezTo>
                    <a:pt x="7799" y="4703"/>
                    <a:pt x="7702" y="5121"/>
                    <a:pt x="7606" y="5571"/>
                  </a:cubicBezTo>
                  <a:lnTo>
                    <a:pt x="7639" y="5538"/>
                  </a:lnTo>
                  <a:lnTo>
                    <a:pt x="7739" y="5538"/>
                  </a:lnTo>
                  <a:lnTo>
                    <a:pt x="7739" y="5504"/>
                  </a:lnTo>
                  <a:cubicBezTo>
                    <a:pt x="7839" y="5037"/>
                    <a:pt x="7940" y="4604"/>
                    <a:pt x="8040" y="4204"/>
                  </a:cubicBezTo>
                  <a:lnTo>
                    <a:pt x="8040" y="4170"/>
                  </a:lnTo>
                  <a:lnTo>
                    <a:pt x="8006" y="4170"/>
                  </a:lnTo>
                  <a:lnTo>
                    <a:pt x="7300" y="3817"/>
                  </a:lnTo>
                  <a:lnTo>
                    <a:pt x="7300" y="3817"/>
                  </a:lnTo>
                  <a:cubicBezTo>
                    <a:pt x="7269" y="3544"/>
                    <a:pt x="7235" y="3272"/>
                    <a:pt x="7148" y="3027"/>
                  </a:cubicBezTo>
                  <a:lnTo>
                    <a:pt x="7148" y="3027"/>
                  </a:lnTo>
                  <a:lnTo>
                    <a:pt x="7706" y="2469"/>
                  </a:lnTo>
                  <a:lnTo>
                    <a:pt x="7706" y="2436"/>
                  </a:lnTo>
                  <a:cubicBezTo>
                    <a:pt x="7439" y="2035"/>
                    <a:pt x="7206" y="1668"/>
                    <a:pt x="6972" y="1301"/>
                  </a:cubicBezTo>
                  <a:lnTo>
                    <a:pt x="6939" y="1301"/>
                  </a:lnTo>
                  <a:lnTo>
                    <a:pt x="6219" y="1552"/>
                  </a:lnTo>
                  <a:lnTo>
                    <a:pt x="6219" y="1552"/>
                  </a:lnTo>
                  <a:cubicBezTo>
                    <a:pt x="5992" y="1359"/>
                    <a:pt x="5764" y="1198"/>
                    <a:pt x="5504" y="1068"/>
                  </a:cubicBezTo>
                  <a:lnTo>
                    <a:pt x="5504" y="301"/>
                  </a:lnTo>
                  <a:lnTo>
                    <a:pt x="5504" y="267"/>
                  </a:lnTo>
                  <a:lnTo>
                    <a:pt x="5471" y="267"/>
                  </a:lnTo>
                  <a:lnTo>
                    <a:pt x="4170" y="1"/>
                  </a:lnTo>
                  <a:close/>
                  <a:moveTo>
                    <a:pt x="12" y="3875"/>
                  </a:moveTo>
                  <a:cubicBezTo>
                    <a:pt x="8" y="3896"/>
                    <a:pt x="4" y="3916"/>
                    <a:pt x="1" y="3937"/>
                  </a:cubicBezTo>
                  <a:lnTo>
                    <a:pt x="734" y="4270"/>
                  </a:lnTo>
                  <a:lnTo>
                    <a:pt x="734" y="4237"/>
                  </a:lnTo>
                  <a:cubicBezTo>
                    <a:pt x="734" y="4528"/>
                    <a:pt x="766" y="4819"/>
                    <a:pt x="859" y="5080"/>
                  </a:cubicBezTo>
                  <a:lnTo>
                    <a:pt x="859" y="5080"/>
                  </a:lnTo>
                  <a:lnTo>
                    <a:pt x="301" y="5638"/>
                  </a:lnTo>
                  <a:lnTo>
                    <a:pt x="301" y="5671"/>
                  </a:lnTo>
                  <a:lnTo>
                    <a:pt x="1035" y="6772"/>
                  </a:lnTo>
                  <a:lnTo>
                    <a:pt x="1068" y="6772"/>
                  </a:lnTo>
                  <a:lnTo>
                    <a:pt x="1810" y="6514"/>
                  </a:lnTo>
                  <a:lnTo>
                    <a:pt x="1810" y="6514"/>
                  </a:lnTo>
                  <a:cubicBezTo>
                    <a:pt x="2010" y="6710"/>
                    <a:pt x="2272" y="6874"/>
                    <a:pt x="2502" y="7006"/>
                  </a:cubicBezTo>
                  <a:lnTo>
                    <a:pt x="2502" y="7773"/>
                  </a:lnTo>
                  <a:lnTo>
                    <a:pt x="2502" y="7806"/>
                  </a:lnTo>
                  <a:lnTo>
                    <a:pt x="2536" y="7806"/>
                  </a:lnTo>
                  <a:lnTo>
                    <a:pt x="3837" y="8073"/>
                  </a:lnTo>
                  <a:lnTo>
                    <a:pt x="3870" y="8073"/>
                  </a:lnTo>
                  <a:lnTo>
                    <a:pt x="4204" y="7339"/>
                  </a:lnTo>
                  <a:lnTo>
                    <a:pt x="4170" y="7339"/>
                  </a:lnTo>
                  <a:cubicBezTo>
                    <a:pt x="4461" y="7339"/>
                    <a:pt x="4751" y="7277"/>
                    <a:pt x="5011" y="7212"/>
                  </a:cubicBezTo>
                  <a:lnTo>
                    <a:pt x="5011" y="7212"/>
                  </a:lnTo>
                  <a:lnTo>
                    <a:pt x="5523" y="7694"/>
                  </a:lnTo>
                  <a:lnTo>
                    <a:pt x="5523" y="7694"/>
                  </a:lnTo>
                  <a:lnTo>
                    <a:pt x="5504" y="7706"/>
                  </a:lnTo>
                  <a:lnTo>
                    <a:pt x="5536" y="7706"/>
                  </a:lnTo>
                  <a:lnTo>
                    <a:pt x="5571" y="7739"/>
                  </a:lnTo>
                  <a:lnTo>
                    <a:pt x="5605" y="7773"/>
                  </a:lnTo>
                  <a:lnTo>
                    <a:pt x="5638" y="7773"/>
                  </a:lnTo>
                  <a:lnTo>
                    <a:pt x="6705" y="6972"/>
                  </a:lnTo>
                  <a:lnTo>
                    <a:pt x="6739" y="6972"/>
                  </a:lnTo>
                  <a:lnTo>
                    <a:pt x="6739" y="6939"/>
                  </a:lnTo>
                  <a:cubicBezTo>
                    <a:pt x="6642" y="6713"/>
                    <a:pt x="6545" y="6455"/>
                    <a:pt x="6478" y="6197"/>
                  </a:cubicBezTo>
                  <a:lnTo>
                    <a:pt x="6478" y="6197"/>
                  </a:lnTo>
                  <a:cubicBezTo>
                    <a:pt x="6643" y="5999"/>
                    <a:pt x="6807" y="5768"/>
                    <a:pt x="6939" y="5504"/>
                  </a:cubicBezTo>
                  <a:lnTo>
                    <a:pt x="6939" y="5504"/>
                  </a:lnTo>
                  <a:lnTo>
                    <a:pt x="6905" y="5538"/>
                  </a:lnTo>
                  <a:lnTo>
                    <a:pt x="6805" y="5538"/>
                  </a:lnTo>
                  <a:cubicBezTo>
                    <a:pt x="6705" y="5805"/>
                    <a:pt x="6539" y="6038"/>
                    <a:pt x="6338" y="6238"/>
                  </a:cubicBezTo>
                  <a:lnTo>
                    <a:pt x="6338" y="6272"/>
                  </a:lnTo>
                  <a:lnTo>
                    <a:pt x="6586" y="6985"/>
                  </a:lnTo>
                  <a:lnTo>
                    <a:pt x="6586" y="6985"/>
                  </a:lnTo>
                  <a:lnTo>
                    <a:pt x="5524" y="7693"/>
                  </a:lnTo>
                  <a:lnTo>
                    <a:pt x="4971" y="7139"/>
                  </a:lnTo>
                  <a:lnTo>
                    <a:pt x="4937" y="7139"/>
                  </a:lnTo>
                  <a:cubicBezTo>
                    <a:pt x="4671" y="7239"/>
                    <a:pt x="4404" y="7272"/>
                    <a:pt x="4103" y="7306"/>
                  </a:cubicBezTo>
                  <a:lnTo>
                    <a:pt x="4070" y="7306"/>
                  </a:lnTo>
                  <a:lnTo>
                    <a:pt x="3743" y="8026"/>
                  </a:lnTo>
                  <a:lnTo>
                    <a:pt x="3743" y="8026"/>
                  </a:lnTo>
                  <a:lnTo>
                    <a:pt x="2536" y="7747"/>
                  </a:lnTo>
                  <a:lnTo>
                    <a:pt x="2536" y="7747"/>
                  </a:lnTo>
                  <a:lnTo>
                    <a:pt x="2536" y="6972"/>
                  </a:lnTo>
                  <a:cubicBezTo>
                    <a:pt x="2269" y="6839"/>
                    <a:pt x="2035" y="6672"/>
                    <a:pt x="1802" y="6472"/>
                  </a:cubicBezTo>
                  <a:lnTo>
                    <a:pt x="1094" y="6729"/>
                  </a:lnTo>
                  <a:lnTo>
                    <a:pt x="1094" y="6729"/>
                  </a:lnTo>
                  <a:cubicBezTo>
                    <a:pt x="835" y="6372"/>
                    <a:pt x="607" y="6014"/>
                    <a:pt x="380" y="5657"/>
                  </a:cubicBezTo>
                  <a:lnTo>
                    <a:pt x="380" y="5657"/>
                  </a:lnTo>
                  <a:lnTo>
                    <a:pt x="861" y="5085"/>
                  </a:lnTo>
                  <a:lnTo>
                    <a:pt x="861" y="5085"/>
                  </a:lnTo>
                  <a:cubicBezTo>
                    <a:pt x="863" y="5092"/>
                    <a:pt x="865" y="5098"/>
                    <a:pt x="868" y="5104"/>
                  </a:cubicBezTo>
                  <a:lnTo>
                    <a:pt x="868" y="5077"/>
                  </a:lnTo>
                  <a:lnTo>
                    <a:pt x="901" y="5037"/>
                  </a:lnTo>
                  <a:cubicBezTo>
                    <a:pt x="834" y="4771"/>
                    <a:pt x="768" y="4504"/>
                    <a:pt x="734" y="4204"/>
                  </a:cubicBezTo>
                  <a:lnTo>
                    <a:pt x="12" y="3875"/>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37;p75"/>
            <p:cNvSpPr/>
            <p:nvPr/>
          </p:nvSpPr>
          <p:spPr>
            <a:xfrm>
              <a:off x="2797677" y="3237923"/>
              <a:ext cx="91806" cy="91408"/>
            </a:xfrm>
            <a:custGeom>
              <a:avLst/>
              <a:gdLst/>
              <a:ahLst/>
              <a:cxnLst/>
              <a:rect l="l" t="t" r="r" b="b"/>
              <a:pathLst>
                <a:path w="7840" h="7806" extrusionOk="0">
                  <a:moveTo>
                    <a:pt x="3954" y="2411"/>
                  </a:moveTo>
                  <a:cubicBezTo>
                    <a:pt x="4126" y="2411"/>
                    <a:pt x="4301" y="2440"/>
                    <a:pt x="4471" y="2502"/>
                  </a:cubicBezTo>
                  <a:cubicBezTo>
                    <a:pt x="5638" y="2969"/>
                    <a:pt x="5671" y="4637"/>
                    <a:pt x="4504" y="5137"/>
                  </a:cubicBezTo>
                  <a:cubicBezTo>
                    <a:pt x="4310" y="5220"/>
                    <a:pt x="4115" y="5258"/>
                    <a:pt x="3926" y="5258"/>
                  </a:cubicBezTo>
                  <a:cubicBezTo>
                    <a:pt x="2983" y="5258"/>
                    <a:pt x="2213" y="4304"/>
                    <a:pt x="2603" y="3302"/>
                  </a:cubicBezTo>
                  <a:cubicBezTo>
                    <a:pt x="2833" y="2738"/>
                    <a:pt x="3380" y="2411"/>
                    <a:pt x="3954" y="2411"/>
                  </a:cubicBezTo>
                  <a:close/>
                  <a:moveTo>
                    <a:pt x="2970" y="0"/>
                  </a:moveTo>
                  <a:lnTo>
                    <a:pt x="1735" y="534"/>
                  </a:lnTo>
                  <a:lnTo>
                    <a:pt x="1869" y="1334"/>
                  </a:lnTo>
                  <a:cubicBezTo>
                    <a:pt x="1669" y="1501"/>
                    <a:pt x="1435" y="1701"/>
                    <a:pt x="1268" y="1935"/>
                  </a:cubicBezTo>
                  <a:lnTo>
                    <a:pt x="501" y="1801"/>
                  </a:lnTo>
                  <a:lnTo>
                    <a:pt x="1" y="3036"/>
                  </a:lnTo>
                  <a:lnTo>
                    <a:pt x="668" y="3503"/>
                  </a:lnTo>
                  <a:cubicBezTo>
                    <a:pt x="601" y="3803"/>
                    <a:pt x="601" y="4070"/>
                    <a:pt x="668" y="4370"/>
                  </a:cubicBezTo>
                  <a:lnTo>
                    <a:pt x="1" y="4837"/>
                  </a:lnTo>
                  <a:lnTo>
                    <a:pt x="534" y="6071"/>
                  </a:lnTo>
                  <a:lnTo>
                    <a:pt x="1335" y="5904"/>
                  </a:lnTo>
                  <a:cubicBezTo>
                    <a:pt x="1502" y="6138"/>
                    <a:pt x="1702" y="6338"/>
                    <a:pt x="1935" y="6505"/>
                  </a:cubicBezTo>
                  <a:lnTo>
                    <a:pt x="1835" y="7305"/>
                  </a:lnTo>
                  <a:lnTo>
                    <a:pt x="3070" y="7806"/>
                  </a:lnTo>
                  <a:lnTo>
                    <a:pt x="3537" y="7138"/>
                  </a:lnTo>
                  <a:cubicBezTo>
                    <a:pt x="3687" y="7155"/>
                    <a:pt x="3829" y="7163"/>
                    <a:pt x="3970" y="7163"/>
                  </a:cubicBezTo>
                  <a:cubicBezTo>
                    <a:pt x="4112" y="7163"/>
                    <a:pt x="4254" y="7155"/>
                    <a:pt x="4404" y="7138"/>
                  </a:cubicBezTo>
                  <a:lnTo>
                    <a:pt x="4871" y="7806"/>
                  </a:lnTo>
                  <a:lnTo>
                    <a:pt x="6072" y="7305"/>
                  </a:lnTo>
                  <a:lnTo>
                    <a:pt x="5938" y="6505"/>
                  </a:lnTo>
                  <a:cubicBezTo>
                    <a:pt x="6172" y="6305"/>
                    <a:pt x="6372" y="6104"/>
                    <a:pt x="6539" y="5871"/>
                  </a:cubicBezTo>
                  <a:lnTo>
                    <a:pt x="7339" y="6004"/>
                  </a:lnTo>
                  <a:lnTo>
                    <a:pt x="7840" y="4770"/>
                  </a:lnTo>
                  <a:lnTo>
                    <a:pt x="7173" y="4303"/>
                  </a:lnTo>
                  <a:cubicBezTo>
                    <a:pt x="7206" y="4003"/>
                    <a:pt x="7206" y="3736"/>
                    <a:pt x="7173" y="3436"/>
                  </a:cubicBezTo>
                  <a:lnTo>
                    <a:pt x="7806" y="2969"/>
                  </a:lnTo>
                  <a:lnTo>
                    <a:pt x="7306" y="1735"/>
                  </a:lnTo>
                  <a:lnTo>
                    <a:pt x="6505" y="1868"/>
                  </a:lnTo>
                  <a:cubicBezTo>
                    <a:pt x="6339" y="1668"/>
                    <a:pt x="6105" y="1434"/>
                    <a:pt x="5872" y="1268"/>
                  </a:cubicBezTo>
                  <a:lnTo>
                    <a:pt x="6005" y="500"/>
                  </a:lnTo>
                  <a:lnTo>
                    <a:pt x="4737" y="0"/>
                  </a:lnTo>
                  <a:lnTo>
                    <a:pt x="4304" y="667"/>
                  </a:lnTo>
                  <a:cubicBezTo>
                    <a:pt x="4154" y="634"/>
                    <a:pt x="4012" y="617"/>
                    <a:pt x="3870" y="617"/>
                  </a:cubicBezTo>
                  <a:cubicBezTo>
                    <a:pt x="3728" y="617"/>
                    <a:pt x="3587" y="634"/>
                    <a:pt x="3437" y="667"/>
                  </a:cubicBezTo>
                  <a:lnTo>
                    <a:pt x="29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38;p75"/>
            <p:cNvSpPr/>
            <p:nvPr/>
          </p:nvSpPr>
          <p:spPr>
            <a:xfrm>
              <a:off x="2825805" y="3265781"/>
              <a:ext cx="35552" cy="34334"/>
            </a:xfrm>
            <a:custGeom>
              <a:avLst/>
              <a:gdLst/>
              <a:ahLst/>
              <a:cxnLst/>
              <a:rect l="l" t="t" r="r" b="b"/>
              <a:pathLst>
                <a:path w="3036" h="2932" extrusionOk="0">
                  <a:moveTo>
                    <a:pt x="1538" y="1"/>
                  </a:moveTo>
                  <a:cubicBezTo>
                    <a:pt x="1408" y="1"/>
                    <a:pt x="1271" y="17"/>
                    <a:pt x="1135" y="56"/>
                  </a:cubicBezTo>
                  <a:cubicBezTo>
                    <a:pt x="834" y="156"/>
                    <a:pt x="534" y="356"/>
                    <a:pt x="367" y="623"/>
                  </a:cubicBezTo>
                  <a:cubicBezTo>
                    <a:pt x="301" y="723"/>
                    <a:pt x="234" y="823"/>
                    <a:pt x="201" y="923"/>
                  </a:cubicBezTo>
                  <a:cubicBezTo>
                    <a:pt x="201" y="927"/>
                    <a:pt x="201" y="929"/>
                    <a:pt x="203" y="929"/>
                  </a:cubicBezTo>
                  <a:cubicBezTo>
                    <a:pt x="215" y="929"/>
                    <a:pt x="281" y="806"/>
                    <a:pt x="401" y="657"/>
                  </a:cubicBezTo>
                  <a:cubicBezTo>
                    <a:pt x="667" y="277"/>
                    <a:pt x="1094" y="81"/>
                    <a:pt x="1525" y="81"/>
                  </a:cubicBezTo>
                  <a:cubicBezTo>
                    <a:pt x="1850" y="81"/>
                    <a:pt x="2177" y="193"/>
                    <a:pt x="2436" y="423"/>
                  </a:cubicBezTo>
                  <a:cubicBezTo>
                    <a:pt x="2669" y="623"/>
                    <a:pt x="2802" y="857"/>
                    <a:pt x="2869" y="1124"/>
                  </a:cubicBezTo>
                  <a:cubicBezTo>
                    <a:pt x="2936" y="1424"/>
                    <a:pt x="2936" y="1724"/>
                    <a:pt x="2802" y="1991"/>
                  </a:cubicBezTo>
                  <a:cubicBezTo>
                    <a:pt x="2702" y="2258"/>
                    <a:pt x="2502" y="2491"/>
                    <a:pt x="2269" y="2658"/>
                  </a:cubicBezTo>
                  <a:cubicBezTo>
                    <a:pt x="2035" y="2791"/>
                    <a:pt x="1768" y="2858"/>
                    <a:pt x="1468" y="2858"/>
                  </a:cubicBezTo>
                  <a:cubicBezTo>
                    <a:pt x="1235" y="2858"/>
                    <a:pt x="1001" y="2791"/>
                    <a:pt x="768" y="2658"/>
                  </a:cubicBezTo>
                  <a:cubicBezTo>
                    <a:pt x="601" y="2525"/>
                    <a:pt x="434" y="2391"/>
                    <a:pt x="334" y="2191"/>
                  </a:cubicBezTo>
                  <a:cubicBezTo>
                    <a:pt x="167" y="1924"/>
                    <a:pt x="101" y="1591"/>
                    <a:pt x="134" y="1290"/>
                  </a:cubicBezTo>
                  <a:cubicBezTo>
                    <a:pt x="134" y="1190"/>
                    <a:pt x="167" y="1057"/>
                    <a:pt x="201" y="957"/>
                  </a:cubicBezTo>
                  <a:lnTo>
                    <a:pt x="201" y="957"/>
                  </a:lnTo>
                  <a:cubicBezTo>
                    <a:pt x="134" y="1057"/>
                    <a:pt x="101" y="1157"/>
                    <a:pt x="101" y="1290"/>
                  </a:cubicBezTo>
                  <a:cubicBezTo>
                    <a:pt x="0" y="1857"/>
                    <a:pt x="267" y="2391"/>
                    <a:pt x="734" y="2725"/>
                  </a:cubicBezTo>
                  <a:cubicBezTo>
                    <a:pt x="968" y="2858"/>
                    <a:pt x="1201" y="2925"/>
                    <a:pt x="1468" y="2925"/>
                  </a:cubicBezTo>
                  <a:cubicBezTo>
                    <a:pt x="1508" y="2929"/>
                    <a:pt x="1547" y="2931"/>
                    <a:pt x="1586" y="2931"/>
                  </a:cubicBezTo>
                  <a:cubicBezTo>
                    <a:pt x="1846" y="2931"/>
                    <a:pt x="2099" y="2841"/>
                    <a:pt x="2302" y="2725"/>
                  </a:cubicBezTo>
                  <a:cubicBezTo>
                    <a:pt x="2569" y="2558"/>
                    <a:pt x="2769" y="2291"/>
                    <a:pt x="2903" y="2024"/>
                  </a:cubicBezTo>
                  <a:cubicBezTo>
                    <a:pt x="3003" y="1724"/>
                    <a:pt x="3036" y="1424"/>
                    <a:pt x="2936" y="1124"/>
                  </a:cubicBezTo>
                  <a:cubicBezTo>
                    <a:pt x="2903" y="957"/>
                    <a:pt x="2869" y="823"/>
                    <a:pt x="2769" y="690"/>
                  </a:cubicBezTo>
                  <a:cubicBezTo>
                    <a:pt x="2569" y="356"/>
                    <a:pt x="2202" y="123"/>
                    <a:pt x="1802" y="23"/>
                  </a:cubicBezTo>
                  <a:cubicBezTo>
                    <a:pt x="1719" y="9"/>
                    <a:pt x="163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939;p75"/>
            <p:cNvSpPr/>
            <p:nvPr/>
          </p:nvSpPr>
          <p:spPr>
            <a:xfrm>
              <a:off x="2797291" y="3238309"/>
              <a:ext cx="92591" cy="91408"/>
            </a:xfrm>
            <a:custGeom>
              <a:avLst/>
              <a:gdLst/>
              <a:ahLst/>
              <a:cxnLst/>
              <a:rect l="l" t="t" r="r" b="b"/>
              <a:pathLst>
                <a:path w="7907" h="7806" extrusionOk="0">
                  <a:moveTo>
                    <a:pt x="1805" y="599"/>
                  </a:moveTo>
                  <a:lnTo>
                    <a:pt x="1802" y="601"/>
                  </a:lnTo>
                  <a:cubicBezTo>
                    <a:pt x="1804" y="611"/>
                    <a:pt x="1806" y="622"/>
                    <a:pt x="1809" y="632"/>
                  </a:cubicBezTo>
                  <a:lnTo>
                    <a:pt x="1809" y="632"/>
                  </a:lnTo>
                  <a:cubicBezTo>
                    <a:pt x="1807" y="621"/>
                    <a:pt x="1806" y="611"/>
                    <a:pt x="1805" y="599"/>
                  </a:cubicBezTo>
                  <a:close/>
                  <a:moveTo>
                    <a:pt x="1809" y="632"/>
                  </a:moveTo>
                  <a:cubicBezTo>
                    <a:pt x="1844" y="932"/>
                    <a:pt x="1904" y="1150"/>
                    <a:pt x="1935" y="1368"/>
                  </a:cubicBezTo>
                  <a:cubicBezTo>
                    <a:pt x="1768" y="1501"/>
                    <a:pt x="1602" y="1668"/>
                    <a:pt x="1468" y="1835"/>
                  </a:cubicBezTo>
                  <a:cubicBezTo>
                    <a:pt x="1635" y="1668"/>
                    <a:pt x="1768" y="1535"/>
                    <a:pt x="1968" y="1368"/>
                  </a:cubicBezTo>
                  <a:cubicBezTo>
                    <a:pt x="1936" y="1175"/>
                    <a:pt x="1873" y="920"/>
                    <a:pt x="1809" y="632"/>
                  </a:cubicBezTo>
                  <a:close/>
                  <a:moveTo>
                    <a:pt x="501" y="1802"/>
                  </a:moveTo>
                  <a:lnTo>
                    <a:pt x="1068" y="1902"/>
                  </a:lnTo>
                  <a:lnTo>
                    <a:pt x="1101" y="1902"/>
                  </a:lnTo>
                  <a:lnTo>
                    <a:pt x="501" y="1802"/>
                  </a:lnTo>
                  <a:close/>
                  <a:moveTo>
                    <a:pt x="1468" y="1835"/>
                  </a:moveTo>
                  <a:lnTo>
                    <a:pt x="1368" y="1935"/>
                  </a:lnTo>
                  <a:lnTo>
                    <a:pt x="1335" y="2002"/>
                  </a:lnTo>
                  <a:lnTo>
                    <a:pt x="1368" y="1968"/>
                  </a:lnTo>
                  <a:lnTo>
                    <a:pt x="1468" y="1835"/>
                  </a:lnTo>
                  <a:close/>
                  <a:moveTo>
                    <a:pt x="4770" y="0"/>
                  </a:moveTo>
                  <a:lnTo>
                    <a:pt x="4770" y="34"/>
                  </a:lnTo>
                  <a:cubicBezTo>
                    <a:pt x="4605" y="266"/>
                    <a:pt x="4439" y="465"/>
                    <a:pt x="4305" y="698"/>
                  </a:cubicBezTo>
                  <a:lnTo>
                    <a:pt x="4305" y="698"/>
                  </a:lnTo>
                  <a:cubicBezTo>
                    <a:pt x="4166" y="683"/>
                    <a:pt x="4026" y="676"/>
                    <a:pt x="3891" y="676"/>
                  </a:cubicBezTo>
                  <a:cubicBezTo>
                    <a:pt x="3745" y="676"/>
                    <a:pt x="3603" y="684"/>
                    <a:pt x="3470" y="701"/>
                  </a:cubicBezTo>
                  <a:lnTo>
                    <a:pt x="3003" y="34"/>
                  </a:lnTo>
                  <a:lnTo>
                    <a:pt x="1802" y="567"/>
                  </a:lnTo>
                  <a:cubicBezTo>
                    <a:pt x="1803" y="578"/>
                    <a:pt x="1804" y="589"/>
                    <a:pt x="1805" y="599"/>
                  </a:cubicBezTo>
                  <a:lnTo>
                    <a:pt x="1805" y="599"/>
                  </a:lnTo>
                  <a:lnTo>
                    <a:pt x="3010" y="111"/>
                  </a:lnTo>
                  <a:lnTo>
                    <a:pt x="3010" y="111"/>
                  </a:lnTo>
                  <a:lnTo>
                    <a:pt x="3470" y="734"/>
                  </a:lnTo>
                  <a:cubicBezTo>
                    <a:pt x="3620" y="718"/>
                    <a:pt x="3770" y="709"/>
                    <a:pt x="3916" y="709"/>
                  </a:cubicBezTo>
                  <a:cubicBezTo>
                    <a:pt x="4062" y="709"/>
                    <a:pt x="4203" y="718"/>
                    <a:pt x="4337" y="734"/>
                  </a:cubicBezTo>
                  <a:lnTo>
                    <a:pt x="4796" y="78"/>
                  </a:lnTo>
                  <a:lnTo>
                    <a:pt x="6001" y="566"/>
                  </a:lnTo>
                  <a:lnTo>
                    <a:pt x="6001" y="566"/>
                  </a:lnTo>
                  <a:cubicBezTo>
                    <a:pt x="5969" y="822"/>
                    <a:pt x="5937" y="1078"/>
                    <a:pt x="5905" y="1335"/>
                  </a:cubicBezTo>
                  <a:cubicBezTo>
                    <a:pt x="6105" y="1501"/>
                    <a:pt x="6338" y="1702"/>
                    <a:pt x="6505" y="1935"/>
                  </a:cubicBezTo>
                  <a:lnTo>
                    <a:pt x="6538" y="1935"/>
                  </a:lnTo>
                  <a:lnTo>
                    <a:pt x="7288" y="1805"/>
                  </a:lnTo>
                  <a:lnTo>
                    <a:pt x="7288" y="1805"/>
                  </a:lnTo>
                  <a:lnTo>
                    <a:pt x="7784" y="2951"/>
                  </a:lnTo>
                  <a:lnTo>
                    <a:pt x="7139" y="3403"/>
                  </a:lnTo>
                  <a:lnTo>
                    <a:pt x="7139" y="3436"/>
                  </a:lnTo>
                  <a:cubicBezTo>
                    <a:pt x="7172" y="3736"/>
                    <a:pt x="7172" y="4003"/>
                    <a:pt x="7139" y="4303"/>
                  </a:cubicBezTo>
                  <a:lnTo>
                    <a:pt x="7795" y="4730"/>
                  </a:lnTo>
                  <a:lnTo>
                    <a:pt x="7795" y="4730"/>
                  </a:lnTo>
                  <a:lnTo>
                    <a:pt x="7310" y="5928"/>
                  </a:lnTo>
                  <a:lnTo>
                    <a:pt x="7310" y="5928"/>
                  </a:lnTo>
                  <a:lnTo>
                    <a:pt x="6572" y="5805"/>
                  </a:lnTo>
                  <a:lnTo>
                    <a:pt x="6472" y="5805"/>
                  </a:lnTo>
                  <a:cubicBezTo>
                    <a:pt x="6305" y="6038"/>
                    <a:pt x="6105" y="6238"/>
                    <a:pt x="5871" y="6405"/>
                  </a:cubicBezTo>
                  <a:lnTo>
                    <a:pt x="5871" y="6438"/>
                  </a:lnTo>
                  <a:cubicBezTo>
                    <a:pt x="5903" y="6689"/>
                    <a:pt x="5963" y="6939"/>
                    <a:pt x="5998" y="7189"/>
                  </a:cubicBezTo>
                  <a:lnTo>
                    <a:pt x="5998" y="7189"/>
                  </a:lnTo>
                  <a:lnTo>
                    <a:pt x="4854" y="7684"/>
                  </a:lnTo>
                  <a:lnTo>
                    <a:pt x="4854" y="7684"/>
                  </a:lnTo>
                  <a:lnTo>
                    <a:pt x="4429" y="7107"/>
                  </a:lnTo>
                  <a:lnTo>
                    <a:pt x="4429" y="7107"/>
                  </a:lnTo>
                  <a:cubicBezTo>
                    <a:pt x="4432" y="7107"/>
                    <a:pt x="4434" y="7106"/>
                    <a:pt x="4437" y="7105"/>
                  </a:cubicBezTo>
                  <a:lnTo>
                    <a:pt x="4428" y="7105"/>
                  </a:lnTo>
                  <a:lnTo>
                    <a:pt x="4404" y="7072"/>
                  </a:lnTo>
                  <a:lnTo>
                    <a:pt x="4370" y="7072"/>
                  </a:lnTo>
                  <a:cubicBezTo>
                    <a:pt x="4220" y="7089"/>
                    <a:pt x="4078" y="7097"/>
                    <a:pt x="3937" y="7097"/>
                  </a:cubicBezTo>
                  <a:cubicBezTo>
                    <a:pt x="3795" y="7097"/>
                    <a:pt x="3653" y="7089"/>
                    <a:pt x="3503" y="7072"/>
                  </a:cubicBezTo>
                  <a:lnTo>
                    <a:pt x="3470" y="7072"/>
                  </a:lnTo>
                  <a:lnTo>
                    <a:pt x="3043" y="7696"/>
                  </a:lnTo>
                  <a:lnTo>
                    <a:pt x="3043" y="7696"/>
                  </a:lnTo>
                  <a:lnTo>
                    <a:pt x="1843" y="7242"/>
                  </a:lnTo>
                  <a:lnTo>
                    <a:pt x="1843" y="7242"/>
                  </a:lnTo>
                  <a:cubicBezTo>
                    <a:pt x="1904" y="6985"/>
                    <a:pt x="1936" y="6728"/>
                    <a:pt x="1968" y="6472"/>
                  </a:cubicBezTo>
                  <a:cubicBezTo>
                    <a:pt x="1735" y="6272"/>
                    <a:pt x="1535" y="6071"/>
                    <a:pt x="1368" y="5871"/>
                  </a:cubicBezTo>
                  <a:lnTo>
                    <a:pt x="1335" y="5871"/>
                  </a:lnTo>
                  <a:lnTo>
                    <a:pt x="565" y="5999"/>
                  </a:lnTo>
                  <a:lnTo>
                    <a:pt x="565" y="5999"/>
                  </a:lnTo>
                  <a:lnTo>
                    <a:pt x="45" y="4796"/>
                  </a:lnTo>
                  <a:lnTo>
                    <a:pt x="45" y="4796"/>
                  </a:lnTo>
                  <a:lnTo>
                    <a:pt x="701" y="4337"/>
                  </a:lnTo>
                  <a:cubicBezTo>
                    <a:pt x="668" y="4070"/>
                    <a:pt x="668" y="3770"/>
                    <a:pt x="701" y="3470"/>
                  </a:cubicBezTo>
                  <a:lnTo>
                    <a:pt x="34" y="3036"/>
                  </a:lnTo>
                  <a:cubicBezTo>
                    <a:pt x="234" y="2536"/>
                    <a:pt x="401" y="2102"/>
                    <a:pt x="501" y="1802"/>
                  </a:cubicBezTo>
                  <a:lnTo>
                    <a:pt x="501" y="1802"/>
                  </a:lnTo>
                  <a:cubicBezTo>
                    <a:pt x="367" y="2135"/>
                    <a:pt x="201" y="2536"/>
                    <a:pt x="0" y="3036"/>
                  </a:cubicBezTo>
                  <a:lnTo>
                    <a:pt x="661" y="3499"/>
                  </a:lnTo>
                  <a:lnTo>
                    <a:pt x="661" y="3499"/>
                  </a:lnTo>
                  <a:cubicBezTo>
                    <a:pt x="601" y="3789"/>
                    <a:pt x="603" y="4079"/>
                    <a:pt x="668" y="4337"/>
                  </a:cubicBezTo>
                  <a:lnTo>
                    <a:pt x="37" y="4778"/>
                  </a:lnTo>
                  <a:lnTo>
                    <a:pt x="34" y="4770"/>
                  </a:lnTo>
                  <a:lnTo>
                    <a:pt x="34" y="4780"/>
                  </a:lnTo>
                  <a:lnTo>
                    <a:pt x="0" y="4804"/>
                  </a:lnTo>
                  <a:lnTo>
                    <a:pt x="534" y="6038"/>
                  </a:lnTo>
                  <a:lnTo>
                    <a:pt x="534" y="6071"/>
                  </a:lnTo>
                  <a:lnTo>
                    <a:pt x="567" y="6071"/>
                  </a:lnTo>
                  <a:lnTo>
                    <a:pt x="1307" y="5911"/>
                  </a:lnTo>
                  <a:lnTo>
                    <a:pt x="1307" y="5911"/>
                  </a:lnTo>
                  <a:cubicBezTo>
                    <a:pt x="1504" y="6140"/>
                    <a:pt x="1701" y="6338"/>
                    <a:pt x="1931" y="6535"/>
                  </a:cubicBezTo>
                  <a:lnTo>
                    <a:pt x="1931" y="6535"/>
                  </a:lnTo>
                  <a:cubicBezTo>
                    <a:pt x="1899" y="6761"/>
                    <a:pt x="1866" y="7018"/>
                    <a:pt x="1802" y="7306"/>
                  </a:cubicBezTo>
                  <a:lnTo>
                    <a:pt x="1835" y="7306"/>
                  </a:lnTo>
                  <a:lnTo>
                    <a:pt x="3103" y="7806"/>
                  </a:lnTo>
                  <a:lnTo>
                    <a:pt x="3136" y="7806"/>
                  </a:lnTo>
                  <a:lnTo>
                    <a:pt x="3136" y="7773"/>
                  </a:lnTo>
                  <a:lnTo>
                    <a:pt x="3566" y="7112"/>
                  </a:lnTo>
                  <a:lnTo>
                    <a:pt x="3566" y="7112"/>
                  </a:lnTo>
                  <a:cubicBezTo>
                    <a:pt x="3706" y="7141"/>
                    <a:pt x="3846" y="7155"/>
                    <a:pt x="3987" y="7155"/>
                  </a:cubicBezTo>
                  <a:cubicBezTo>
                    <a:pt x="4117" y="7155"/>
                    <a:pt x="4248" y="7143"/>
                    <a:pt x="4379" y="7117"/>
                  </a:cubicBezTo>
                  <a:lnTo>
                    <a:pt x="4379" y="7117"/>
                  </a:lnTo>
                  <a:lnTo>
                    <a:pt x="4816" y="7700"/>
                  </a:lnTo>
                  <a:lnTo>
                    <a:pt x="4816" y="7700"/>
                  </a:lnTo>
                  <a:lnTo>
                    <a:pt x="4804" y="7706"/>
                  </a:lnTo>
                  <a:lnTo>
                    <a:pt x="4821" y="7706"/>
                  </a:lnTo>
                  <a:lnTo>
                    <a:pt x="4871" y="7773"/>
                  </a:lnTo>
                  <a:lnTo>
                    <a:pt x="4871" y="7806"/>
                  </a:lnTo>
                  <a:lnTo>
                    <a:pt x="4904" y="7806"/>
                  </a:lnTo>
                  <a:lnTo>
                    <a:pt x="6138" y="7239"/>
                  </a:lnTo>
                  <a:lnTo>
                    <a:pt x="6171" y="7239"/>
                  </a:lnTo>
                  <a:lnTo>
                    <a:pt x="6016" y="6495"/>
                  </a:lnTo>
                  <a:lnTo>
                    <a:pt x="6016" y="6495"/>
                  </a:lnTo>
                  <a:cubicBezTo>
                    <a:pt x="6243" y="6300"/>
                    <a:pt x="6438" y="6104"/>
                    <a:pt x="6602" y="5876"/>
                  </a:cubicBezTo>
                  <a:lnTo>
                    <a:pt x="6602" y="5876"/>
                  </a:lnTo>
                  <a:lnTo>
                    <a:pt x="7372" y="6005"/>
                  </a:lnTo>
                  <a:lnTo>
                    <a:pt x="7406" y="6005"/>
                  </a:lnTo>
                  <a:lnTo>
                    <a:pt x="7406" y="5971"/>
                  </a:lnTo>
                  <a:lnTo>
                    <a:pt x="7906" y="4704"/>
                  </a:lnTo>
                  <a:lnTo>
                    <a:pt x="7906" y="4670"/>
                  </a:lnTo>
                  <a:lnTo>
                    <a:pt x="7873" y="4670"/>
                  </a:lnTo>
                  <a:lnTo>
                    <a:pt x="7209" y="4239"/>
                  </a:lnTo>
                  <a:lnTo>
                    <a:pt x="7209" y="4239"/>
                  </a:lnTo>
                  <a:cubicBezTo>
                    <a:pt x="7238" y="3959"/>
                    <a:pt x="7238" y="3680"/>
                    <a:pt x="7209" y="3400"/>
                  </a:cubicBezTo>
                  <a:lnTo>
                    <a:pt x="7209" y="3400"/>
                  </a:lnTo>
                  <a:lnTo>
                    <a:pt x="7799" y="2987"/>
                  </a:lnTo>
                  <a:lnTo>
                    <a:pt x="7799" y="2987"/>
                  </a:lnTo>
                  <a:lnTo>
                    <a:pt x="7806" y="3003"/>
                  </a:lnTo>
                  <a:lnTo>
                    <a:pt x="7806" y="2983"/>
                  </a:lnTo>
                  <a:lnTo>
                    <a:pt x="7806" y="2983"/>
                  </a:lnTo>
                  <a:lnTo>
                    <a:pt x="7873" y="2936"/>
                  </a:lnTo>
                  <a:lnTo>
                    <a:pt x="7873" y="2902"/>
                  </a:lnTo>
                  <a:lnTo>
                    <a:pt x="7372" y="1702"/>
                  </a:lnTo>
                  <a:lnTo>
                    <a:pt x="7372" y="1668"/>
                  </a:lnTo>
                  <a:lnTo>
                    <a:pt x="7339" y="1668"/>
                  </a:lnTo>
                  <a:lnTo>
                    <a:pt x="6567" y="1829"/>
                  </a:lnTo>
                  <a:lnTo>
                    <a:pt x="6567" y="1829"/>
                  </a:lnTo>
                  <a:cubicBezTo>
                    <a:pt x="6370" y="1600"/>
                    <a:pt x="6172" y="1436"/>
                    <a:pt x="5943" y="1272"/>
                  </a:cubicBezTo>
                  <a:lnTo>
                    <a:pt x="5943" y="1272"/>
                  </a:lnTo>
                  <a:lnTo>
                    <a:pt x="6071" y="534"/>
                  </a:lnTo>
                  <a:lnTo>
                    <a:pt x="6071" y="501"/>
                  </a:lnTo>
                  <a:lnTo>
                    <a:pt x="6038" y="501"/>
                  </a:lnTo>
                  <a:lnTo>
                    <a:pt x="47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940;p75"/>
            <p:cNvSpPr/>
            <p:nvPr/>
          </p:nvSpPr>
          <p:spPr>
            <a:xfrm>
              <a:off x="2717604" y="3020351"/>
              <a:ext cx="153518" cy="153518"/>
            </a:xfrm>
            <a:custGeom>
              <a:avLst/>
              <a:gdLst/>
              <a:ahLst/>
              <a:cxnLst/>
              <a:rect l="l" t="t" r="r" b="b"/>
              <a:pathLst>
                <a:path w="13110" h="13110" extrusionOk="0">
                  <a:moveTo>
                    <a:pt x="6591" y="4060"/>
                  </a:moveTo>
                  <a:cubicBezTo>
                    <a:pt x="6886" y="4060"/>
                    <a:pt x="7185" y="4117"/>
                    <a:pt x="7473" y="4236"/>
                  </a:cubicBezTo>
                  <a:cubicBezTo>
                    <a:pt x="9474" y="5004"/>
                    <a:pt x="9507" y="7806"/>
                    <a:pt x="7539" y="8640"/>
                  </a:cubicBezTo>
                  <a:cubicBezTo>
                    <a:pt x="7217" y="8776"/>
                    <a:pt x="6894" y="8839"/>
                    <a:pt x="6584" y="8839"/>
                  </a:cubicBezTo>
                  <a:cubicBezTo>
                    <a:pt x="5000" y="8839"/>
                    <a:pt x="3729" y="7216"/>
                    <a:pt x="4370" y="5571"/>
                  </a:cubicBezTo>
                  <a:cubicBezTo>
                    <a:pt x="4751" y="4632"/>
                    <a:pt x="5652" y="4060"/>
                    <a:pt x="6591" y="4060"/>
                  </a:cubicBezTo>
                  <a:close/>
                  <a:moveTo>
                    <a:pt x="7973" y="0"/>
                  </a:moveTo>
                  <a:lnTo>
                    <a:pt x="7206" y="1101"/>
                  </a:lnTo>
                  <a:cubicBezTo>
                    <a:pt x="6972" y="1067"/>
                    <a:pt x="6730" y="1051"/>
                    <a:pt x="6489" y="1051"/>
                  </a:cubicBezTo>
                  <a:cubicBezTo>
                    <a:pt x="6247" y="1051"/>
                    <a:pt x="6005" y="1067"/>
                    <a:pt x="5771" y="1101"/>
                  </a:cubicBezTo>
                  <a:lnTo>
                    <a:pt x="4971" y="33"/>
                  </a:lnTo>
                  <a:lnTo>
                    <a:pt x="2936" y="901"/>
                  </a:lnTo>
                  <a:lnTo>
                    <a:pt x="3169" y="2235"/>
                  </a:lnTo>
                  <a:cubicBezTo>
                    <a:pt x="2803" y="2535"/>
                    <a:pt x="2436" y="2869"/>
                    <a:pt x="2169" y="3269"/>
                  </a:cubicBezTo>
                  <a:lnTo>
                    <a:pt x="2135" y="3269"/>
                  </a:lnTo>
                  <a:lnTo>
                    <a:pt x="834" y="3069"/>
                  </a:lnTo>
                  <a:lnTo>
                    <a:pt x="1" y="5137"/>
                  </a:lnTo>
                  <a:lnTo>
                    <a:pt x="1101" y="5904"/>
                  </a:lnTo>
                  <a:cubicBezTo>
                    <a:pt x="1035" y="6371"/>
                    <a:pt x="1035" y="6872"/>
                    <a:pt x="1101" y="7339"/>
                  </a:cubicBezTo>
                  <a:lnTo>
                    <a:pt x="1" y="8139"/>
                  </a:lnTo>
                  <a:lnTo>
                    <a:pt x="901" y="10174"/>
                  </a:lnTo>
                  <a:lnTo>
                    <a:pt x="2202" y="9941"/>
                  </a:lnTo>
                  <a:cubicBezTo>
                    <a:pt x="2502" y="10307"/>
                    <a:pt x="2869" y="10674"/>
                    <a:pt x="3236" y="10941"/>
                  </a:cubicBezTo>
                  <a:lnTo>
                    <a:pt x="3036" y="12276"/>
                  </a:lnTo>
                  <a:lnTo>
                    <a:pt x="5138" y="13109"/>
                  </a:lnTo>
                  <a:lnTo>
                    <a:pt x="5905" y="12009"/>
                  </a:lnTo>
                  <a:cubicBezTo>
                    <a:pt x="6138" y="12042"/>
                    <a:pt x="6372" y="12059"/>
                    <a:pt x="6609" y="12059"/>
                  </a:cubicBezTo>
                  <a:cubicBezTo>
                    <a:pt x="6847" y="12059"/>
                    <a:pt x="7089" y="12042"/>
                    <a:pt x="7339" y="12009"/>
                  </a:cubicBezTo>
                  <a:lnTo>
                    <a:pt x="8140" y="13076"/>
                  </a:lnTo>
                  <a:lnTo>
                    <a:pt x="10174" y="12209"/>
                  </a:lnTo>
                  <a:lnTo>
                    <a:pt x="9941" y="10875"/>
                  </a:lnTo>
                  <a:cubicBezTo>
                    <a:pt x="10308" y="10574"/>
                    <a:pt x="10641" y="10241"/>
                    <a:pt x="10942" y="9840"/>
                  </a:cubicBezTo>
                  <a:lnTo>
                    <a:pt x="12276" y="10074"/>
                  </a:lnTo>
                  <a:lnTo>
                    <a:pt x="13110" y="7972"/>
                  </a:lnTo>
                  <a:lnTo>
                    <a:pt x="11976" y="7205"/>
                  </a:lnTo>
                  <a:cubicBezTo>
                    <a:pt x="12042" y="6738"/>
                    <a:pt x="12042" y="6238"/>
                    <a:pt x="11976" y="5771"/>
                  </a:cubicBezTo>
                  <a:lnTo>
                    <a:pt x="13077" y="4970"/>
                  </a:lnTo>
                  <a:lnTo>
                    <a:pt x="12209" y="2935"/>
                  </a:lnTo>
                  <a:lnTo>
                    <a:pt x="10875" y="3169"/>
                  </a:lnTo>
                  <a:cubicBezTo>
                    <a:pt x="10575" y="2802"/>
                    <a:pt x="10208" y="2435"/>
                    <a:pt x="9841" y="2168"/>
                  </a:cubicBezTo>
                  <a:lnTo>
                    <a:pt x="10041" y="834"/>
                  </a:lnTo>
                  <a:lnTo>
                    <a:pt x="797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41;p75"/>
            <p:cNvSpPr/>
            <p:nvPr/>
          </p:nvSpPr>
          <p:spPr>
            <a:xfrm>
              <a:off x="2765650" y="3067226"/>
              <a:ext cx="60166" cy="57192"/>
            </a:xfrm>
            <a:custGeom>
              <a:avLst/>
              <a:gdLst/>
              <a:ahLst/>
              <a:cxnLst/>
              <a:rect l="l" t="t" r="r" b="b"/>
              <a:pathLst>
                <a:path w="5138" h="4884" extrusionOk="0">
                  <a:moveTo>
                    <a:pt x="2514" y="1"/>
                  </a:moveTo>
                  <a:cubicBezTo>
                    <a:pt x="1756" y="1"/>
                    <a:pt x="1010" y="349"/>
                    <a:pt x="534" y="1034"/>
                  </a:cubicBezTo>
                  <a:cubicBezTo>
                    <a:pt x="434" y="1201"/>
                    <a:pt x="334" y="1368"/>
                    <a:pt x="267" y="1568"/>
                  </a:cubicBezTo>
                  <a:cubicBezTo>
                    <a:pt x="301" y="1568"/>
                    <a:pt x="367" y="1368"/>
                    <a:pt x="601" y="1067"/>
                  </a:cubicBezTo>
                  <a:cubicBezTo>
                    <a:pt x="901" y="634"/>
                    <a:pt x="1368" y="333"/>
                    <a:pt x="1868" y="200"/>
                  </a:cubicBezTo>
                  <a:cubicBezTo>
                    <a:pt x="2084" y="135"/>
                    <a:pt x="2313" y="99"/>
                    <a:pt x="2547" y="99"/>
                  </a:cubicBezTo>
                  <a:cubicBezTo>
                    <a:pt x="2676" y="99"/>
                    <a:pt x="2806" y="110"/>
                    <a:pt x="2936" y="133"/>
                  </a:cubicBezTo>
                  <a:cubicBezTo>
                    <a:pt x="3570" y="267"/>
                    <a:pt x="4137" y="667"/>
                    <a:pt x="4470" y="1201"/>
                  </a:cubicBezTo>
                  <a:cubicBezTo>
                    <a:pt x="4604" y="1401"/>
                    <a:pt x="4670" y="1634"/>
                    <a:pt x="4737" y="1868"/>
                  </a:cubicBezTo>
                  <a:cubicBezTo>
                    <a:pt x="4871" y="2335"/>
                    <a:pt x="4837" y="2835"/>
                    <a:pt x="4637" y="3302"/>
                  </a:cubicBezTo>
                  <a:cubicBezTo>
                    <a:pt x="4470" y="3736"/>
                    <a:pt x="4137" y="4136"/>
                    <a:pt x="3736" y="4403"/>
                  </a:cubicBezTo>
                  <a:cubicBezTo>
                    <a:pt x="3536" y="4536"/>
                    <a:pt x="3303" y="4637"/>
                    <a:pt x="3103" y="4670"/>
                  </a:cubicBezTo>
                  <a:cubicBezTo>
                    <a:pt x="2869" y="4737"/>
                    <a:pt x="2636" y="4770"/>
                    <a:pt x="2436" y="4770"/>
                  </a:cubicBezTo>
                  <a:cubicBezTo>
                    <a:pt x="1035" y="4703"/>
                    <a:pt x="0" y="3502"/>
                    <a:pt x="167" y="2135"/>
                  </a:cubicBezTo>
                  <a:cubicBezTo>
                    <a:pt x="201" y="1768"/>
                    <a:pt x="267" y="1568"/>
                    <a:pt x="267" y="1568"/>
                  </a:cubicBezTo>
                  <a:lnTo>
                    <a:pt x="267" y="1568"/>
                  </a:lnTo>
                  <a:cubicBezTo>
                    <a:pt x="201" y="1734"/>
                    <a:pt x="134" y="1935"/>
                    <a:pt x="101" y="2101"/>
                  </a:cubicBezTo>
                  <a:cubicBezTo>
                    <a:pt x="34" y="2668"/>
                    <a:pt x="134" y="3202"/>
                    <a:pt x="401" y="3703"/>
                  </a:cubicBezTo>
                  <a:cubicBezTo>
                    <a:pt x="834" y="4403"/>
                    <a:pt x="1602" y="4870"/>
                    <a:pt x="2402" y="4870"/>
                  </a:cubicBezTo>
                  <a:cubicBezTo>
                    <a:pt x="2474" y="4879"/>
                    <a:pt x="2543" y="4883"/>
                    <a:pt x="2610" y="4883"/>
                  </a:cubicBezTo>
                  <a:cubicBezTo>
                    <a:pt x="2792" y="4883"/>
                    <a:pt x="2956" y="4852"/>
                    <a:pt x="3103" y="4803"/>
                  </a:cubicBezTo>
                  <a:cubicBezTo>
                    <a:pt x="3370" y="4737"/>
                    <a:pt x="3570" y="4637"/>
                    <a:pt x="3803" y="4503"/>
                  </a:cubicBezTo>
                  <a:cubicBezTo>
                    <a:pt x="4704" y="3936"/>
                    <a:pt x="5137" y="2869"/>
                    <a:pt x="4871" y="1835"/>
                  </a:cubicBezTo>
                  <a:cubicBezTo>
                    <a:pt x="4804" y="1568"/>
                    <a:pt x="4704" y="1368"/>
                    <a:pt x="4570" y="1134"/>
                  </a:cubicBezTo>
                  <a:cubicBezTo>
                    <a:pt x="4437" y="934"/>
                    <a:pt x="4304" y="767"/>
                    <a:pt x="4137" y="600"/>
                  </a:cubicBezTo>
                  <a:cubicBezTo>
                    <a:pt x="3664" y="199"/>
                    <a:pt x="3086" y="1"/>
                    <a:pt x="25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42;p75"/>
            <p:cNvSpPr/>
            <p:nvPr/>
          </p:nvSpPr>
          <p:spPr>
            <a:xfrm>
              <a:off x="2717604" y="3019168"/>
              <a:ext cx="154689" cy="154701"/>
            </a:xfrm>
            <a:custGeom>
              <a:avLst/>
              <a:gdLst/>
              <a:ahLst/>
              <a:cxnLst/>
              <a:rect l="l" t="t" r="r" b="b"/>
              <a:pathLst>
                <a:path w="13210" h="13211" extrusionOk="0">
                  <a:moveTo>
                    <a:pt x="7940" y="1"/>
                  </a:moveTo>
                  <a:lnTo>
                    <a:pt x="7940" y="34"/>
                  </a:lnTo>
                  <a:lnTo>
                    <a:pt x="7196" y="1134"/>
                  </a:lnTo>
                  <a:lnTo>
                    <a:pt x="7196" y="1134"/>
                  </a:lnTo>
                  <a:cubicBezTo>
                    <a:pt x="7021" y="1109"/>
                    <a:pt x="6841" y="1099"/>
                    <a:pt x="6658" y="1099"/>
                  </a:cubicBezTo>
                  <a:cubicBezTo>
                    <a:pt x="6376" y="1099"/>
                    <a:pt x="6088" y="1124"/>
                    <a:pt x="5799" y="1161"/>
                  </a:cubicBezTo>
                  <a:lnTo>
                    <a:pt x="5799" y="1161"/>
                  </a:lnTo>
                  <a:lnTo>
                    <a:pt x="5004" y="68"/>
                  </a:lnTo>
                  <a:lnTo>
                    <a:pt x="4937" y="68"/>
                  </a:lnTo>
                  <a:lnTo>
                    <a:pt x="2903" y="935"/>
                  </a:lnTo>
                  <a:lnTo>
                    <a:pt x="2903" y="968"/>
                  </a:lnTo>
                  <a:cubicBezTo>
                    <a:pt x="3003" y="1502"/>
                    <a:pt x="3103" y="1936"/>
                    <a:pt x="3169" y="2303"/>
                  </a:cubicBezTo>
                  <a:cubicBezTo>
                    <a:pt x="2869" y="2503"/>
                    <a:pt x="2602" y="2770"/>
                    <a:pt x="2369" y="3070"/>
                  </a:cubicBezTo>
                  <a:lnTo>
                    <a:pt x="2202" y="3270"/>
                  </a:lnTo>
                  <a:lnTo>
                    <a:pt x="2169" y="3337"/>
                  </a:lnTo>
                  <a:cubicBezTo>
                    <a:pt x="2169" y="3337"/>
                    <a:pt x="2202" y="3337"/>
                    <a:pt x="2235" y="3270"/>
                  </a:cubicBezTo>
                  <a:lnTo>
                    <a:pt x="2402" y="3070"/>
                  </a:lnTo>
                  <a:cubicBezTo>
                    <a:pt x="2636" y="2803"/>
                    <a:pt x="2903" y="2536"/>
                    <a:pt x="3203" y="2336"/>
                  </a:cubicBezTo>
                  <a:cubicBezTo>
                    <a:pt x="3137" y="1976"/>
                    <a:pt x="3040" y="1553"/>
                    <a:pt x="2973" y="1033"/>
                  </a:cubicBezTo>
                  <a:lnTo>
                    <a:pt x="2973" y="1033"/>
                  </a:lnTo>
                  <a:lnTo>
                    <a:pt x="4979" y="179"/>
                  </a:lnTo>
                  <a:lnTo>
                    <a:pt x="4979" y="179"/>
                  </a:lnTo>
                  <a:lnTo>
                    <a:pt x="5738" y="1235"/>
                  </a:lnTo>
                  <a:lnTo>
                    <a:pt x="5738" y="1269"/>
                  </a:lnTo>
                  <a:lnTo>
                    <a:pt x="5771" y="1269"/>
                  </a:lnTo>
                  <a:cubicBezTo>
                    <a:pt x="6022" y="1235"/>
                    <a:pt x="6263" y="1219"/>
                    <a:pt x="6501" y="1219"/>
                  </a:cubicBezTo>
                  <a:cubicBezTo>
                    <a:pt x="6739" y="1219"/>
                    <a:pt x="6972" y="1235"/>
                    <a:pt x="7206" y="1269"/>
                  </a:cubicBezTo>
                  <a:lnTo>
                    <a:pt x="7239" y="1269"/>
                  </a:lnTo>
                  <a:lnTo>
                    <a:pt x="7239" y="1235"/>
                  </a:lnTo>
                  <a:lnTo>
                    <a:pt x="7992" y="155"/>
                  </a:lnTo>
                  <a:lnTo>
                    <a:pt x="10000" y="952"/>
                  </a:lnTo>
                  <a:lnTo>
                    <a:pt x="10000" y="952"/>
                  </a:lnTo>
                  <a:cubicBezTo>
                    <a:pt x="9933" y="1371"/>
                    <a:pt x="9838" y="1819"/>
                    <a:pt x="9774" y="2236"/>
                  </a:cubicBezTo>
                  <a:lnTo>
                    <a:pt x="9774" y="2269"/>
                  </a:lnTo>
                  <a:lnTo>
                    <a:pt x="9808" y="2303"/>
                  </a:lnTo>
                  <a:cubicBezTo>
                    <a:pt x="10208" y="2603"/>
                    <a:pt x="10541" y="2936"/>
                    <a:pt x="10842" y="3303"/>
                  </a:cubicBezTo>
                  <a:lnTo>
                    <a:pt x="10875" y="3337"/>
                  </a:lnTo>
                  <a:lnTo>
                    <a:pt x="10908" y="3337"/>
                  </a:lnTo>
                  <a:lnTo>
                    <a:pt x="12175" y="3109"/>
                  </a:lnTo>
                  <a:lnTo>
                    <a:pt x="12175" y="3109"/>
                  </a:lnTo>
                  <a:cubicBezTo>
                    <a:pt x="12454" y="3730"/>
                    <a:pt x="12732" y="4379"/>
                    <a:pt x="13011" y="5029"/>
                  </a:cubicBezTo>
                  <a:lnTo>
                    <a:pt x="13011" y="5029"/>
                  </a:lnTo>
                  <a:lnTo>
                    <a:pt x="11976" y="5805"/>
                  </a:lnTo>
                  <a:lnTo>
                    <a:pt x="11942" y="5805"/>
                  </a:lnTo>
                  <a:lnTo>
                    <a:pt x="11942" y="5838"/>
                  </a:lnTo>
                  <a:cubicBezTo>
                    <a:pt x="12009" y="6339"/>
                    <a:pt x="12009" y="6806"/>
                    <a:pt x="11942" y="7273"/>
                  </a:cubicBezTo>
                  <a:lnTo>
                    <a:pt x="11942" y="7340"/>
                  </a:lnTo>
                  <a:lnTo>
                    <a:pt x="11976" y="7340"/>
                  </a:lnTo>
                  <a:lnTo>
                    <a:pt x="13054" y="8091"/>
                  </a:lnTo>
                  <a:lnTo>
                    <a:pt x="13054" y="8091"/>
                  </a:lnTo>
                  <a:cubicBezTo>
                    <a:pt x="12769" y="8729"/>
                    <a:pt x="12513" y="9397"/>
                    <a:pt x="12259" y="10066"/>
                  </a:cubicBezTo>
                  <a:lnTo>
                    <a:pt x="12259" y="10066"/>
                  </a:lnTo>
                  <a:lnTo>
                    <a:pt x="10975" y="9841"/>
                  </a:lnTo>
                  <a:lnTo>
                    <a:pt x="10942" y="9841"/>
                  </a:lnTo>
                  <a:lnTo>
                    <a:pt x="10908" y="9908"/>
                  </a:lnTo>
                  <a:cubicBezTo>
                    <a:pt x="10641" y="10275"/>
                    <a:pt x="10308" y="10609"/>
                    <a:pt x="9908" y="10909"/>
                  </a:cubicBezTo>
                  <a:lnTo>
                    <a:pt x="9874" y="10942"/>
                  </a:lnTo>
                  <a:lnTo>
                    <a:pt x="9874" y="10976"/>
                  </a:lnTo>
                  <a:cubicBezTo>
                    <a:pt x="9971" y="11425"/>
                    <a:pt x="10036" y="11844"/>
                    <a:pt x="10130" y="12262"/>
                  </a:cubicBezTo>
                  <a:lnTo>
                    <a:pt x="10130" y="12262"/>
                  </a:lnTo>
                  <a:lnTo>
                    <a:pt x="8172" y="13097"/>
                  </a:lnTo>
                  <a:lnTo>
                    <a:pt x="8172" y="13097"/>
                  </a:lnTo>
                  <a:lnTo>
                    <a:pt x="7406" y="12043"/>
                  </a:lnTo>
                  <a:lnTo>
                    <a:pt x="7406" y="12010"/>
                  </a:lnTo>
                  <a:lnTo>
                    <a:pt x="7339" y="12010"/>
                  </a:lnTo>
                  <a:cubicBezTo>
                    <a:pt x="7106" y="12043"/>
                    <a:pt x="6872" y="12060"/>
                    <a:pt x="6634" y="12060"/>
                  </a:cubicBezTo>
                  <a:cubicBezTo>
                    <a:pt x="6397" y="12060"/>
                    <a:pt x="6155" y="12043"/>
                    <a:pt x="5905" y="12010"/>
                  </a:cubicBezTo>
                  <a:lnTo>
                    <a:pt x="5871" y="12010"/>
                  </a:lnTo>
                  <a:lnTo>
                    <a:pt x="5871" y="12043"/>
                  </a:lnTo>
                  <a:cubicBezTo>
                    <a:pt x="5610" y="12435"/>
                    <a:pt x="5381" y="12795"/>
                    <a:pt x="5152" y="13123"/>
                  </a:cubicBezTo>
                  <a:lnTo>
                    <a:pt x="5152" y="13123"/>
                  </a:lnTo>
                  <a:lnTo>
                    <a:pt x="3140" y="12325"/>
                  </a:lnTo>
                  <a:lnTo>
                    <a:pt x="3140" y="12325"/>
                  </a:lnTo>
                  <a:cubicBezTo>
                    <a:pt x="3238" y="11896"/>
                    <a:pt x="3304" y="11437"/>
                    <a:pt x="3370" y="11042"/>
                  </a:cubicBezTo>
                  <a:lnTo>
                    <a:pt x="3370" y="11009"/>
                  </a:lnTo>
                  <a:lnTo>
                    <a:pt x="3336" y="11009"/>
                  </a:lnTo>
                  <a:cubicBezTo>
                    <a:pt x="2936" y="10709"/>
                    <a:pt x="2602" y="10375"/>
                    <a:pt x="2302" y="10008"/>
                  </a:cubicBezTo>
                  <a:lnTo>
                    <a:pt x="2269" y="9975"/>
                  </a:lnTo>
                  <a:lnTo>
                    <a:pt x="2235" y="9975"/>
                  </a:lnTo>
                  <a:lnTo>
                    <a:pt x="952" y="10205"/>
                  </a:lnTo>
                  <a:lnTo>
                    <a:pt x="952" y="10205"/>
                  </a:lnTo>
                  <a:cubicBezTo>
                    <a:pt x="665" y="9535"/>
                    <a:pt x="379" y="8867"/>
                    <a:pt x="122" y="8258"/>
                  </a:cubicBezTo>
                  <a:lnTo>
                    <a:pt x="122" y="8258"/>
                  </a:lnTo>
                  <a:lnTo>
                    <a:pt x="1168" y="7473"/>
                  </a:lnTo>
                  <a:lnTo>
                    <a:pt x="1201" y="7473"/>
                  </a:lnTo>
                  <a:lnTo>
                    <a:pt x="1201" y="7440"/>
                  </a:lnTo>
                  <a:cubicBezTo>
                    <a:pt x="1135" y="6973"/>
                    <a:pt x="1135" y="6472"/>
                    <a:pt x="1168" y="6005"/>
                  </a:cubicBezTo>
                  <a:lnTo>
                    <a:pt x="1168" y="5972"/>
                  </a:lnTo>
                  <a:lnTo>
                    <a:pt x="45" y="5245"/>
                  </a:lnTo>
                  <a:lnTo>
                    <a:pt x="45" y="5245"/>
                  </a:lnTo>
                  <a:cubicBezTo>
                    <a:pt x="372" y="4424"/>
                    <a:pt x="635" y="3702"/>
                    <a:pt x="866" y="3207"/>
                  </a:cubicBezTo>
                  <a:lnTo>
                    <a:pt x="866" y="3207"/>
                  </a:lnTo>
                  <a:lnTo>
                    <a:pt x="1835" y="3337"/>
                  </a:lnTo>
                  <a:lnTo>
                    <a:pt x="2069" y="3370"/>
                  </a:lnTo>
                  <a:lnTo>
                    <a:pt x="2169" y="3370"/>
                  </a:lnTo>
                  <a:lnTo>
                    <a:pt x="2069" y="3337"/>
                  </a:lnTo>
                  <a:lnTo>
                    <a:pt x="1802" y="3303"/>
                  </a:lnTo>
                  <a:lnTo>
                    <a:pt x="834" y="3137"/>
                  </a:lnTo>
                  <a:cubicBezTo>
                    <a:pt x="601" y="3670"/>
                    <a:pt x="334" y="4371"/>
                    <a:pt x="1" y="5205"/>
                  </a:cubicBezTo>
                  <a:lnTo>
                    <a:pt x="1" y="5238"/>
                  </a:lnTo>
                  <a:lnTo>
                    <a:pt x="34" y="5260"/>
                  </a:lnTo>
                  <a:lnTo>
                    <a:pt x="34" y="5260"/>
                  </a:lnTo>
                  <a:lnTo>
                    <a:pt x="34" y="5271"/>
                  </a:lnTo>
                  <a:cubicBezTo>
                    <a:pt x="35" y="5268"/>
                    <a:pt x="36" y="5266"/>
                    <a:pt x="37" y="5263"/>
                  </a:cubicBezTo>
                  <a:lnTo>
                    <a:pt x="37" y="5263"/>
                  </a:lnTo>
                  <a:lnTo>
                    <a:pt x="1097" y="5969"/>
                  </a:lnTo>
                  <a:lnTo>
                    <a:pt x="1097" y="5969"/>
                  </a:lnTo>
                  <a:cubicBezTo>
                    <a:pt x="1036" y="6449"/>
                    <a:pt x="1036" y="6927"/>
                    <a:pt x="1097" y="7376"/>
                  </a:cubicBezTo>
                  <a:lnTo>
                    <a:pt x="1097" y="7376"/>
                  </a:lnTo>
                  <a:lnTo>
                    <a:pt x="34" y="8173"/>
                  </a:lnTo>
                  <a:lnTo>
                    <a:pt x="1" y="8173"/>
                  </a:lnTo>
                  <a:lnTo>
                    <a:pt x="1" y="8207"/>
                  </a:lnTo>
                  <a:lnTo>
                    <a:pt x="868" y="10242"/>
                  </a:lnTo>
                  <a:lnTo>
                    <a:pt x="868" y="10275"/>
                  </a:lnTo>
                  <a:lnTo>
                    <a:pt x="901" y="10275"/>
                  </a:lnTo>
                  <a:lnTo>
                    <a:pt x="2199" y="10048"/>
                  </a:lnTo>
                  <a:lnTo>
                    <a:pt x="2199" y="10048"/>
                  </a:lnTo>
                  <a:cubicBezTo>
                    <a:pt x="2484" y="10418"/>
                    <a:pt x="2825" y="10730"/>
                    <a:pt x="3197" y="11013"/>
                  </a:cubicBezTo>
                  <a:lnTo>
                    <a:pt x="3197" y="11013"/>
                  </a:lnTo>
                  <a:cubicBezTo>
                    <a:pt x="3132" y="11434"/>
                    <a:pt x="3068" y="11856"/>
                    <a:pt x="3003" y="12310"/>
                  </a:cubicBezTo>
                  <a:lnTo>
                    <a:pt x="3003" y="12343"/>
                  </a:lnTo>
                  <a:lnTo>
                    <a:pt x="3036" y="12377"/>
                  </a:lnTo>
                  <a:lnTo>
                    <a:pt x="5138" y="13210"/>
                  </a:lnTo>
                  <a:lnTo>
                    <a:pt x="5171" y="13210"/>
                  </a:lnTo>
                  <a:lnTo>
                    <a:pt x="5204" y="13177"/>
                  </a:lnTo>
                  <a:lnTo>
                    <a:pt x="5966" y="12085"/>
                  </a:lnTo>
                  <a:lnTo>
                    <a:pt x="5966" y="12085"/>
                  </a:lnTo>
                  <a:cubicBezTo>
                    <a:pt x="6180" y="12112"/>
                    <a:pt x="6401" y="12126"/>
                    <a:pt x="6626" y="12126"/>
                  </a:cubicBezTo>
                  <a:cubicBezTo>
                    <a:pt x="6852" y="12126"/>
                    <a:pt x="7082" y="12112"/>
                    <a:pt x="7312" y="12084"/>
                  </a:cubicBezTo>
                  <a:lnTo>
                    <a:pt x="7312" y="12084"/>
                  </a:lnTo>
                  <a:lnTo>
                    <a:pt x="8106" y="13144"/>
                  </a:lnTo>
                  <a:lnTo>
                    <a:pt x="8140" y="13210"/>
                  </a:lnTo>
                  <a:lnTo>
                    <a:pt x="8173" y="13210"/>
                  </a:lnTo>
                  <a:lnTo>
                    <a:pt x="10208" y="12310"/>
                  </a:lnTo>
                  <a:lnTo>
                    <a:pt x="10275" y="12310"/>
                  </a:lnTo>
                  <a:lnTo>
                    <a:pt x="10275" y="12276"/>
                  </a:lnTo>
                  <a:cubicBezTo>
                    <a:pt x="10210" y="11854"/>
                    <a:pt x="10113" y="11431"/>
                    <a:pt x="10046" y="10977"/>
                  </a:cubicBezTo>
                  <a:lnTo>
                    <a:pt x="10046" y="10977"/>
                  </a:lnTo>
                  <a:cubicBezTo>
                    <a:pt x="10388" y="10693"/>
                    <a:pt x="10728" y="10352"/>
                    <a:pt x="11012" y="9981"/>
                  </a:cubicBezTo>
                  <a:lnTo>
                    <a:pt x="11012" y="9981"/>
                  </a:lnTo>
                  <a:lnTo>
                    <a:pt x="12276" y="10208"/>
                  </a:lnTo>
                  <a:lnTo>
                    <a:pt x="12343" y="10208"/>
                  </a:lnTo>
                  <a:lnTo>
                    <a:pt x="12376" y="10142"/>
                  </a:lnTo>
                  <a:cubicBezTo>
                    <a:pt x="12643" y="9441"/>
                    <a:pt x="12910" y="8741"/>
                    <a:pt x="13210" y="8073"/>
                  </a:cubicBezTo>
                  <a:lnTo>
                    <a:pt x="13210" y="8007"/>
                  </a:lnTo>
                  <a:lnTo>
                    <a:pt x="13143" y="7973"/>
                  </a:lnTo>
                  <a:lnTo>
                    <a:pt x="12081" y="7233"/>
                  </a:lnTo>
                  <a:lnTo>
                    <a:pt x="12081" y="7233"/>
                  </a:lnTo>
                  <a:cubicBezTo>
                    <a:pt x="12138" y="6768"/>
                    <a:pt x="12110" y="6330"/>
                    <a:pt x="12050" y="5866"/>
                  </a:cubicBezTo>
                  <a:lnTo>
                    <a:pt x="12050" y="5866"/>
                  </a:lnTo>
                  <a:lnTo>
                    <a:pt x="13110" y="5071"/>
                  </a:lnTo>
                  <a:lnTo>
                    <a:pt x="13143" y="5038"/>
                  </a:lnTo>
                  <a:lnTo>
                    <a:pt x="13143" y="5005"/>
                  </a:lnTo>
                  <a:cubicBezTo>
                    <a:pt x="12843" y="4304"/>
                    <a:pt x="12543" y="3637"/>
                    <a:pt x="12276" y="2970"/>
                  </a:cubicBezTo>
                  <a:lnTo>
                    <a:pt x="12243" y="2903"/>
                  </a:lnTo>
                  <a:lnTo>
                    <a:pt x="12209" y="2903"/>
                  </a:lnTo>
                  <a:lnTo>
                    <a:pt x="10911" y="3163"/>
                  </a:lnTo>
                  <a:lnTo>
                    <a:pt x="10911" y="3163"/>
                  </a:lnTo>
                  <a:cubicBezTo>
                    <a:pt x="10626" y="2793"/>
                    <a:pt x="10285" y="2481"/>
                    <a:pt x="9913" y="2198"/>
                  </a:cubicBezTo>
                  <a:lnTo>
                    <a:pt x="9913" y="2198"/>
                  </a:lnTo>
                  <a:cubicBezTo>
                    <a:pt x="9978" y="1744"/>
                    <a:pt x="10043" y="1291"/>
                    <a:pt x="10108" y="902"/>
                  </a:cubicBezTo>
                  <a:lnTo>
                    <a:pt x="10108" y="835"/>
                  </a:lnTo>
                  <a:lnTo>
                    <a:pt x="10074" y="835"/>
                  </a:lnTo>
                  <a:lnTo>
                    <a:pt x="800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43;p75"/>
            <p:cNvSpPr/>
            <p:nvPr/>
          </p:nvSpPr>
          <p:spPr>
            <a:xfrm>
              <a:off x="1082502" y="3855473"/>
              <a:ext cx="623815" cy="362108"/>
            </a:xfrm>
            <a:custGeom>
              <a:avLst/>
              <a:gdLst/>
              <a:ahLst/>
              <a:cxnLst/>
              <a:rect l="l" t="t" r="r" b="b"/>
              <a:pathLst>
                <a:path w="53272" h="30923" extrusionOk="0">
                  <a:moveTo>
                    <a:pt x="1" y="1"/>
                  </a:moveTo>
                  <a:lnTo>
                    <a:pt x="1" y="101"/>
                  </a:lnTo>
                  <a:lnTo>
                    <a:pt x="1" y="30823"/>
                  </a:lnTo>
                  <a:lnTo>
                    <a:pt x="1" y="30923"/>
                  </a:lnTo>
                  <a:lnTo>
                    <a:pt x="101" y="30923"/>
                  </a:lnTo>
                  <a:lnTo>
                    <a:pt x="38361" y="30856"/>
                  </a:lnTo>
                  <a:lnTo>
                    <a:pt x="49302" y="30823"/>
                  </a:lnTo>
                  <a:lnTo>
                    <a:pt x="38295" y="30823"/>
                  </a:lnTo>
                  <a:lnTo>
                    <a:pt x="201" y="30756"/>
                  </a:lnTo>
                  <a:lnTo>
                    <a:pt x="201" y="30756"/>
                  </a:lnTo>
                  <a:lnTo>
                    <a:pt x="201" y="268"/>
                  </a:lnTo>
                  <a:lnTo>
                    <a:pt x="201" y="268"/>
                  </a:lnTo>
                  <a:lnTo>
                    <a:pt x="53105" y="234"/>
                  </a:lnTo>
                  <a:lnTo>
                    <a:pt x="53105" y="234"/>
                  </a:lnTo>
                  <a:cubicBezTo>
                    <a:pt x="53138" y="9629"/>
                    <a:pt x="53138" y="17265"/>
                    <a:pt x="53138" y="22550"/>
                  </a:cubicBezTo>
                  <a:lnTo>
                    <a:pt x="53138" y="28688"/>
                  </a:lnTo>
                  <a:lnTo>
                    <a:pt x="53138" y="30322"/>
                  </a:lnTo>
                  <a:lnTo>
                    <a:pt x="53138" y="30856"/>
                  </a:lnTo>
                  <a:cubicBezTo>
                    <a:pt x="53138" y="30856"/>
                    <a:pt x="53205" y="30623"/>
                    <a:pt x="53205" y="30289"/>
                  </a:cubicBezTo>
                  <a:lnTo>
                    <a:pt x="53205" y="28688"/>
                  </a:lnTo>
                  <a:cubicBezTo>
                    <a:pt x="53205" y="27287"/>
                    <a:pt x="53205" y="25219"/>
                    <a:pt x="53205" y="22550"/>
                  </a:cubicBezTo>
                  <a:cubicBezTo>
                    <a:pt x="53239" y="17213"/>
                    <a:pt x="53272" y="9541"/>
                    <a:pt x="53272" y="101"/>
                  </a:cubicBezTo>
                  <a:lnTo>
                    <a:pt x="53272" y="34"/>
                  </a:lnTo>
                  <a:lnTo>
                    <a:pt x="53172" y="34"/>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44;p75"/>
            <p:cNvSpPr/>
            <p:nvPr/>
          </p:nvSpPr>
          <p:spPr>
            <a:xfrm>
              <a:off x="1084059" y="3899620"/>
              <a:ext cx="621087" cy="2354"/>
            </a:xfrm>
            <a:custGeom>
              <a:avLst/>
              <a:gdLst/>
              <a:ahLst/>
              <a:cxnLst/>
              <a:rect l="l" t="t" r="r" b="b"/>
              <a:pathLst>
                <a:path w="53039" h="201" extrusionOk="0">
                  <a:moveTo>
                    <a:pt x="26520" y="0"/>
                  </a:moveTo>
                  <a:cubicBezTo>
                    <a:pt x="11876" y="0"/>
                    <a:pt x="1" y="33"/>
                    <a:pt x="1" y="100"/>
                  </a:cubicBezTo>
                  <a:cubicBezTo>
                    <a:pt x="1" y="167"/>
                    <a:pt x="11876" y="200"/>
                    <a:pt x="26520" y="200"/>
                  </a:cubicBezTo>
                  <a:cubicBezTo>
                    <a:pt x="41164" y="200"/>
                    <a:pt x="53039" y="167"/>
                    <a:pt x="53039" y="100"/>
                  </a:cubicBezTo>
                  <a:cubicBezTo>
                    <a:pt x="53039" y="33"/>
                    <a:pt x="41164" y="0"/>
                    <a:pt x="26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945;p75"/>
            <p:cNvSpPr/>
            <p:nvPr/>
          </p:nvSpPr>
          <p:spPr>
            <a:xfrm>
              <a:off x="1137188" y="3960161"/>
              <a:ext cx="191798" cy="191798"/>
            </a:xfrm>
            <a:custGeom>
              <a:avLst/>
              <a:gdLst/>
              <a:ahLst/>
              <a:cxnLst/>
              <a:rect l="l" t="t" r="r" b="b"/>
              <a:pathLst>
                <a:path w="16379" h="16379" extrusionOk="0">
                  <a:moveTo>
                    <a:pt x="1" y="1"/>
                  </a:moveTo>
                  <a:lnTo>
                    <a:pt x="1" y="16379"/>
                  </a:lnTo>
                  <a:lnTo>
                    <a:pt x="16379" y="16379"/>
                  </a:lnTo>
                  <a:lnTo>
                    <a:pt x="16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46;p75"/>
            <p:cNvSpPr/>
            <p:nvPr/>
          </p:nvSpPr>
          <p:spPr>
            <a:xfrm>
              <a:off x="1381716" y="3991017"/>
              <a:ext cx="278124" cy="2354"/>
            </a:xfrm>
            <a:custGeom>
              <a:avLst/>
              <a:gdLst/>
              <a:ahLst/>
              <a:cxnLst/>
              <a:rect l="l" t="t" r="r" b="b"/>
              <a:pathLst>
                <a:path w="23751" h="201" extrusionOk="0">
                  <a:moveTo>
                    <a:pt x="11875" y="1"/>
                  </a:moveTo>
                  <a:lnTo>
                    <a:pt x="3503" y="34"/>
                  </a:lnTo>
                  <a:lnTo>
                    <a:pt x="934" y="67"/>
                  </a:lnTo>
                  <a:lnTo>
                    <a:pt x="267" y="67"/>
                  </a:lnTo>
                  <a:cubicBezTo>
                    <a:pt x="167" y="67"/>
                    <a:pt x="100" y="67"/>
                    <a:pt x="0" y="101"/>
                  </a:cubicBezTo>
                  <a:lnTo>
                    <a:pt x="267" y="101"/>
                  </a:lnTo>
                  <a:lnTo>
                    <a:pt x="934" y="134"/>
                  </a:lnTo>
                  <a:lnTo>
                    <a:pt x="3503" y="168"/>
                  </a:lnTo>
                  <a:lnTo>
                    <a:pt x="11875" y="201"/>
                  </a:lnTo>
                  <a:lnTo>
                    <a:pt x="20281" y="168"/>
                  </a:lnTo>
                  <a:lnTo>
                    <a:pt x="22816" y="134"/>
                  </a:lnTo>
                  <a:lnTo>
                    <a:pt x="23517" y="101"/>
                  </a:lnTo>
                  <a:lnTo>
                    <a:pt x="23750" y="101"/>
                  </a:lnTo>
                  <a:cubicBezTo>
                    <a:pt x="23650" y="67"/>
                    <a:pt x="23584" y="67"/>
                    <a:pt x="23517" y="67"/>
                  </a:cubicBezTo>
                  <a:lnTo>
                    <a:pt x="22816" y="67"/>
                  </a:lnTo>
                  <a:lnTo>
                    <a:pt x="20281" y="34"/>
                  </a:lnTo>
                  <a:lnTo>
                    <a:pt x="118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47;p75"/>
            <p:cNvSpPr/>
            <p:nvPr/>
          </p:nvSpPr>
          <p:spPr>
            <a:xfrm>
              <a:off x="1381716" y="4033208"/>
              <a:ext cx="284377" cy="2354"/>
            </a:xfrm>
            <a:custGeom>
              <a:avLst/>
              <a:gdLst/>
              <a:ahLst/>
              <a:cxnLst/>
              <a:rect l="l" t="t" r="r" b="b"/>
              <a:pathLst>
                <a:path w="24285" h="201" extrusionOk="0">
                  <a:moveTo>
                    <a:pt x="12142" y="0"/>
                  </a:moveTo>
                  <a:lnTo>
                    <a:pt x="3569" y="34"/>
                  </a:lnTo>
                  <a:lnTo>
                    <a:pt x="967" y="67"/>
                  </a:lnTo>
                  <a:lnTo>
                    <a:pt x="267" y="100"/>
                  </a:lnTo>
                  <a:cubicBezTo>
                    <a:pt x="167" y="100"/>
                    <a:pt x="100" y="100"/>
                    <a:pt x="0" y="134"/>
                  </a:cubicBezTo>
                  <a:lnTo>
                    <a:pt x="967" y="134"/>
                  </a:lnTo>
                  <a:lnTo>
                    <a:pt x="3569" y="167"/>
                  </a:lnTo>
                  <a:lnTo>
                    <a:pt x="12142" y="200"/>
                  </a:lnTo>
                  <a:lnTo>
                    <a:pt x="20715" y="167"/>
                  </a:lnTo>
                  <a:lnTo>
                    <a:pt x="23317" y="134"/>
                  </a:lnTo>
                  <a:lnTo>
                    <a:pt x="24284" y="134"/>
                  </a:lnTo>
                  <a:cubicBezTo>
                    <a:pt x="24184" y="100"/>
                    <a:pt x="24117" y="100"/>
                    <a:pt x="24017" y="100"/>
                  </a:cubicBezTo>
                  <a:lnTo>
                    <a:pt x="23317" y="67"/>
                  </a:lnTo>
                  <a:lnTo>
                    <a:pt x="20715" y="34"/>
                  </a:lnTo>
                  <a:lnTo>
                    <a:pt x="121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48;p75"/>
            <p:cNvSpPr/>
            <p:nvPr/>
          </p:nvSpPr>
          <p:spPr>
            <a:xfrm>
              <a:off x="1381716" y="4076558"/>
              <a:ext cx="284377" cy="2365"/>
            </a:xfrm>
            <a:custGeom>
              <a:avLst/>
              <a:gdLst/>
              <a:ahLst/>
              <a:cxnLst/>
              <a:rect l="l" t="t" r="r" b="b"/>
              <a:pathLst>
                <a:path w="24285" h="202" extrusionOk="0">
                  <a:moveTo>
                    <a:pt x="12142" y="1"/>
                  </a:moveTo>
                  <a:lnTo>
                    <a:pt x="3569" y="34"/>
                  </a:lnTo>
                  <a:lnTo>
                    <a:pt x="967" y="68"/>
                  </a:lnTo>
                  <a:lnTo>
                    <a:pt x="0" y="68"/>
                  </a:lnTo>
                  <a:cubicBezTo>
                    <a:pt x="100" y="101"/>
                    <a:pt x="167" y="101"/>
                    <a:pt x="267" y="101"/>
                  </a:cubicBezTo>
                  <a:lnTo>
                    <a:pt x="967" y="134"/>
                  </a:lnTo>
                  <a:lnTo>
                    <a:pt x="3569" y="168"/>
                  </a:lnTo>
                  <a:lnTo>
                    <a:pt x="12142" y="201"/>
                  </a:lnTo>
                  <a:lnTo>
                    <a:pt x="20715" y="168"/>
                  </a:lnTo>
                  <a:lnTo>
                    <a:pt x="23317" y="134"/>
                  </a:lnTo>
                  <a:lnTo>
                    <a:pt x="24017" y="101"/>
                  </a:lnTo>
                  <a:cubicBezTo>
                    <a:pt x="24117" y="101"/>
                    <a:pt x="24184" y="101"/>
                    <a:pt x="24284" y="68"/>
                  </a:cubicBezTo>
                  <a:lnTo>
                    <a:pt x="23317" y="68"/>
                  </a:lnTo>
                  <a:lnTo>
                    <a:pt x="20715" y="34"/>
                  </a:lnTo>
                  <a:lnTo>
                    <a:pt x="12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49;p75"/>
            <p:cNvSpPr/>
            <p:nvPr/>
          </p:nvSpPr>
          <p:spPr>
            <a:xfrm>
              <a:off x="1381716" y="4119136"/>
              <a:ext cx="284377" cy="2365"/>
            </a:xfrm>
            <a:custGeom>
              <a:avLst/>
              <a:gdLst/>
              <a:ahLst/>
              <a:cxnLst/>
              <a:rect l="l" t="t" r="r" b="b"/>
              <a:pathLst>
                <a:path w="24285" h="202" extrusionOk="0">
                  <a:moveTo>
                    <a:pt x="12142" y="1"/>
                  </a:moveTo>
                  <a:lnTo>
                    <a:pt x="3569" y="34"/>
                  </a:lnTo>
                  <a:lnTo>
                    <a:pt x="967" y="68"/>
                  </a:lnTo>
                  <a:lnTo>
                    <a:pt x="267" y="101"/>
                  </a:lnTo>
                  <a:cubicBezTo>
                    <a:pt x="234" y="90"/>
                    <a:pt x="204" y="86"/>
                    <a:pt x="176" y="86"/>
                  </a:cubicBezTo>
                  <a:cubicBezTo>
                    <a:pt x="119" y="86"/>
                    <a:pt x="67" y="101"/>
                    <a:pt x="0" y="101"/>
                  </a:cubicBezTo>
                  <a:cubicBezTo>
                    <a:pt x="100" y="134"/>
                    <a:pt x="167" y="134"/>
                    <a:pt x="267" y="134"/>
                  </a:cubicBezTo>
                  <a:lnTo>
                    <a:pt x="967" y="134"/>
                  </a:lnTo>
                  <a:lnTo>
                    <a:pt x="3569" y="168"/>
                  </a:lnTo>
                  <a:lnTo>
                    <a:pt x="12142" y="201"/>
                  </a:lnTo>
                  <a:lnTo>
                    <a:pt x="20715" y="168"/>
                  </a:lnTo>
                  <a:lnTo>
                    <a:pt x="23317" y="134"/>
                  </a:lnTo>
                  <a:lnTo>
                    <a:pt x="24017" y="134"/>
                  </a:lnTo>
                  <a:cubicBezTo>
                    <a:pt x="24117" y="134"/>
                    <a:pt x="24184" y="134"/>
                    <a:pt x="24284" y="101"/>
                  </a:cubicBezTo>
                  <a:cubicBezTo>
                    <a:pt x="24217" y="101"/>
                    <a:pt x="24165" y="86"/>
                    <a:pt x="24109" y="86"/>
                  </a:cubicBezTo>
                  <a:cubicBezTo>
                    <a:pt x="24080" y="86"/>
                    <a:pt x="24051" y="90"/>
                    <a:pt x="24017" y="101"/>
                  </a:cubicBezTo>
                  <a:lnTo>
                    <a:pt x="23317" y="68"/>
                  </a:lnTo>
                  <a:lnTo>
                    <a:pt x="20715" y="34"/>
                  </a:lnTo>
                  <a:lnTo>
                    <a:pt x="121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50;p75"/>
            <p:cNvSpPr/>
            <p:nvPr/>
          </p:nvSpPr>
          <p:spPr>
            <a:xfrm>
              <a:off x="2655893" y="4207031"/>
              <a:ext cx="189456" cy="400775"/>
            </a:xfrm>
            <a:custGeom>
              <a:avLst/>
              <a:gdLst/>
              <a:ahLst/>
              <a:cxnLst/>
              <a:rect l="l" t="t" r="r" b="b"/>
              <a:pathLst>
                <a:path w="16179" h="34225" extrusionOk="0">
                  <a:moveTo>
                    <a:pt x="16045" y="0"/>
                  </a:moveTo>
                  <a:cubicBezTo>
                    <a:pt x="13710" y="2402"/>
                    <a:pt x="12109" y="5404"/>
                    <a:pt x="11342" y="8640"/>
                  </a:cubicBezTo>
                  <a:cubicBezTo>
                    <a:pt x="11241" y="9274"/>
                    <a:pt x="11041" y="9907"/>
                    <a:pt x="10708" y="10474"/>
                  </a:cubicBezTo>
                  <a:cubicBezTo>
                    <a:pt x="9974" y="11509"/>
                    <a:pt x="8573" y="11809"/>
                    <a:pt x="7772" y="12776"/>
                  </a:cubicBezTo>
                  <a:cubicBezTo>
                    <a:pt x="6438" y="14411"/>
                    <a:pt x="7472" y="16979"/>
                    <a:pt x="6672" y="18914"/>
                  </a:cubicBezTo>
                  <a:cubicBezTo>
                    <a:pt x="6205" y="20148"/>
                    <a:pt x="5070" y="20949"/>
                    <a:pt x="4136" y="21849"/>
                  </a:cubicBezTo>
                  <a:cubicBezTo>
                    <a:pt x="3202" y="22783"/>
                    <a:pt x="2368" y="24051"/>
                    <a:pt x="2702" y="25318"/>
                  </a:cubicBezTo>
                  <a:lnTo>
                    <a:pt x="0" y="34225"/>
                  </a:lnTo>
                  <a:lnTo>
                    <a:pt x="3870" y="34125"/>
                  </a:lnTo>
                  <a:cubicBezTo>
                    <a:pt x="3933" y="34126"/>
                    <a:pt x="3995" y="34127"/>
                    <a:pt x="4057" y="34127"/>
                  </a:cubicBezTo>
                  <a:cubicBezTo>
                    <a:pt x="7088" y="34127"/>
                    <a:pt x="9102" y="32543"/>
                    <a:pt x="10508" y="30222"/>
                  </a:cubicBezTo>
                  <a:cubicBezTo>
                    <a:pt x="10941" y="29588"/>
                    <a:pt x="11241" y="28854"/>
                    <a:pt x="11342" y="28087"/>
                  </a:cubicBezTo>
                  <a:cubicBezTo>
                    <a:pt x="11475" y="26252"/>
                    <a:pt x="9874" y="24651"/>
                    <a:pt x="9974" y="22817"/>
                  </a:cubicBezTo>
                  <a:cubicBezTo>
                    <a:pt x="10107" y="20648"/>
                    <a:pt x="12476" y="19247"/>
                    <a:pt x="13009" y="17179"/>
                  </a:cubicBezTo>
                  <a:cubicBezTo>
                    <a:pt x="13476" y="15345"/>
                    <a:pt x="12442" y="13410"/>
                    <a:pt x="12743" y="11542"/>
                  </a:cubicBezTo>
                  <a:cubicBezTo>
                    <a:pt x="12943" y="10408"/>
                    <a:pt x="13610" y="9407"/>
                    <a:pt x="14144" y="8373"/>
                  </a:cubicBezTo>
                  <a:cubicBezTo>
                    <a:pt x="15511" y="5804"/>
                    <a:pt x="16178" y="2902"/>
                    <a:pt x="160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51;p75"/>
            <p:cNvSpPr/>
            <p:nvPr/>
          </p:nvSpPr>
          <p:spPr>
            <a:xfrm>
              <a:off x="2491437" y="4049215"/>
              <a:ext cx="178519" cy="559024"/>
            </a:xfrm>
            <a:custGeom>
              <a:avLst/>
              <a:gdLst/>
              <a:ahLst/>
              <a:cxnLst/>
              <a:rect l="l" t="t" r="r" b="b"/>
              <a:pathLst>
                <a:path w="15245" h="47739" extrusionOk="0">
                  <a:moveTo>
                    <a:pt x="568" y="1"/>
                  </a:moveTo>
                  <a:lnTo>
                    <a:pt x="534" y="168"/>
                  </a:lnTo>
                  <a:cubicBezTo>
                    <a:pt x="534" y="234"/>
                    <a:pt x="534" y="268"/>
                    <a:pt x="534" y="335"/>
                  </a:cubicBezTo>
                  <a:cubicBezTo>
                    <a:pt x="434" y="1235"/>
                    <a:pt x="268" y="2102"/>
                    <a:pt x="134" y="3003"/>
                  </a:cubicBezTo>
                  <a:cubicBezTo>
                    <a:pt x="34" y="3870"/>
                    <a:pt x="1" y="4771"/>
                    <a:pt x="34" y="5672"/>
                  </a:cubicBezTo>
                  <a:cubicBezTo>
                    <a:pt x="34" y="6105"/>
                    <a:pt x="101" y="6539"/>
                    <a:pt x="134" y="6973"/>
                  </a:cubicBezTo>
                  <a:cubicBezTo>
                    <a:pt x="268" y="7406"/>
                    <a:pt x="401" y="7840"/>
                    <a:pt x="601" y="8240"/>
                  </a:cubicBezTo>
                  <a:cubicBezTo>
                    <a:pt x="935" y="9007"/>
                    <a:pt x="1235" y="9808"/>
                    <a:pt x="1502" y="10609"/>
                  </a:cubicBezTo>
                  <a:cubicBezTo>
                    <a:pt x="1735" y="11409"/>
                    <a:pt x="1869" y="12243"/>
                    <a:pt x="1902" y="13077"/>
                  </a:cubicBezTo>
                  <a:cubicBezTo>
                    <a:pt x="2002" y="13911"/>
                    <a:pt x="2102" y="14745"/>
                    <a:pt x="2169" y="15545"/>
                  </a:cubicBezTo>
                  <a:cubicBezTo>
                    <a:pt x="2369" y="17147"/>
                    <a:pt x="2469" y="18814"/>
                    <a:pt x="3136" y="20249"/>
                  </a:cubicBezTo>
                  <a:cubicBezTo>
                    <a:pt x="3470" y="20983"/>
                    <a:pt x="3904" y="21616"/>
                    <a:pt x="4204" y="22317"/>
                  </a:cubicBezTo>
                  <a:cubicBezTo>
                    <a:pt x="4504" y="22984"/>
                    <a:pt x="4671" y="23685"/>
                    <a:pt x="4704" y="24452"/>
                  </a:cubicBezTo>
                  <a:cubicBezTo>
                    <a:pt x="4771" y="25886"/>
                    <a:pt x="4571" y="27387"/>
                    <a:pt x="5004" y="28755"/>
                  </a:cubicBezTo>
                  <a:cubicBezTo>
                    <a:pt x="5405" y="30089"/>
                    <a:pt x="6205" y="31190"/>
                    <a:pt x="6672" y="32391"/>
                  </a:cubicBezTo>
                  <a:cubicBezTo>
                    <a:pt x="7106" y="33592"/>
                    <a:pt x="6906" y="34859"/>
                    <a:pt x="6739" y="36027"/>
                  </a:cubicBezTo>
                  <a:cubicBezTo>
                    <a:pt x="6539" y="37161"/>
                    <a:pt x="6372" y="38295"/>
                    <a:pt x="6605" y="39396"/>
                  </a:cubicBezTo>
                  <a:cubicBezTo>
                    <a:pt x="6839" y="40463"/>
                    <a:pt x="7606" y="41230"/>
                    <a:pt x="8040" y="42031"/>
                  </a:cubicBezTo>
                  <a:cubicBezTo>
                    <a:pt x="8273" y="42398"/>
                    <a:pt x="8440" y="42832"/>
                    <a:pt x="8507" y="43299"/>
                  </a:cubicBezTo>
                  <a:cubicBezTo>
                    <a:pt x="8540" y="43699"/>
                    <a:pt x="8574" y="44099"/>
                    <a:pt x="8574" y="44533"/>
                  </a:cubicBezTo>
                  <a:cubicBezTo>
                    <a:pt x="8574" y="44933"/>
                    <a:pt x="8640" y="45300"/>
                    <a:pt x="8774" y="45700"/>
                  </a:cubicBezTo>
                  <a:cubicBezTo>
                    <a:pt x="8907" y="46001"/>
                    <a:pt x="9107" y="46301"/>
                    <a:pt x="9407" y="46534"/>
                  </a:cubicBezTo>
                  <a:cubicBezTo>
                    <a:pt x="9841" y="46868"/>
                    <a:pt x="10375" y="47168"/>
                    <a:pt x="10942" y="47368"/>
                  </a:cubicBezTo>
                  <a:cubicBezTo>
                    <a:pt x="11342" y="47502"/>
                    <a:pt x="11742" y="47602"/>
                    <a:pt x="12176" y="47668"/>
                  </a:cubicBezTo>
                  <a:cubicBezTo>
                    <a:pt x="12403" y="47710"/>
                    <a:pt x="12617" y="47738"/>
                    <a:pt x="12834" y="47738"/>
                  </a:cubicBezTo>
                  <a:cubicBezTo>
                    <a:pt x="12968" y="47738"/>
                    <a:pt x="13103" y="47727"/>
                    <a:pt x="13244" y="47702"/>
                  </a:cubicBezTo>
                  <a:lnTo>
                    <a:pt x="13010" y="47702"/>
                  </a:lnTo>
                  <a:cubicBezTo>
                    <a:pt x="12743" y="47702"/>
                    <a:pt x="12476" y="47702"/>
                    <a:pt x="12209" y="47635"/>
                  </a:cubicBezTo>
                  <a:cubicBezTo>
                    <a:pt x="11776" y="47568"/>
                    <a:pt x="11376" y="47468"/>
                    <a:pt x="10975" y="47301"/>
                  </a:cubicBezTo>
                  <a:cubicBezTo>
                    <a:pt x="10408" y="47101"/>
                    <a:pt x="9908" y="46801"/>
                    <a:pt x="9474" y="46434"/>
                  </a:cubicBezTo>
                  <a:cubicBezTo>
                    <a:pt x="9207" y="46234"/>
                    <a:pt x="9007" y="45934"/>
                    <a:pt x="8874" y="45634"/>
                  </a:cubicBezTo>
                  <a:cubicBezTo>
                    <a:pt x="8774" y="45267"/>
                    <a:pt x="8707" y="44900"/>
                    <a:pt x="8707" y="44499"/>
                  </a:cubicBezTo>
                  <a:cubicBezTo>
                    <a:pt x="8707" y="44099"/>
                    <a:pt x="8674" y="43666"/>
                    <a:pt x="8640" y="43265"/>
                  </a:cubicBezTo>
                  <a:cubicBezTo>
                    <a:pt x="8574" y="42798"/>
                    <a:pt x="8407" y="42365"/>
                    <a:pt x="8173" y="41964"/>
                  </a:cubicBezTo>
                  <a:cubicBezTo>
                    <a:pt x="7706" y="41130"/>
                    <a:pt x="7006" y="40397"/>
                    <a:pt x="6772" y="39362"/>
                  </a:cubicBezTo>
                  <a:cubicBezTo>
                    <a:pt x="6539" y="38328"/>
                    <a:pt x="6706" y="37194"/>
                    <a:pt x="6906" y="36060"/>
                  </a:cubicBezTo>
                  <a:cubicBezTo>
                    <a:pt x="7106" y="34893"/>
                    <a:pt x="7273" y="33592"/>
                    <a:pt x="6839" y="32324"/>
                  </a:cubicBezTo>
                  <a:cubicBezTo>
                    <a:pt x="6439" y="31090"/>
                    <a:pt x="5605" y="29989"/>
                    <a:pt x="5204" y="28688"/>
                  </a:cubicBezTo>
                  <a:cubicBezTo>
                    <a:pt x="4804" y="27354"/>
                    <a:pt x="5004" y="25920"/>
                    <a:pt x="4938" y="24418"/>
                  </a:cubicBezTo>
                  <a:cubicBezTo>
                    <a:pt x="4904" y="23651"/>
                    <a:pt x="4737" y="22917"/>
                    <a:pt x="4437" y="22217"/>
                  </a:cubicBezTo>
                  <a:cubicBezTo>
                    <a:pt x="4104" y="21516"/>
                    <a:pt x="3703" y="20849"/>
                    <a:pt x="3370" y="20149"/>
                  </a:cubicBezTo>
                  <a:cubicBezTo>
                    <a:pt x="2703" y="18748"/>
                    <a:pt x="2603" y="17147"/>
                    <a:pt x="2436" y="15512"/>
                  </a:cubicBezTo>
                  <a:cubicBezTo>
                    <a:pt x="2336" y="14711"/>
                    <a:pt x="2269" y="13878"/>
                    <a:pt x="2169" y="13044"/>
                  </a:cubicBezTo>
                  <a:cubicBezTo>
                    <a:pt x="2102" y="12210"/>
                    <a:pt x="1969" y="11376"/>
                    <a:pt x="1769" y="10542"/>
                  </a:cubicBezTo>
                  <a:cubicBezTo>
                    <a:pt x="1502" y="9741"/>
                    <a:pt x="1202" y="8941"/>
                    <a:pt x="835" y="8140"/>
                  </a:cubicBezTo>
                  <a:cubicBezTo>
                    <a:pt x="668" y="7740"/>
                    <a:pt x="534" y="7340"/>
                    <a:pt x="434" y="6939"/>
                  </a:cubicBezTo>
                  <a:cubicBezTo>
                    <a:pt x="368" y="6506"/>
                    <a:pt x="334" y="6072"/>
                    <a:pt x="301" y="5638"/>
                  </a:cubicBezTo>
                  <a:cubicBezTo>
                    <a:pt x="268" y="4771"/>
                    <a:pt x="301" y="3904"/>
                    <a:pt x="434" y="3036"/>
                  </a:cubicBezTo>
                  <a:cubicBezTo>
                    <a:pt x="534" y="2143"/>
                    <a:pt x="698" y="1283"/>
                    <a:pt x="799" y="391"/>
                  </a:cubicBezTo>
                  <a:lnTo>
                    <a:pt x="799" y="391"/>
                  </a:lnTo>
                  <a:cubicBezTo>
                    <a:pt x="1497" y="788"/>
                    <a:pt x="2107" y="1352"/>
                    <a:pt x="2603" y="2002"/>
                  </a:cubicBezTo>
                  <a:cubicBezTo>
                    <a:pt x="3103" y="2703"/>
                    <a:pt x="3537" y="3470"/>
                    <a:pt x="3837" y="4304"/>
                  </a:cubicBezTo>
                  <a:cubicBezTo>
                    <a:pt x="4437" y="5905"/>
                    <a:pt x="4671" y="7640"/>
                    <a:pt x="5004" y="9308"/>
                  </a:cubicBezTo>
                  <a:cubicBezTo>
                    <a:pt x="5238" y="10975"/>
                    <a:pt x="5772" y="12577"/>
                    <a:pt x="6572" y="14044"/>
                  </a:cubicBezTo>
                  <a:cubicBezTo>
                    <a:pt x="7006" y="14745"/>
                    <a:pt x="7539" y="15379"/>
                    <a:pt x="7940" y="16046"/>
                  </a:cubicBezTo>
                  <a:cubicBezTo>
                    <a:pt x="8407" y="16646"/>
                    <a:pt x="8707" y="17380"/>
                    <a:pt x="8874" y="18114"/>
                  </a:cubicBezTo>
                  <a:cubicBezTo>
                    <a:pt x="9074" y="19648"/>
                    <a:pt x="8207" y="21083"/>
                    <a:pt x="8373" y="22617"/>
                  </a:cubicBezTo>
                  <a:cubicBezTo>
                    <a:pt x="8440" y="23351"/>
                    <a:pt x="8707" y="24052"/>
                    <a:pt x="9107" y="24685"/>
                  </a:cubicBezTo>
                  <a:cubicBezTo>
                    <a:pt x="9441" y="25319"/>
                    <a:pt x="9874" y="25886"/>
                    <a:pt x="10241" y="26453"/>
                  </a:cubicBezTo>
                  <a:cubicBezTo>
                    <a:pt x="10642" y="27020"/>
                    <a:pt x="10975" y="27587"/>
                    <a:pt x="11242" y="28221"/>
                  </a:cubicBezTo>
                  <a:cubicBezTo>
                    <a:pt x="11509" y="28788"/>
                    <a:pt x="11676" y="29422"/>
                    <a:pt x="11709" y="30089"/>
                  </a:cubicBezTo>
                  <a:cubicBezTo>
                    <a:pt x="11809" y="31357"/>
                    <a:pt x="11609" y="32591"/>
                    <a:pt x="11709" y="33758"/>
                  </a:cubicBezTo>
                  <a:cubicBezTo>
                    <a:pt x="11809" y="34893"/>
                    <a:pt x="12143" y="35993"/>
                    <a:pt x="12676" y="36994"/>
                  </a:cubicBezTo>
                  <a:cubicBezTo>
                    <a:pt x="13143" y="37961"/>
                    <a:pt x="13677" y="38795"/>
                    <a:pt x="14111" y="39629"/>
                  </a:cubicBezTo>
                  <a:cubicBezTo>
                    <a:pt x="14311" y="40030"/>
                    <a:pt x="14511" y="40430"/>
                    <a:pt x="14678" y="40830"/>
                  </a:cubicBezTo>
                  <a:cubicBezTo>
                    <a:pt x="14811" y="41230"/>
                    <a:pt x="14945" y="41631"/>
                    <a:pt x="15011" y="42031"/>
                  </a:cubicBezTo>
                  <a:cubicBezTo>
                    <a:pt x="15112" y="42765"/>
                    <a:pt x="15145" y="43499"/>
                    <a:pt x="15045" y="44199"/>
                  </a:cubicBezTo>
                  <a:cubicBezTo>
                    <a:pt x="14945" y="45200"/>
                    <a:pt x="14578" y="46167"/>
                    <a:pt x="13977" y="46968"/>
                  </a:cubicBezTo>
                  <a:cubicBezTo>
                    <a:pt x="13777" y="47235"/>
                    <a:pt x="13510" y="47502"/>
                    <a:pt x="13244" y="47702"/>
                  </a:cubicBezTo>
                  <a:lnTo>
                    <a:pt x="13444" y="47568"/>
                  </a:lnTo>
                  <a:cubicBezTo>
                    <a:pt x="13544" y="47502"/>
                    <a:pt x="13644" y="47435"/>
                    <a:pt x="13711" y="47335"/>
                  </a:cubicBezTo>
                  <a:cubicBezTo>
                    <a:pt x="13811" y="47235"/>
                    <a:pt x="13944" y="47135"/>
                    <a:pt x="14011" y="47001"/>
                  </a:cubicBezTo>
                  <a:cubicBezTo>
                    <a:pt x="14645" y="46201"/>
                    <a:pt x="15045" y="45233"/>
                    <a:pt x="15145" y="44199"/>
                  </a:cubicBezTo>
                  <a:cubicBezTo>
                    <a:pt x="15245" y="43499"/>
                    <a:pt x="15245" y="42732"/>
                    <a:pt x="15145" y="42031"/>
                  </a:cubicBezTo>
                  <a:cubicBezTo>
                    <a:pt x="15078" y="41597"/>
                    <a:pt x="14978" y="41197"/>
                    <a:pt x="14811" y="40797"/>
                  </a:cubicBezTo>
                  <a:cubicBezTo>
                    <a:pt x="14645" y="40363"/>
                    <a:pt x="14444" y="39963"/>
                    <a:pt x="14244" y="39563"/>
                  </a:cubicBezTo>
                  <a:cubicBezTo>
                    <a:pt x="13811" y="38729"/>
                    <a:pt x="13277" y="37861"/>
                    <a:pt x="12843" y="36894"/>
                  </a:cubicBezTo>
                  <a:cubicBezTo>
                    <a:pt x="12310" y="35927"/>
                    <a:pt x="12009" y="34859"/>
                    <a:pt x="11909" y="33725"/>
                  </a:cubicBezTo>
                  <a:cubicBezTo>
                    <a:pt x="11809" y="32558"/>
                    <a:pt x="11976" y="31357"/>
                    <a:pt x="11909" y="30056"/>
                  </a:cubicBezTo>
                  <a:cubicBezTo>
                    <a:pt x="11876" y="29389"/>
                    <a:pt x="11709" y="28722"/>
                    <a:pt x="11442" y="28121"/>
                  </a:cubicBezTo>
                  <a:cubicBezTo>
                    <a:pt x="11142" y="27487"/>
                    <a:pt x="10808" y="26887"/>
                    <a:pt x="10408" y="26320"/>
                  </a:cubicBezTo>
                  <a:cubicBezTo>
                    <a:pt x="10041" y="25753"/>
                    <a:pt x="9608" y="25186"/>
                    <a:pt x="9274" y="24552"/>
                  </a:cubicBezTo>
                  <a:cubicBezTo>
                    <a:pt x="8907" y="23951"/>
                    <a:pt x="8674" y="23284"/>
                    <a:pt x="8574" y="22550"/>
                  </a:cubicBezTo>
                  <a:cubicBezTo>
                    <a:pt x="8407" y="21116"/>
                    <a:pt x="9307" y="19682"/>
                    <a:pt x="9107" y="18081"/>
                  </a:cubicBezTo>
                  <a:cubicBezTo>
                    <a:pt x="8940" y="17280"/>
                    <a:pt x="8640" y="16513"/>
                    <a:pt x="8140" y="15879"/>
                  </a:cubicBezTo>
                  <a:cubicBezTo>
                    <a:pt x="7706" y="15212"/>
                    <a:pt x="7206" y="14578"/>
                    <a:pt x="6772" y="13878"/>
                  </a:cubicBezTo>
                  <a:cubicBezTo>
                    <a:pt x="5972" y="12443"/>
                    <a:pt x="5438" y="10875"/>
                    <a:pt x="5204" y="9241"/>
                  </a:cubicBezTo>
                  <a:cubicBezTo>
                    <a:pt x="4904" y="7573"/>
                    <a:pt x="4671" y="5872"/>
                    <a:pt x="4037" y="4204"/>
                  </a:cubicBezTo>
                  <a:cubicBezTo>
                    <a:pt x="3737" y="3370"/>
                    <a:pt x="3303" y="2569"/>
                    <a:pt x="2769" y="1836"/>
                  </a:cubicBezTo>
                  <a:cubicBezTo>
                    <a:pt x="2236" y="1102"/>
                    <a:pt x="1535" y="501"/>
                    <a:pt x="735" y="68"/>
                  </a:cubicBezTo>
                  <a:lnTo>
                    <a:pt x="5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52;p75"/>
            <p:cNvSpPr/>
            <p:nvPr/>
          </p:nvSpPr>
          <p:spPr>
            <a:xfrm>
              <a:off x="2507070" y="4075785"/>
              <a:ext cx="139454" cy="531634"/>
            </a:xfrm>
            <a:custGeom>
              <a:avLst/>
              <a:gdLst/>
              <a:ahLst/>
              <a:cxnLst/>
              <a:rect l="l" t="t" r="r" b="b"/>
              <a:pathLst>
                <a:path w="11909" h="45400" extrusionOk="0">
                  <a:moveTo>
                    <a:pt x="0" y="0"/>
                  </a:moveTo>
                  <a:cubicBezTo>
                    <a:pt x="0" y="67"/>
                    <a:pt x="0" y="100"/>
                    <a:pt x="0" y="134"/>
                  </a:cubicBezTo>
                  <a:cubicBezTo>
                    <a:pt x="33" y="200"/>
                    <a:pt x="67" y="334"/>
                    <a:pt x="67" y="467"/>
                  </a:cubicBezTo>
                  <a:cubicBezTo>
                    <a:pt x="133" y="801"/>
                    <a:pt x="200" y="1234"/>
                    <a:pt x="334" y="1835"/>
                  </a:cubicBezTo>
                  <a:cubicBezTo>
                    <a:pt x="467" y="2402"/>
                    <a:pt x="801" y="3069"/>
                    <a:pt x="1101" y="3870"/>
                  </a:cubicBezTo>
                  <a:cubicBezTo>
                    <a:pt x="1368" y="4670"/>
                    <a:pt x="1668" y="5571"/>
                    <a:pt x="1935" y="6605"/>
                  </a:cubicBezTo>
                  <a:cubicBezTo>
                    <a:pt x="2235" y="7639"/>
                    <a:pt x="2468" y="8773"/>
                    <a:pt x="2735" y="9974"/>
                  </a:cubicBezTo>
                  <a:cubicBezTo>
                    <a:pt x="2935" y="11308"/>
                    <a:pt x="3336" y="12609"/>
                    <a:pt x="3936" y="13810"/>
                  </a:cubicBezTo>
                  <a:cubicBezTo>
                    <a:pt x="4236" y="14444"/>
                    <a:pt x="4570" y="15078"/>
                    <a:pt x="4870" y="15745"/>
                  </a:cubicBezTo>
                  <a:cubicBezTo>
                    <a:pt x="5104" y="16445"/>
                    <a:pt x="5304" y="17179"/>
                    <a:pt x="5371" y="17913"/>
                  </a:cubicBezTo>
                  <a:cubicBezTo>
                    <a:pt x="5571" y="19481"/>
                    <a:pt x="5838" y="21049"/>
                    <a:pt x="6171" y="22583"/>
                  </a:cubicBezTo>
                  <a:cubicBezTo>
                    <a:pt x="6938" y="25752"/>
                    <a:pt x="7639" y="28788"/>
                    <a:pt x="8339" y="31523"/>
                  </a:cubicBezTo>
                  <a:cubicBezTo>
                    <a:pt x="9006" y="34225"/>
                    <a:pt x="9640" y="36727"/>
                    <a:pt x="10174" y="38761"/>
                  </a:cubicBezTo>
                  <a:cubicBezTo>
                    <a:pt x="10674" y="40796"/>
                    <a:pt x="11108" y="42464"/>
                    <a:pt x="11408" y="43631"/>
                  </a:cubicBezTo>
                  <a:cubicBezTo>
                    <a:pt x="11542" y="44199"/>
                    <a:pt x="11675" y="44632"/>
                    <a:pt x="11775" y="44966"/>
                  </a:cubicBezTo>
                  <a:lnTo>
                    <a:pt x="11842" y="45299"/>
                  </a:lnTo>
                  <a:cubicBezTo>
                    <a:pt x="11842" y="45333"/>
                    <a:pt x="11875" y="45366"/>
                    <a:pt x="11875" y="45399"/>
                  </a:cubicBezTo>
                  <a:cubicBezTo>
                    <a:pt x="11909" y="45366"/>
                    <a:pt x="11909" y="45333"/>
                    <a:pt x="11875" y="45299"/>
                  </a:cubicBezTo>
                  <a:cubicBezTo>
                    <a:pt x="11875" y="45199"/>
                    <a:pt x="11842" y="45099"/>
                    <a:pt x="11808" y="44932"/>
                  </a:cubicBezTo>
                  <a:lnTo>
                    <a:pt x="11508" y="43598"/>
                  </a:lnTo>
                  <a:cubicBezTo>
                    <a:pt x="11208" y="42431"/>
                    <a:pt x="10841" y="40796"/>
                    <a:pt x="10341" y="38695"/>
                  </a:cubicBezTo>
                  <a:cubicBezTo>
                    <a:pt x="9807" y="36626"/>
                    <a:pt x="9207" y="34158"/>
                    <a:pt x="8539" y="31456"/>
                  </a:cubicBezTo>
                  <a:lnTo>
                    <a:pt x="6405" y="22516"/>
                  </a:lnTo>
                  <a:cubicBezTo>
                    <a:pt x="6071" y="20982"/>
                    <a:pt x="5804" y="19447"/>
                    <a:pt x="5604" y="17880"/>
                  </a:cubicBezTo>
                  <a:cubicBezTo>
                    <a:pt x="5537" y="17112"/>
                    <a:pt x="5337" y="16379"/>
                    <a:pt x="5070" y="15645"/>
                  </a:cubicBezTo>
                  <a:cubicBezTo>
                    <a:pt x="4803" y="14944"/>
                    <a:pt x="4437" y="14344"/>
                    <a:pt x="4136" y="13710"/>
                  </a:cubicBezTo>
                  <a:cubicBezTo>
                    <a:pt x="3536" y="12509"/>
                    <a:pt x="3136" y="11242"/>
                    <a:pt x="2902" y="9941"/>
                  </a:cubicBezTo>
                  <a:cubicBezTo>
                    <a:pt x="2669" y="8740"/>
                    <a:pt x="2402" y="7606"/>
                    <a:pt x="2102" y="6572"/>
                  </a:cubicBezTo>
                  <a:cubicBezTo>
                    <a:pt x="1835" y="5538"/>
                    <a:pt x="1501" y="4604"/>
                    <a:pt x="1201" y="3836"/>
                  </a:cubicBezTo>
                  <a:cubicBezTo>
                    <a:pt x="901" y="3036"/>
                    <a:pt x="567" y="2369"/>
                    <a:pt x="434" y="1802"/>
                  </a:cubicBezTo>
                  <a:cubicBezTo>
                    <a:pt x="267" y="1234"/>
                    <a:pt x="200" y="767"/>
                    <a:pt x="133" y="467"/>
                  </a:cubicBezTo>
                  <a:cubicBezTo>
                    <a:pt x="100" y="334"/>
                    <a:pt x="67" y="234"/>
                    <a:pt x="33" y="134"/>
                  </a:cubicBezTo>
                  <a:cubicBezTo>
                    <a:pt x="33" y="100"/>
                    <a:pt x="33" y="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53;p75"/>
            <p:cNvSpPr/>
            <p:nvPr/>
          </p:nvSpPr>
          <p:spPr>
            <a:xfrm>
              <a:off x="2601207" y="3908203"/>
              <a:ext cx="205862" cy="700059"/>
            </a:xfrm>
            <a:custGeom>
              <a:avLst/>
              <a:gdLst/>
              <a:ahLst/>
              <a:cxnLst/>
              <a:rect l="l" t="t" r="r" b="b"/>
              <a:pathLst>
                <a:path w="17580" h="59783" extrusionOk="0">
                  <a:moveTo>
                    <a:pt x="16512" y="1"/>
                  </a:moveTo>
                  <a:cubicBezTo>
                    <a:pt x="13710" y="1535"/>
                    <a:pt x="12442" y="4905"/>
                    <a:pt x="11942" y="8040"/>
                  </a:cubicBezTo>
                  <a:cubicBezTo>
                    <a:pt x="11408" y="11209"/>
                    <a:pt x="11275" y="14511"/>
                    <a:pt x="9740" y="17347"/>
                  </a:cubicBezTo>
                  <a:cubicBezTo>
                    <a:pt x="8740" y="19148"/>
                    <a:pt x="7139" y="20816"/>
                    <a:pt x="7038" y="22884"/>
                  </a:cubicBezTo>
                  <a:cubicBezTo>
                    <a:pt x="6938" y="24585"/>
                    <a:pt x="7906" y="26186"/>
                    <a:pt x="7906" y="27888"/>
                  </a:cubicBezTo>
                  <a:cubicBezTo>
                    <a:pt x="7939" y="30923"/>
                    <a:pt x="5037" y="33191"/>
                    <a:pt x="4303" y="36160"/>
                  </a:cubicBezTo>
                  <a:cubicBezTo>
                    <a:pt x="3769" y="38328"/>
                    <a:pt x="4503" y="40630"/>
                    <a:pt x="4270" y="42865"/>
                  </a:cubicBezTo>
                  <a:cubicBezTo>
                    <a:pt x="3970" y="45800"/>
                    <a:pt x="2102" y="48302"/>
                    <a:pt x="1034" y="51004"/>
                  </a:cubicBezTo>
                  <a:cubicBezTo>
                    <a:pt x="0" y="53706"/>
                    <a:pt x="701" y="58243"/>
                    <a:pt x="3202" y="59744"/>
                  </a:cubicBezTo>
                  <a:lnTo>
                    <a:pt x="3169" y="59777"/>
                  </a:lnTo>
                  <a:cubicBezTo>
                    <a:pt x="3227" y="59780"/>
                    <a:pt x="3288" y="59782"/>
                    <a:pt x="3349" y="59782"/>
                  </a:cubicBezTo>
                  <a:cubicBezTo>
                    <a:pt x="5154" y="59782"/>
                    <a:pt x="8285" y="58386"/>
                    <a:pt x="8640" y="56708"/>
                  </a:cubicBezTo>
                  <a:cubicBezTo>
                    <a:pt x="8840" y="55641"/>
                    <a:pt x="8573" y="54507"/>
                    <a:pt x="8840" y="53439"/>
                  </a:cubicBezTo>
                  <a:cubicBezTo>
                    <a:pt x="9173" y="52038"/>
                    <a:pt x="10274" y="50971"/>
                    <a:pt x="10741" y="49637"/>
                  </a:cubicBezTo>
                  <a:cubicBezTo>
                    <a:pt x="11708" y="46935"/>
                    <a:pt x="9874" y="43999"/>
                    <a:pt x="10307" y="41164"/>
                  </a:cubicBezTo>
                  <a:cubicBezTo>
                    <a:pt x="10574" y="39162"/>
                    <a:pt x="11975" y="37461"/>
                    <a:pt x="12409" y="35460"/>
                  </a:cubicBezTo>
                  <a:cubicBezTo>
                    <a:pt x="12943" y="33125"/>
                    <a:pt x="12109" y="30623"/>
                    <a:pt x="12776" y="28321"/>
                  </a:cubicBezTo>
                  <a:cubicBezTo>
                    <a:pt x="13109" y="27087"/>
                    <a:pt x="13843" y="25986"/>
                    <a:pt x="14310" y="24819"/>
                  </a:cubicBezTo>
                  <a:cubicBezTo>
                    <a:pt x="14911" y="23251"/>
                    <a:pt x="15044" y="21616"/>
                    <a:pt x="15144" y="19915"/>
                  </a:cubicBezTo>
                  <a:cubicBezTo>
                    <a:pt x="15278" y="18214"/>
                    <a:pt x="15378" y="16479"/>
                    <a:pt x="15511" y="14778"/>
                  </a:cubicBezTo>
                  <a:cubicBezTo>
                    <a:pt x="15711" y="11943"/>
                    <a:pt x="17246" y="9441"/>
                    <a:pt x="17346" y="8140"/>
                  </a:cubicBezTo>
                  <a:cubicBezTo>
                    <a:pt x="17579" y="4504"/>
                    <a:pt x="16912" y="2670"/>
                    <a:pt x="16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54;p75"/>
            <p:cNvSpPr/>
            <p:nvPr/>
          </p:nvSpPr>
          <p:spPr>
            <a:xfrm>
              <a:off x="2638702" y="3940628"/>
              <a:ext cx="147277" cy="667177"/>
            </a:xfrm>
            <a:custGeom>
              <a:avLst/>
              <a:gdLst/>
              <a:ahLst/>
              <a:cxnLst/>
              <a:rect l="l" t="t" r="r" b="b"/>
              <a:pathLst>
                <a:path w="12577" h="56975" extrusionOk="0">
                  <a:moveTo>
                    <a:pt x="12576" y="1"/>
                  </a:moveTo>
                  <a:cubicBezTo>
                    <a:pt x="12576" y="12"/>
                    <a:pt x="12576" y="24"/>
                    <a:pt x="12575" y="35"/>
                  </a:cubicBezTo>
                  <a:lnTo>
                    <a:pt x="12575" y="35"/>
                  </a:lnTo>
                  <a:cubicBezTo>
                    <a:pt x="12576" y="35"/>
                    <a:pt x="12576" y="34"/>
                    <a:pt x="12576" y="34"/>
                  </a:cubicBezTo>
                  <a:cubicBezTo>
                    <a:pt x="12576" y="23"/>
                    <a:pt x="12576" y="12"/>
                    <a:pt x="12576" y="1"/>
                  </a:cubicBezTo>
                  <a:close/>
                  <a:moveTo>
                    <a:pt x="12575" y="35"/>
                  </a:moveTo>
                  <a:cubicBezTo>
                    <a:pt x="12542" y="103"/>
                    <a:pt x="12509" y="269"/>
                    <a:pt x="12476" y="434"/>
                  </a:cubicBezTo>
                  <a:cubicBezTo>
                    <a:pt x="12409" y="801"/>
                    <a:pt x="12309" y="1368"/>
                    <a:pt x="12176" y="2102"/>
                  </a:cubicBezTo>
                  <a:cubicBezTo>
                    <a:pt x="12009" y="2836"/>
                    <a:pt x="11642" y="3637"/>
                    <a:pt x="11275" y="4637"/>
                  </a:cubicBezTo>
                  <a:cubicBezTo>
                    <a:pt x="10942" y="5638"/>
                    <a:pt x="10608" y="6806"/>
                    <a:pt x="10308" y="8073"/>
                  </a:cubicBezTo>
                  <a:cubicBezTo>
                    <a:pt x="10008" y="9374"/>
                    <a:pt x="9741" y="10808"/>
                    <a:pt x="9474" y="12343"/>
                  </a:cubicBezTo>
                  <a:cubicBezTo>
                    <a:pt x="9207" y="13877"/>
                    <a:pt x="8907" y="15512"/>
                    <a:pt x="8140" y="17080"/>
                  </a:cubicBezTo>
                  <a:cubicBezTo>
                    <a:pt x="7806" y="17880"/>
                    <a:pt x="7406" y="18681"/>
                    <a:pt x="7072" y="19548"/>
                  </a:cubicBezTo>
                  <a:cubicBezTo>
                    <a:pt x="6772" y="20449"/>
                    <a:pt x="6572" y="21383"/>
                    <a:pt x="6505" y="22317"/>
                  </a:cubicBezTo>
                  <a:cubicBezTo>
                    <a:pt x="6372" y="24285"/>
                    <a:pt x="6105" y="26219"/>
                    <a:pt x="5738" y="28154"/>
                  </a:cubicBezTo>
                  <a:cubicBezTo>
                    <a:pt x="4971" y="32124"/>
                    <a:pt x="4237" y="35926"/>
                    <a:pt x="3536" y="39329"/>
                  </a:cubicBezTo>
                  <a:cubicBezTo>
                    <a:pt x="2836" y="42765"/>
                    <a:pt x="2169" y="45867"/>
                    <a:pt x="1668" y="48469"/>
                  </a:cubicBezTo>
                  <a:cubicBezTo>
                    <a:pt x="1135" y="51037"/>
                    <a:pt x="701" y="53139"/>
                    <a:pt x="401" y="54606"/>
                  </a:cubicBezTo>
                  <a:cubicBezTo>
                    <a:pt x="267" y="55307"/>
                    <a:pt x="167" y="55841"/>
                    <a:pt x="67" y="56274"/>
                  </a:cubicBezTo>
                  <a:lnTo>
                    <a:pt x="0" y="56708"/>
                  </a:lnTo>
                  <a:cubicBezTo>
                    <a:pt x="0" y="56808"/>
                    <a:pt x="0" y="56875"/>
                    <a:pt x="0" y="56975"/>
                  </a:cubicBezTo>
                  <a:cubicBezTo>
                    <a:pt x="0" y="56975"/>
                    <a:pt x="0" y="56808"/>
                    <a:pt x="34" y="56708"/>
                  </a:cubicBezTo>
                  <a:cubicBezTo>
                    <a:pt x="67" y="56608"/>
                    <a:pt x="100" y="56474"/>
                    <a:pt x="134" y="56308"/>
                  </a:cubicBezTo>
                  <a:lnTo>
                    <a:pt x="534" y="54640"/>
                  </a:lnTo>
                  <a:cubicBezTo>
                    <a:pt x="801" y="53172"/>
                    <a:pt x="1268" y="51104"/>
                    <a:pt x="1835" y="48502"/>
                  </a:cubicBezTo>
                  <a:cubicBezTo>
                    <a:pt x="2369" y="45934"/>
                    <a:pt x="3036" y="42831"/>
                    <a:pt x="3736" y="39429"/>
                  </a:cubicBezTo>
                  <a:lnTo>
                    <a:pt x="6005" y="28187"/>
                  </a:lnTo>
                  <a:cubicBezTo>
                    <a:pt x="6338" y="26286"/>
                    <a:pt x="6605" y="24318"/>
                    <a:pt x="6772" y="22350"/>
                  </a:cubicBezTo>
                  <a:cubicBezTo>
                    <a:pt x="6839" y="21449"/>
                    <a:pt x="7005" y="20515"/>
                    <a:pt x="7306" y="19648"/>
                  </a:cubicBezTo>
                  <a:cubicBezTo>
                    <a:pt x="7606" y="18814"/>
                    <a:pt x="8006" y="18014"/>
                    <a:pt x="8373" y="17180"/>
                  </a:cubicBezTo>
                  <a:cubicBezTo>
                    <a:pt x="9140" y="15612"/>
                    <a:pt x="9407" y="13911"/>
                    <a:pt x="9674" y="12376"/>
                  </a:cubicBezTo>
                  <a:cubicBezTo>
                    <a:pt x="9941" y="10842"/>
                    <a:pt x="10208" y="9441"/>
                    <a:pt x="10475" y="8140"/>
                  </a:cubicBezTo>
                  <a:cubicBezTo>
                    <a:pt x="10775" y="6839"/>
                    <a:pt x="11142" y="5705"/>
                    <a:pt x="11442" y="4704"/>
                  </a:cubicBezTo>
                  <a:cubicBezTo>
                    <a:pt x="11742" y="3703"/>
                    <a:pt x="12142" y="2869"/>
                    <a:pt x="12276" y="2136"/>
                  </a:cubicBezTo>
                  <a:cubicBezTo>
                    <a:pt x="12409" y="1402"/>
                    <a:pt x="12476" y="835"/>
                    <a:pt x="12543" y="434"/>
                  </a:cubicBezTo>
                  <a:cubicBezTo>
                    <a:pt x="12543" y="282"/>
                    <a:pt x="12571" y="158"/>
                    <a:pt x="12575" y="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55;p75"/>
            <p:cNvSpPr/>
            <p:nvPr/>
          </p:nvSpPr>
          <p:spPr>
            <a:xfrm>
              <a:off x="964535" y="4605065"/>
              <a:ext cx="2081195" cy="2740"/>
            </a:xfrm>
            <a:custGeom>
              <a:avLst/>
              <a:gdLst/>
              <a:ahLst/>
              <a:cxnLst/>
              <a:rect l="l" t="t" r="r" b="b"/>
              <a:pathLst>
                <a:path w="177728" h="234" extrusionOk="0">
                  <a:moveTo>
                    <a:pt x="88864" y="0"/>
                  </a:moveTo>
                  <a:cubicBezTo>
                    <a:pt x="39796" y="0"/>
                    <a:pt x="1" y="67"/>
                    <a:pt x="1" y="134"/>
                  </a:cubicBezTo>
                  <a:cubicBezTo>
                    <a:pt x="1" y="200"/>
                    <a:pt x="39796" y="234"/>
                    <a:pt x="88864" y="234"/>
                  </a:cubicBezTo>
                  <a:cubicBezTo>
                    <a:pt x="137932" y="234"/>
                    <a:pt x="177728" y="167"/>
                    <a:pt x="177728" y="134"/>
                  </a:cubicBezTo>
                  <a:cubicBezTo>
                    <a:pt x="177728" y="67"/>
                    <a:pt x="137966" y="0"/>
                    <a:pt x="888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56;p75"/>
            <p:cNvSpPr/>
            <p:nvPr/>
          </p:nvSpPr>
          <p:spPr>
            <a:xfrm>
              <a:off x="2087934" y="4438022"/>
              <a:ext cx="3642" cy="4239"/>
            </a:xfrm>
            <a:custGeom>
              <a:avLst/>
              <a:gdLst/>
              <a:ahLst/>
              <a:cxnLst/>
              <a:rect l="l" t="t" r="r" b="b"/>
              <a:pathLst>
                <a:path w="311" h="362" extrusionOk="0">
                  <a:moveTo>
                    <a:pt x="162" y="0"/>
                  </a:moveTo>
                  <a:cubicBezTo>
                    <a:pt x="144" y="0"/>
                    <a:pt x="123" y="7"/>
                    <a:pt x="101" y="22"/>
                  </a:cubicBezTo>
                  <a:cubicBezTo>
                    <a:pt x="1" y="122"/>
                    <a:pt x="1" y="289"/>
                    <a:pt x="134" y="355"/>
                  </a:cubicBezTo>
                  <a:cubicBezTo>
                    <a:pt x="146" y="359"/>
                    <a:pt x="157" y="361"/>
                    <a:pt x="167" y="361"/>
                  </a:cubicBezTo>
                  <a:cubicBezTo>
                    <a:pt x="311" y="361"/>
                    <a:pt x="296"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57;p75"/>
            <p:cNvSpPr/>
            <p:nvPr/>
          </p:nvSpPr>
          <p:spPr>
            <a:xfrm>
              <a:off x="2180127" y="2996123"/>
              <a:ext cx="412496" cy="287902"/>
            </a:xfrm>
            <a:custGeom>
              <a:avLst/>
              <a:gdLst/>
              <a:ahLst/>
              <a:cxnLst/>
              <a:rect l="l" t="t" r="r" b="b"/>
              <a:pathLst>
                <a:path w="35226" h="24586" extrusionOk="0">
                  <a:moveTo>
                    <a:pt x="28854" y="1"/>
                  </a:moveTo>
                  <a:lnTo>
                    <a:pt x="17179" y="13244"/>
                  </a:lnTo>
                  <a:lnTo>
                    <a:pt x="0" y="16146"/>
                  </a:lnTo>
                  <a:lnTo>
                    <a:pt x="967" y="24585"/>
                  </a:lnTo>
                  <a:cubicBezTo>
                    <a:pt x="967" y="24585"/>
                    <a:pt x="21115" y="21716"/>
                    <a:pt x="23183" y="19415"/>
                  </a:cubicBezTo>
                  <a:cubicBezTo>
                    <a:pt x="25218" y="17147"/>
                    <a:pt x="35225" y="2903"/>
                    <a:pt x="35225" y="2903"/>
                  </a:cubicBezTo>
                  <a:lnTo>
                    <a:pt x="28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58;p75"/>
            <p:cNvSpPr/>
            <p:nvPr/>
          </p:nvSpPr>
          <p:spPr>
            <a:xfrm>
              <a:off x="2381293" y="3149536"/>
              <a:ext cx="60166" cy="82146"/>
            </a:xfrm>
            <a:custGeom>
              <a:avLst/>
              <a:gdLst/>
              <a:ahLst/>
              <a:cxnLst/>
              <a:rect l="l" t="t" r="r" b="b"/>
              <a:pathLst>
                <a:path w="5138" h="7015" extrusionOk="0">
                  <a:moveTo>
                    <a:pt x="25" y="0"/>
                  </a:moveTo>
                  <a:cubicBezTo>
                    <a:pt x="15" y="0"/>
                    <a:pt x="6" y="3"/>
                    <a:pt x="0" y="9"/>
                  </a:cubicBezTo>
                  <a:cubicBezTo>
                    <a:pt x="0" y="43"/>
                    <a:pt x="467" y="243"/>
                    <a:pt x="1134" y="676"/>
                  </a:cubicBezTo>
                  <a:cubicBezTo>
                    <a:pt x="1534" y="943"/>
                    <a:pt x="1901" y="1244"/>
                    <a:pt x="2268" y="1577"/>
                  </a:cubicBezTo>
                  <a:cubicBezTo>
                    <a:pt x="2669" y="1977"/>
                    <a:pt x="3069" y="2411"/>
                    <a:pt x="3436" y="2878"/>
                  </a:cubicBezTo>
                  <a:cubicBezTo>
                    <a:pt x="3769" y="3345"/>
                    <a:pt x="4070" y="3845"/>
                    <a:pt x="4303" y="4379"/>
                  </a:cubicBezTo>
                  <a:cubicBezTo>
                    <a:pt x="4503" y="4813"/>
                    <a:pt x="4670" y="5246"/>
                    <a:pt x="4803" y="5713"/>
                  </a:cubicBezTo>
                  <a:cubicBezTo>
                    <a:pt x="5004" y="6481"/>
                    <a:pt x="5070" y="7014"/>
                    <a:pt x="5104" y="7014"/>
                  </a:cubicBezTo>
                  <a:cubicBezTo>
                    <a:pt x="5137" y="6881"/>
                    <a:pt x="5137" y="6747"/>
                    <a:pt x="5104" y="6647"/>
                  </a:cubicBezTo>
                  <a:cubicBezTo>
                    <a:pt x="5070" y="6314"/>
                    <a:pt x="5037" y="5980"/>
                    <a:pt x="4937" y="5680"/>
                  </a:cubicBezTo>
                  <a:cubicBezTo>
                    <a:pt x="4837" y="5180"/>
                    <a:pt x="4670" y="4746"/>
                    <a:pt x="4470" y="4279"/>
                  </a:cubicBezTo>
                  <a:cubicBezTo>
                    <a:pt x="4236" y="3745"/>
                    <a:pt x="3936" y="3212"/>
                    <a:pt x="3603" y="2745"/>
                  </a:cubicBezTo>
                  <a:cubicBezTo>
                    <a:pt x="3236" y="2244"/>
                    <a:pt x="2835" y="1811"/>
                    <a:pt x="2402" y="1410"/>
                  </a:cubicBezTo>
                  <a:cubicBezTo>
                    <a:pt x="2035" y="1110"/>
                    <a:pt x="1635" y="810"/>
                    <a:pt x="1234" y="543"/>
                  </a:cubicBezTo>
                  <a:cubicBezTo>
                    <a:pt x="934" y="376"/>
                    <a:pt x="634" y="243"/>
                    <a:pt x="334" y="109"/>
                  </a:cubicBezTo>
                  <a:cubicBezTo>
                    <a:pt x="170" y="55"/>
                    <a:pt x="74"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59;p75"/>
            <p:cNvSpPr/>
            <p:nvPr/>
          </p:nvSpPr>
          <p:spPr>
            <a:xfrm>
              <a:off x="2228560" y="3193776"/>
              <a:ext cx="196880" cy="41418"/>
            </a:xfrm>
            <a:custGeom>
              <a:avLst/>
              <a:gdLst/>
              <a:ahLst/>
              <a:cxnLst/>
              <a:rect l="l" t="t" r="r" b="b"/>
              <a:pathLst>
                <a:path w="16813" h="3537" extrusionOk="0">
                  <a:moveTo>
                    <a:pt x="16812" y="1"/>
                  </a:moveTo>
                  <a:lnTo>
                    <a:pt x="16812" y="1"/>
                  </a:lnTo>
                  <a:cubicBezTo>
                    <a:pt x="16612" y="34"/>
                    <a:pt x="16379" y="67"/>
                    <a:pt x="16179" y="134"/>
                  </a:cubicBezTo>
                  <a:lnTo>
                    <a:pt x="14377" y="568"/>
                  </a:lnTo>
                  <a:cubicBezTo>
                    <a:pt x="12843" y="935"/>
                    <a:pt x="10775" y="1435"/>
                    <a:pt x="8440" y="1935"/>
                  </a:cubicBezTo>
                  <a:cubicBezTo>
                    <a:pt x="6105" y="2436"/>
                    <a:pt x="4003" y="2803"/>
                    <a:pt x="2469" y="3070"/>
                  </a:cubicBezTo>
                  <a:lnTo>
                    <a:pt x="634" y="3403"/>
                  </a:lnTo>
                  <a:cubicBezTo>
                    <a:pt x="434" y="3436"/>
                    <a:pt x="201" y="3470"/>
                    <a:pt x="0" y="3537"/>
                  </a:cubicBezTo>
                  <a:cubicBezTo>
                    <a:pt x="201" y="3537"/>
                    <a:pt x="434" y="3537"/>
                    <a:pt x="668" y="3470"/>
                  </a:cubicBezTo>
                  <a:cubicBezTo>
                    <a:pt x="1101" y="3436"/>
                    <a:pt x="1735" y="3336"/>
                    <a:pt x="2502" y="3236"/>
                  </a:cubicBezTo>
                  <a:cubicBezTo>
                    <a:pt x="4037" y="3003"/>
                    <a:pt x="6138" y="2636"/>
                    <a:pt x="8473" y="2136"/>
                  </a:cubicBezTo>
                  <a:cubicBezTo>
                    <a:pt x="10808" y="1669"/>
                    <a:pt x="12910" y="1135"/>
                    <a:pt x="14411" y="735"/>
                  </a:cubicBezTo>
                  <a:cubicBezTo>
                    <a:pt x="15145" y="534"/>
                    <a:pt x="15778" y="334"/>
                    <a:pt x="16179" y="234"/>
                  </a:cubicBezTo>
                  <a:cubicBezTo>
                    <a:pt x="16412" y="167"/>
                    <a:pt x="16612" y="101"/>
                    <a:pt x="16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60;p75"/>
            <p:cNvSpPr/>
            <p:nvPr/>
          </p:nvSpPr>
          <p:spPr>
            <a:xfrm>
              <a:off x="2398870" y="3007060"/>
              <a:ext cx="139068" cy="155485"/>
            </a:xfrm>
            <a:custGeom>
              <a:avLst/>
              <a:gdLst/>
              <a:ahLst/>
              <a:cxnLst/>
              <a:rect l="l" t="t" r="r" b="b"/>
              <a:pathLst>
                <a:path w="11876" h="13278" extrusionOk="0">
                  <a:moveTo>
                    <a:pt x="11841" y="1"/>
                  </a:moveTo>
                  <a:cubicBezTo>
                    <a:pt x="11745" y="1"/>
                    <a:pt x="9088" y="2924"/>
                    <a:pt x="5871" y="6572"/>
                  </a:cubicBezTo>
                  <a:cubicBezTo>
                    <a:pt x="2635" y="10242"/>
                    <a:pt x="0" y="13244"/>
                    <a:pt x="100" y="13277"/>
                  </a:cubicBezTo>
                  <a:cubicBezTo>
                    <a:pt x="101" y="13277"/>
                    <a:pt x="101" y="13277"/>
                    <a:pt x="102" y="13277"/>
                  </a:cubicBezTo>
                  <a:cubicBezTo>
                    <a:pt x="197" y="13277"/>
                    <a:pt x="2820" y="10354"/>
                    <a:pt x="6038" y="6706"/>
                  </a:cubicBezTo>
                  <a:cubicBezTo>
                    <a:pt x="9273" y="3036"/>
                    <a:pt x="11875" y="34"/>
                    <a:pt x="11842" y="1"/>
                  </a:cubicBezTo>
                  <a:cubicBezTo>
                    <a:pt x="11842" y="1"/>
                    <a:pt x="11841" y="1"/>
                    <a:pt x="11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61;p75"/>
            <p:cNvSpPr/>
            <p:nvPr/>
          </p:nvSpPr>
          <p:spPr>
            <a:xfrm>
              <a:off x="2440253" y="3125507"/>
              <a:ext cx="4848" cy="3127"/>
            </a:xfrm>
            <a:custGeom>
              <a:avLst/>
              <a:gdLst/>
              <a:ahLst/>
              <a:cxnLst/>
              <a:rect l="l" t="t" r="r" b="b"/>
              <a:pathLst>
                <a:path w="414" h="267" extrusionOk="0">
                  <a:moveTo>
                    <a:pt x="220" y="0"/>
                  </a:moveTo>
                  <a:cubicBezTo>
                    <a:pt x="191" y="0"/>
                    <a:pt x="162" y="9"/>
                    <a:pt x="135" y="27"/>
                  </a:cubicBezTo>
                  <a:cubicBezTo>
                    <a:pt x="1" y="139"/>
                    <a:pt x="183" y="266"/>
                    <a:pt x="307" y="266"/>
                  </a:cubicBezTo>
                  <a:cubicBezTo>
                    <a:pt x="367" y="266"/>
                    <a:pt x="413" y="236"/>
                    <a:pt x="402" y="160"/>
                  </a:cubicBezTo>
                  <a:cubicBezTo>
                    <a:pt x="378" y="62"/>
                    <a:pt x="300"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62;p75"/>
            <p:cNvSpPr/>
            <p:nvPr/>
          </p:nvSpPr>
          <p:spPr>
            <a:xfrm>
              <a:off x="2317614" y="3205182"/>
              <a:ext cx="4836" cy="2928"/>
            </a:xfrm>
            <a:custGeom>
              <a:avLst/>
              <a:gdLst/>
              <a:ahLst/>
              <a:cxnLst/>
              <a:rect l="l" t="t" r="r" b="b"/>
              <a:pathLst>
                <a:path w="413" h="250" extrusionOk="0">
                  <a:moveTo>
                    <a:pt x="229" y="1"/>
                  </a:moveTo>
                  <a:cubicBezTo>
                    <a:pt x="195" y="1"/>
                    <a:pt x="162" y="9"/>
                    <a:pt x="134" y="27"/>
                  </a:cubicBezTo>
                  <a:cubicBezTo>
                    <a:pt x="1" y="116"/>
                    <a:pt x="179" y="250"/>
                    <a:pt x="302" y="250"/>
                  </a:cubicBezTo>
                  <a:cubicBezTo>
                    <a:pt x="364" y="250"/>
                    <a:pt x="412" y="216"/>
                    <a:pt x="401" y="127"/>
                  </a:cubicBezTo>
                  <a:cubicBezTo>
                    <a:pt x="401" y="55"/>
                    <a:pt x="31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63;p75"/>
            <p:cNvSpPr/>
            <p:nvPr/>
          </p:nvSpPr>
          <p:spPr>
            <a:xfrm>
              <a:off x="2376996" y="3191914"/>
              <a:ext cx="4309" cy="3923"/>
            </a:xfrm>
            <a:custGeom>
              <a:avLst/>
              <a:gdLst/>
              <a:ahLst/>
              <a:cxnLst/>
              <a:rect l="l" t="t" r="r" b="b"/>
              <a:pathLst>
                <a:path w="368" h="335" extrusionOk="0">
                  <a:moveTo>
                    <a:pt x="191" y="0"/>
                  </a:moveTo>
                  <a:cubicBezTo>
                    <a:pt x="159" y="0"/>
                    <a:pt x="127" y="8"/>
                    <a:pt x="100" y="26"/>
                  </a:cubicBezTo>
                  <a:cubicBezTo>
                    <a:pt x="0" y="126"/>
                    <a:pt x="33" y="260"/>
                    <a:pt x="134" y="326"/>
                  </a:cubicBezTo>
                  <a:cubicBezTo>
                    <a:pt x="151" y="332"/>
                    <a:pt x="169" y="335"/>
                    <a:pt x="187" y="335"/>
                  </a:cubicBezTo>
                  <a:cubicBezTo>
                    <a:pt x="275" y="335"/>
                    <a:pt x="367" y="270"/>
                    <a:pt x="367" y="160"/>
                  </a:cubicBezTo>
                  <a:cubicBezTo>
                    <a:pt x="367" y="62"/>
                    <a:pt x="27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64;p75"/>
            <p:cNvSpPr/>
            <p:nvPr/>
          </p:nvSpPr>
          <p:spPr>
            <a:xfrm>
              <a:off x="2473720" y="3088012"/>
              <a:ext cx="4965" cy="3115"/>
            </a:xfrm>
            <a:custGeom>
              <a:avLst/>
              <a:gdLst/>
              <a:ahLst/>
              <a:cxnLst/>
              <a:rect l="l" t="t" r="r" b="b"/>
              <a:pathLst>
                <a:path w="424" h="266" extrusionOk="0">
                  <a:moveTo>
                    <a:pt x="231" y="0"/>
                  </a:moveTo>
                  <a:cubicBezTo>
                    <a:pt x="202" y="0"/>
                    <a:pt x="173" y="8"/>
                    <a:pt x="146" y="26"/>
                  </a:cubicBezTo>
                  <a:lnTo>
                    <a:pt x="113" y="26"/>
                  </a:lnTo>
                  <a:cubicBezTo>
                    <a:pt x="0" y="139"/>
                    <a:pt x="191" y="266"/>
                    <a:pt x="317" y="266"/>
                  </a:cubicBezTo>
                  <a:cubicBezTo>
                    <a:pt x="378" y="266"/>
                    <a:pt x="424" y="236"/>
                    <a:pt x="413" y="160"/>
                  </a:cubicBezTo>
                  <a:cubicBezTo>
                    <a:pt x="389" y="62"/>
                    <a:pt x="311" y="0"/>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65;p75"/>
            <p:cNvSpPr/>
            <p:nvPr/>
          </p:nvSpPr>
          <p:spPr>
            <a:xfrm>
              <a:off x="2509014" y="3048221"/>
              <a:ext cx="3981" cy="3923"/>
            </a:xfrm>
            <a:custGeom>
              <a:avLst/>
              <a:gdLst/>
              <a:ahLst/>
              <a:cxnLst/>
              <a:rect l="l" t="t" r="r" b="b"/>
              <a:pathLst>
                <a:path w="340" h="335" extrusionOk="0">
                  <a:moveTo>
                    <a:pt x="195" y="0"/>
                  </a:moveTo>
                  <a:cubicBezTo>
                    <a:pt x="177" y="0"/>
                    <a:pt x="157" y="7"/>
                    <a:pt x="134" y="22"/>
                  </a:cubicBezTo>
                  <a:cubicBezTo>
                    <a:pt x="1" y="88"/>
                    <a:pt x="34" y="255"/>
                    <a:pt x="134" y="322"/>
                  </a:cubicBezTo>
                  <a:cubicBezTo>
                    <a:pt x="155" y="331"/>
                    <a:pt x="173" y="335"/>
                    <a:pt x="189" y="335"/>
                  </a:cubicBezTo>
                  <a:cubicBezTo>
                    <a:pt x="340" y="335"/>
                    <a:pt x="32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66;p75"/>
            <p:cNvSpPr/>
            <p:nvPr/>
          </p:nvSpPr>
          <p:spPr>
            <a:xfrm>
              <a:off x="2231288" y="3159232"/>
              <a:ext cx="139080" cy="25481"/>
            </a:xfrm>
            <a:custGeom>
              <a:avLst/>
              <a:gdLst/>
              <a:ahLst/>
              <a:cxnLst/>
              <a:rect l="l" t="t" r="r" b="b"/>
              <a:pathLst>
                <a:path w="11877" h="2176" extrusionOk="0">
                  <a:moveTo>
                    <a:pt x="10973" y="0"/>
                  </a:moveTo>
                  <a:cubicBezTo>
                    <a:pt x="9930" y="0"/>
                    <a:pt x="8018" y="193"/>
                    <a:pt x="5838" y="549"/>
                  </a:cubicBezTo>
                  <a:cubicBezTo>
                    <a:pt x="2603" y="1083"/>
                    <a:pt x="1" y="1750"/>
                    <a:pt x="68" y="2050"/>
                  </a:cubicBezTo>
                  <a:cubicBezTo>
                    <a:pt x="78" y="2134"/>
                    <a:pt x="351" y="2175"/>
                    <a:pt x="822" y="2175"/>
                  </a:cubicBezTo>
                  <a:cubicBezTo>
                    <a:pt x="1844" y="2175"/>
                    <a:pt x="3800" y="1982"/>
                    <a:pt x="6039" y="1616"/>
                  </a:cubicBezTo>
                  <a:cubicBezTo>
                    <a:pt x="9274" y="1083"/>
                    <a:pt x="11876" y="416"/>
                    <a:pt x="11809" y="149"/>
                  </a:cubicBezTo>
                  <a:cubicBezTo>
                    <a:pt x="11798" y="49"/>
                    <a:pt x="11494" y="0"/>
                    <a:pt x="10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67;p75"/>
            <p:cNvSpPr/>
            <p:nvPr/>
          </p:nvSpPr>
          <p:spPr>
            <a:xfrm>
              <a:off x="2266840" y="3214234"/>
              <a:ext cx="3923" cy="3923"/>
            </a:xfrm>
            <a:custGeom>
              <a:avLst/>
              <a:gdLst/>
              <a:ahLst/>
              <a:cxnLst/>
              <a:rect l="l" t="t" r="r" b="b"/>
              <a:pathLst>
                <a:path w="335" h="335" extrusionOk="0">
                  <a:moveTo>
                    <a:pt x="163" y="0"/>
                  </a:moveTo>
                  <a:cubicBezTo>
                    <a:pt x="144" y="0"/>
                    <a:pt x="123" y="7"/>
                    <a:pt x="100" y="22"/>
                  </a:cubicBezTo>
                  <a:cubicBezTo>
                    <a:pt x="0" y="88"/>
                    <a:pt x="34" y="255"/>
                    <a:pt x="134" y="322"/>
                  </a:cubicBezTo>
                  <a:cubicBezTo>
                    <a:pt x="154" y="330"/>
                    <a:pt x="172" y="334"/>
                    <a:pt x="188" y="334"/>
                  </a:cubicBezTo>
                  <a:cubicBezTo>
                    <a:pt x="334" y="334"/>
                    <a:pt x="297" y="0"/>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68;p75"/>
            <p:cNvSpPr/>
            <p:nvPr/>
          </p:nvSpPr>
          <p:spPr>
            <a:xfrm>
              <a:off x="2159026" y="3168202"/>
              <a:ext cx="75401" cy="136527"/>
            </a:xfrm>
            <a:custGeom>
              <a:avLst/>
              <a:gdLst/>
              <a:ahLst/>
              <a:cxnLst/>
              <a:rect l="l" t="t" r="r" b="b"/>
              <a:pathLst>
                <a:path w="6439" h="11659" extrusionOk="0">
                  <a:moveTo>
                    <a:pt x="1386" y="0"/>
                  </a:moveTo>
                  <a:cubicBezTo>
                    <a:pt x="922" y="0"/>
                    <a:pt x="455" y="71"/>
                    <a:pt x="1" y="217"/>
                  </a:cubicBezTo>
                  <a:lnTo>
                    <a:pt x="1469" y="11658"/>
                  </a:lnTo>
                  <a:cubicBezTo>
                    <a:pt x="3070" y="11024"/>
                    <a:pt x="5438" y="8623"/>
                    <a:pt x="5905" y="6855"/>
                  </a:cubicBezTo>
                  <a:cubicBezTo>
                    <a:pt x="6439" y="5087"/>
                    <a:pt x="6072" y="3152"/>
                    <a:pt x="4938" y="1684"/>
                  </a:cubicBezTo>
                  <a:cubicBezTo>
                    <a:pt x="4045" y="593"/>
                    <a:pt x="2729" y="0"/>
                    <a:pt x="1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69;p75"/>
            <p:cNvSpPr/>
            <p:nvPr/>
          </p:nvSpPr>
          <p:spPr>
            <a:xfrm>
              <a:off x="2513312" y="2877641"/>
              <a:ext cx="122276" cy="129431"/>
            </a:xfrm>
            <a:custGeom>
              <a:avLst/>
              <a:gdLst/>
              <a:ahLst/>
              <a:cxnLst/>
              <a:rect l="l" t="t" r="r" b="b"/>
              <a:pathLst>
                <a:path w="10442" h="11053" extrusionOk="0">
                  <a:moveTo>
                    <a:pt x="7567" y="1"/>
                  </a:moveTo>
                  <a:cubicBezTo>
                    <a:pt x="7385" y="1"/>
                    <a:pt x="7202" y="60"/>
                    <a:pt x="7039" y="178"/>
                  </a:cubicBezTo>
                  <a:cubicBezTo>
                    <a:pt x="6706" y="412"/>
                    <a:pt x="6439" y="779"/>
                    <a:pt x="6272" y="1179"/>
                  </a:cubicBezTo>
                  <a:lnTo>
                    <a:pt x="3770" y="5883"/>
                  </a:lnTo>
                  <a:lnTo>
                    <a:pt x="1535" y="2413"/>
                  </a:lnTo>
                  <a:cubicBezTo>
                    <a:pt x="1319" y="2074"/>
                    <a:pt x="1046" y="1706"/>
                    <a:pt x="662" y="1706"/>
                  </a:cubicBezTo>
                  <a:cubicBezTo>
                    <a:pt x="632" y="1706"/>
                    <a:pt x="600" y="1708"/>
                    <a:pt x="568" y="1713"/>
                  </a:cubicBezTo>
                  <a:cubicBezTo>
                    <a:pt x="234" y="1813"/>
                    <a:pt x="1" y="2113"/>
                    <a:pt x="34" y="2447"/>
                  </a:cubicBezTo>
                  <a:cubicBezTo>
                    <a:pt x="34" y="2780"/>
                    <a:pt x="134" y="3114"/>
                    <a:pt x="301" y="3414"/>
                  </a:cubicBezTo>
                  <a:cubicBezTo>
                    <a:pt x="968" y="4782"/>
                    <a:pt x="2136" y="7884"/>
                    <a:pt x="2136" y="7884"/>
                  </a:cubicBezTo>
                  <a:lnTo>
                    <a:pt x="8507" y="11053"/>
                  </a:lnTo>
                  <a:cubicBezTo>
                    <a:pt x="9041" y="10352"/>
                    <a:pt x="9508" y="9585"/>
                    <a:pt x="9908" y="8785"/>
                  </a:cubicBezTo>
                  <a:cubicBezTo>
                    <a:pt x="10308" y="7951"/>
                    <a:pt x="10442" y="7050"/>
                    <a:pt x="10275" y="6149"/>
                  </a:cubicBezTo>
                  <a:cubicBezTo>
                    <a:pt x="10141" y="5249"/>
                    <a:pt x="9541" y="4515"/>
                    <a:pt x="8707" y="4148"/>
                  </a:cubicBezTo>
                  <a:cubicBezTo>
                    <a:pt x="8480" y="4061"/>
                    <a:pt x="8243" y="4019"/>
                    <a:pt x="8009" y="4019"/>
                  </a:cubicBezTo>
                  <a:cubicBezTo>
                    <a:pt x="7350" y="4019"/>
                    <a:pt x="6708" y="4349"/>
                    <a:pt x="6339" y="4915"/>
                  </a:cubicBezTo>
                  <a:lnTo>
                    <a:pt x="8040" y="1579"/>
                  </a:lnTo>
                  <a:cubicBezTo>
                    <a:pt x="8273" y="1179"/>
                    <a:pt x="8473" y="645"/>
                    <a:pt x="8207" y="279"/>
                  </a:cubicBezTo>
                  <a:cubicBezTo>
                    <a:pt x="8021" y="93"/>
                    <a:pt x="7795" y="1"/>
                    <a:pt x="756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970;p75"/>
            <p:cNvSpPr/>
            <p:nvPr/>
          </p:nvSpPr>
          <p:spPr>
            <a:xfrm>
              <a:off x="2171918" y="3168003"/>
              <a:ext cx="37507" cy="133986"/>
            </a:xfrm>
            <a:custGeom>
              <a:avLst/>
              <a:gdLst/>
              <a:ahLst/>
              <a:cxnLst/>
              <a:rect l="l" t="t" r="r" b="b"/>
              <a:pathLst>
                <a:path w="3203" h="11442" extrusionOk="0">
                  <a:moveTo>
                    <a:pt x="1" y="0"/>
                  </a:moveTo>
                  <a:cubicBezTo>
                    <a:pt x="167" y="67"/>
                    <a:pt x="334" y="134"/>
                    <a:pt x="501" y="200"/>
                  </a:cubicBezTo>
                  <a:cubicBezTo>
                    <a:pt x="868" y="500"/>
                    <a:pt x="1201" y="834"/>
                    <a:pt x="1435" y="1234"/>
                  </a:cubicBezTo>
                  <a:cubicBezTo>
                    <a:pt x="2269" y="2569"/>
                    <a:pt x="2769" y="4070"/>
                    <a:pt x="2903" y="5637"/>
                  </a:cubicBezTo>
                  <a:cubicBezTo>
                    <a:pt x="2969" y="6471"/>
                    <a:pt x="2903" y="7339"/>
                    <a:pt x="2636" y="8173"/>
                  </a:cubicBezTo>
                  <a:cubicBezTo>
                    <a:pt x="2436" y="8806"/>
                    <a:pt x="2102" y="9440"/>
                    <a:pt x="1668" y="10007"/>
                  </a:cubicBezTo>
                  <a:cubicBezTo>
                    <a:pt x="935" y="10941"/>
                    <a:pt x="334" y="11408"/>
                    <a:pt x="368" y="11442"/>
                  </a:cubicBezTo>
                  <a:cubicBezTo>
                    <a:pt x="534" y="11375"/>
                    <a:pt x="668" y="11275"/>
                    <a:pt x="835" y="11141"/>
                  </a:cubicBezTo>
                  <a:cubicBezTo>
                    <a:pt x="1168" y="10841"/>
                    <a:pt x="1502" y="10474"/>
                    <a:pt x="1802" y="10107"/>
                  </a:cubicBezTo>
                  <a:cubicBezTo>
                    <a:pt x="2269" y="9574"/>
                    <a:pt x="2636" y="8906"/>
                    <a:pt x="2869" y="8239"/>
                  </a:cubicBezTo>
                  <a:cubicBezTo>
                    <a:pt x="3103" y="7405"/>
                    <a:pt x="3203" y="6505"/>
                    <a:pt x="3103" y="5604"/>
                  </a:cubicBezTo>
                  <a:cubicBezTo>
                    <a:pt x="3003" y="4003"/>
                    <a:pt x="2469" y="2469"/>
                    <a:pt x="1535" y="1168"/>
                  </a:cubicBezTo>
                  <a:cubicBezTo>
                    <a:pt x="1302" y="734"/>
                    <a:pt x="935" y="400"/>
                    <a:pt x="534" y="134"/>
                  </a:cubicBezTo>
                  <a:cubicBezTo>
                    <a:pt x="401" y="67"/>
                    <a:pt x="301" y="33"/>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971;p75"/>
            <p:cNvSpPr/>
            <p:nvPr/>
          </p:nvSpPr>
          <p:spPr>
            <a:xfrm>
              <a:off x="2508628" y="2960337"/>
              <a:ext cx="107826" cy="75506"/>
            </a:xfrm>
            <a:custGeom>
              <a:avLst/>
              <a:gdLst/>
              <a:ahLst/>
              <a:cxnLst/>
              <a:rect l="l" t="t" r="r" b="b"/>
              <a:pathLst>
                <a:path w="9208" h="6448" extrusionOk="0">
                  <a:moveTo>
                    <a:pt x="2361" y="0"/>
                  </a:moveTo>
                  <a:cubicBezTo>
                    <a:pt x="2128" y="0"/>
                    <a:pt x="1896" y="19"/>
                    <a:pt x="1668" y="55"/>
                  </a:cubicBezTo>
                  <a:cubicBezTo>
                    <a:pt x="1001" y="188"/>
                    <a:pt x="467" y="622"/>
                    <a:pt x="234" y="1256"/>
                  </a:cubicBezTo>
                  <a:cubicBezTo>
                    <a:pt x="0" y="1923"/>
                    <a:pt x="201" y="2657"/>
                    <a:pt x="768" y="3057"/>
                  </a:cubicBezTo>
                  <a:lnTo>
                    <a:pt x="801" y="3057"/>
                  </a:lnTo>
                  <a:cubicBezTo>
                    <a:pt x="2536" y="4191"/>
                    <a:pt x="4337" y="5158"/>
                    <a:pt x="6205" y="6026"/>
                  </a:cubicBezTo>
                  <a:cubicBezTo>
                    <a:pt x="6669" y="6237"/>
                    <a:pt x="7213" y="6448"/>
                    <a:pt x="7719" y="6448"/>
                  </a:cubicBezTo>
                  <a:cubicBezTo>
                    <a:pt x="8013" y="6448"/>
                    <a:pt x="8295" y="6376"/>
                    <a:pt x="8540" y="6192"/>
                  </a:cubicBezTo>
                  <a:cubicBezTo>
                    <a:pt x="9007" y="5826"/>
                    <a:pt x="9207" y="5192"/>
                    <a:pt x="9074" y="4591"/>
                  </a:cubicBezTo>
                  <a:cubicBezTo>
                    <a:pt x="8907" y="4024"/>
                    <a:pt x="8607" y="3491"/>
                    <a:pt x="8173" y="3090"/>
                  </a:cubicBezTo>
                  <a:cubicBezTo>
                    <a:pt x="6939" y="1689"/>
                    <a:pt x="5371" y="722"/>
                    <a:pt x="3603" y="188"/>
                  </a:cubicBezTo>
                  <a:cubicBezTo>
                    <a:pt x="3197" y="60"/>
                    <a:pt x="2777" y="0"/>
                    <a:pt x="23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972;p75"/>
            <p:cNvSpPr/>
            <p:nvPr/>
          </p:nvSpPr>
          <p:spPr>
            <a:xfrm>
              <a:off x="2513312" y="2972293"/>
              <a:ext cx="98844" cy="51583"/>
            </a:xfrm>
            <a:custGeom>
              <a:avLst/>
              <a:gdLst/>
              <a:ahLst/>
              <a:cxnLst/>
              <a:rect l="l" t="t" r="r" b="b"/>
              <a:pathLst>
                <a:path w="8441" h="4405" extrusionOk="0">
                  <a:moveTo>
                    <a:pt x="1574" y="0"/>
                  </a:moveTo>
                  <a:cubicBezTo>
                    <a:pt x="1539" y="0"/>
                    <a:pt x="1504" y="1"/>
                    <a:pt x="1468" y="1"/>
                  </a:cubicBezTo>
                  <a:cubicBezTo>
                    <a:pt x="1102" y="34"/>
                    <a:pt x="735" y="68"/>
                    <a:pt x="401" y="135"/>
                  </a:cubicBezTo>
                  <a:cubicBezTo>
                    <a:pt x="268" y="135"/>
                    <a:pt x="134" y="201"/>
                    <a:pt x="1" y="235"/>
                  </a:cubicBezTo>
                  <a:cubicBezTo>
                    <a:pt x="1" y="239"/>
                    <a:pt x="12" y="241"/>
                    <a:pt x="35" y="241"/>
                  </a:cubicBezTo>
                  <a:cubicBezTo>
                    <a:pt x="170" y="241"/>
                    <a:pt x="697" y="168"/>
                    <a:pt x="1468" y="168"/>
                  </a:cubicBezTo>
                  <a:cubicBezTo>
                    <a:pt x="3870" y="201"/>
                    <a:pt x="6105" y="1302"/>
                    <a:pt x="7606" y="3170"/>
                  </a:cubicBezTo>
                  <a:cubicBezTo>
                    <a:pt x="8140" y="3904"/>
                    <a:pt x="8407" y="4404"/>
                    <a:pt x="8440" y="4404"/>
                  </a:cubicBezTo>
                  <a:cubicBezTo>
                    <a:pt x="8407" y="4271"/>
                    <a:pt x="8373" y="4137"/>
                    <a:pt x="8307" y="4037"/>
                  </a:cubicBezTo>
                  <a:cubicBezTo>
                    <a:pt x="8140" y="3704"/>
                    <a:pt x="7940" y="3404"/>
                    <a:pt x="7740" y="3103"/>
                  </a:cubicBezTo>
                  <a:cubicBezTo>
                    <a:pt x="6293" y="1131"/>
                    <a:pt x="4004" y="0"/>
                    <a:pt x="15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973;p75"/>
            <p:cNvSpPr/>
            <p:nvPr/>
          </p:nvSpPr>
          <p:spPr>
            <a:xfrm>
              <a:off x="1932472" y="3532711"/>
              <a:ext cx="197665" cy="32729"/>
            </a:xfrm>
            <a:custGeom>
              <a:avLst/>
              <a:gdLst/>
              <a:ahLst/>
              <a:cxnLst/>
              <a:rect l="l" t="t" r="r" b="b"/>
              <a:pathLst>
                <a:path w="16880" h="2795" extrusionOk="0">
                  <a:moveTo>
                    <a:pt x="16697" y="0"/>
                  </a:moveTo>
                  <a:cubicBezTo>
                    <a:pt x="16403" y="0"/>
                    <a:pt x="15576" y="289"/>
                    <a:pt x="14344" y="645"/>
                  </a:cubicBezTo>
                  <a:cubicBezTo>
                    <a:pt x="13610" y="845"/>
                    <a:pt x="12710" y="1045"/>
                    <a:pt x="11742" y="1245"/>
                  </a:cubicBezTo>
                  <a:cubicBezTo>
                    <a:pt x="10675" y="1445"/>
                    <a:pt x="9574" y="1579"/>
                    <a:pt x="8507" y="1679"/>
                  </a:cubicBezTo>
                  <a:cubicBezTo>
                    <a:pt x="7862" y="1718"/>
                    <a:pt x="7217" y="1734"/>
                    <a:pt x="6579" y="1734"/>
                  </a:cubicBezTo>
                  <a:cubicBezTo>
                    <a:pt x="6128" y="1734"/>
                    <a:pt x="5680" y="1726"/>
                    <a:pt x="5238" y="1712"/>
                  </a:cubicBezTo>
                  <a:cubicBezTo>
                    <a:pt x="4237" y="1679"/>
                    <a:pt x="3303" y="1579"/>
                    <a:pt x="2569" y="1478"/>
                  </a:cubicBezTo>
                  <a:cubicBezTo>
                    <a:pt x="1467" y="1356"/>
                    <a:pt x="653" y="1216"/>
                    <a:pt x="284" y="1216"/>
                  </a:cubicBezTo>
                  <a:cubicBezTo>
                    <a:pt x="151" y="1216"/>
                    <a:pt x="76" y="1234"/>
                    <a:pt x="67" y="1278"/>
                  </a:cubicBezTo>
                  <a:cubicBezTo>
                    <a:pt x="1" y="1412"/>
                    <a:pt x="901" y="1845"/>
                    <a:pt x="2436" y="2246"/>
                  </a:cubicBezTo>
                  <a:cubicBezTo>
                    <a:pt x="3336" y="2479"/>
                    <a:pt x="4237" y="2613"/>
                    <a:pt x="5171" y="2713"/>
                  </a:cubicBezTo>
                  <a:cubicBezTo>
                    <a:pt x="5790" y="2767"/>
                    <a:pt x="6411" y="2795"/>
                    <a:pt x="7032" y="2795"/>
                  </a:cubicBezTo>
                  <a:cubicBezTo>
                    <a:pt x="8690" y="2795"/>
                    <a:pt x="10350" y="2600"/>
                    <a:pt x="11976" y="2212"/>
                  </a:cubicBezTo>
                  <a:cubicBezTo>
                    <a:pt x="12877" y="1979"/>
                    <a:pt x="13744" y="1712"/>
                    <a:pt x="14611" y="1345"/>
                  </a:cubicBezTo>
                  <a:cubicBezTo>
                    <a:pt x="16079" y="711"/>
                    <a:pt x="16879" y="144"/>
                    <a:pt x="16813" y="44"/>
                  </a:cubicBezTo>
                  <a:cubicBezTo>
                    <a:pt x="16801" y="14"/>
                    <a:pt x="16762" y="0"/>
                    <a:pt x="166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974;p75"/>
            <p:cNvSpPr/>
            <p:nvPr/>
          </p:nvSpPr>
          <p:spPr>
            <a:xfrm>
              <a:off x="1944979" y="3559093"/>
              <a:ext cx="178519" cy="25352"/>
            </a:xfrm>
            <a:custGeom>
              <a:avLst/>
              <a:gdLst/>
              <a:ahLst/>
              <a:cxnLst/>
              <a:rect l="l" t="t" r="r" b="b"/>
              <a:pathLst>
                <a:path w="15245" h="2165" extrusionOk="0">
                  <a:moveTo>
                    <a:pt x="15001" y="1"/>
                  </a:moveTo>
                  <a:cubicBezTo>
                    <a:pt x="14202" y="1"/>
                    <a:pt x="11245" y="738"/>
                    <a:pt x="7639" y="1027"/>
                  </a:cubicBezTo>
                  <a:cubicBezTo>
                    <a:pt x="6526" y="1107"/>
                    <a:pt x="5470" y="1132"/>
                    <a:pt x="4519" y="1132"/>
                  </a:cubicBezTo>
                  <a:cubicBezTo>
                    <a:pt x="2857" y="1132"/>
                    <a:pt x="1515" y="1055"/>
                    <a:pt x="745" y="1055"/>
                  </a:cubicBezTo>
                  <a:cubicBezTo>
                    <a:pt x="304" y="1055"/>
                    <a:pt x="51" y="1080"/>
                    <a:pt x="33" y="1160"/>
                  </a:cubicBezTo>
                  <a:cubicBezTo>
                    <a:pt x="0" y="1294"/>
                    <a:pt x="834" y="1627"/>
                    <a:pt x="2235" y="1861"/>
                  </a:cubicBezTo>
                  <a:cubicBezTo>
                    <a:pt x="3470" y="2065"/>
                    <a:pt x="4717" y="2165"/>
                    <a:pt x="5964" y="2165"/>
                  </a:cubicBezTo>
                  <a:cubicBezTo>
                    <a:pt x="8386" y="2165"/>
                    <a:pt x="10808" y="1787"/>
                    <a:pt x="13143" y="1060"/>
                  </a:cubicBezTo>
                  <a:cubicBezTo>
                    <a:pt x="14477" y="626"/>
                    <a:pt x="15244" y="193"/>
                    <a:pt x="15211" y="59"/>
                  </a:cubicBezTo>
                  <a:cubicBezTo>
                    <a:pt x="15197" y="19"/>
                    <a:pt x="15125" y="1"/>
                    <a:pt x="1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975;p75"/>
            <p:cNvSpPr/>
            <p:nvPr/>
          </p:nvSpPr>
          <p:spPr>
            <a:xfrm>
              <a:off x="1784821" y="2833624"/>
              <a:ext cx="397660" cy="301169"/>
            </a:xfrm>
            <a:custGeom>
              <a:avLst/>
              <a:gdLst/>
              <a:ahLst/>
              <a:cxnLst/>
              <a:rect l="l" t="t" r="r" b="b"/>
              <a:pathLst>
                <a:path w="33959" h="25719" extrusionOk="0">
                  <a:moveTo>
                    <a:pt x="19174" y="1"/>
                  </a:moveTo>
                  <a:cubicBezTo>
                    <a:pt x="17527" y="1"/>
                    <a:pt x="15730" y="199"/>
                    <a:pt x="13777" y="635"/>
                  </a:cubicBezTo>
                  <a:cubicBezTo>
                    <a:pt x="13777" y="635"/>
                    <a:pt x="1" y="3170"/>
                    <a:pt x="201" y="15479"/>
                  </a:cubicBezTo>
                  <a:cubicBezTo>
                    <a:pt x="318" y="24177"/>
                    <a:pt x="6135" y="25718"/>
                    <a:pt x="10750" y="25718"/>
                  </a:cubicBezTo>
                  <a:cubicBezTo>
                    <a:pt x="12684" y="25718"/>
                    <a:pt x="14407" y="25447"/>
                    <a:pt x="15412" y="25319"/>
                  </a:cubicBezTo>
                  <a:cubicBezTo>
                    <a:pt x="16946" y="25119"/>
                    <a:pt x="19982" y="24686"/>
                    <a:pt x="22884" y="24252"/>
                  </a:cubicBezTo>
                  <a:cubicBezTo>
                    <a:pt x="28988" y="23385"/>
                    <a:pt x="33558" y="20416"/>
                    <a:pt x="33925" y="14245"/>
                  </a:cubicBezTo>
                  <a:cubicBezTo>
                    <a:pt x="33958" y="13511"/>
                    <a:pt x="33925" y="12777"/>
                    <a:pt x="33858" y="12077"/>
                  </a:cubicBezTo>
                  <a:cubicBezTo>
                    <a:pt x="33120" y="6510"/>
                    <a:pt x="28609" y="1"/>
                    <a:pt x="19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976;p75"/>
            <p:cNvSpPr/>
            <p:nvPr/>
          </p:nvSpPr>
          <p:spPr>
            <a:xfrm>
              <a:off x="1862552" y="2906671"/>
              <a:ext cx="292586" cy="123459"/>
            </a:xfrm>
            <a:custGeom>
              <a:avLst/>
              <a:gdLst/>
              <a:ahLst/>
              <a:cxnLst/>
              <a:rect l="l" t="t" r="r" b="b"/>
              <a:pathLst>
                <a:path w="24986" h="10543" extrusionOk="0">
                  <a:moveTo>
                    <a:pt x="21260" y="0"/>
                  </a:moveTo>
                  <a:cubicBezTo>
                    <a:pt x="21036" y="0"/>
                    <a:pt x="20809" y="22"/>
                    <a:pt x="20582" y="68"/>
                  </a:cubicBezTo>
                  <a:lnTo>
                    <a:pt x="3003" y="3804"/>
                  </a:lnTo>
                  <a:cubicBezTo>
                    <a:pt x="1168" y="4204"/>
                    <a:pt x="1" y="6005"/>
                    <a:pt x="368" y="7840"/>
                  </a:cubicBezTo>
                  <a:cubicBezTo>
                    <a:pt x="718" y="9447"/>
                    <a:pt x="2144" y="10543"/>
                    <a:pt x="3749" y="10543"/>
                  </a:cubicBezTo>
                  <a:cubicBezTo>
                    <a:pt x="3975" y="10543"/>
                    <a:pt x="4206" y="10521"/>
                    <a:pt x="4437" y="10475"/>
                  </a:cubicBezTo>
                  <a:lnTo>
                    <a:pt x="21983" y="6739"/>
                  </a:lnTo>
                  <a:cubicBezTo>
                    <a:pt x="23818" y="6339"/>
                    <a:pt x="24985" y="4538"/>
                    <a:pt x="24618" y="2703"/>
                  </a:cubicBezTo>
                  <a:cubicBezTo>
                    <a:pt x="24268" y="1096"/>
                    <a:pt x="22842" y="0"/>
                    <a:pt x="2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977;p75"/>
            <p:cNvSpPr/>
            <p:nvPr/>
          </p:nvSpPr>
          <p:spPr>
            <a:xfrm>
              <a:off x="1929346" y="2973078"/>
              <a:ext cx="25797" cy="25797"/>
            </a:xfrm>
            <a:custGeom>
              <a:avLst/>
              <a:gdLst/>
              <a:ahLst/>
              <a:cxnLst/>
              <a:rect l="l" t="t" r="r" b="b"/>
              <a:pathLst>
                <a:path w="2203" h="2203" extrusionOk="0">
                  <a:moveTo>
                    <a:pt x="1102" y="1"/>
                  </a:moveTo>
                  <a:cubicBezTo>
                    <a:pt x="501" y="1"/>
                    <a:pt x="1" y="501"/>
                    <a:pt x="1" y="1102"/>
                  </a:cubicBezTo>
                  <a:cubicBezTo>
                    <a:pt x="1" y="1702"/>
                    <a:pt x="501" y="2202"/>
                    <a:pt x="1102" y="2202"/>
                  </a:cubicBezTo>
                  <a:cubicBezTo>
                    <a:pt x="1702" y="2202"/>
                    <a:pt x="2202" y="1702"/>
                    <a:pt x="2202" y="1102"/>
                  </a:cubicBezTo>
                  <a:cubicBezTo>
                    <a:pt x="2202" y="501"/>
                    <a:pt x="1702"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978;p75"/>
            <p:cNvSpPr/>
            <p:nvPr/>
          </p:nvSpPr>
          <p:spPr>
            <a:xfrm>
              <a:off x="2073098" y="2942609"/>
              <a:ext cx="25399" cy="25411"/>
            </a:xfrm>
            <a:custGeom>
              <a:avLst/>
              <a:gdLst/>
              <a:ahLst/>
              <a:cxnLst/>
              <a:rect l="l" t="t" r="r" b="b"/>
              <a:pathLst>
                <a:path w="2169" h="2170" extrusionOk="0">
                  <a:moveTo>
                    <a:pt x="1068" y="1"/>
                  </a:moveTo>
                  <a:cubicBezTo>
                    <a:pt x="467" y="1"/>
                    <a:pt x="0" y="501"/>
                    <a:pt x="0" y="1102"/>
                  </a:cubicBezTo>
                  <a:cubicBezTo>
                    <a:pt x="0" y="1702"/>
                    <a:pt x="467" y="2169"/>
                    <a:pt x="1068" y="2169"/>
                  </a:cubicBezTo>
                  <a:cubicBezTo>
                    <a:pt x="1701" y="2169"/>
                    <a:pt x="2168" y="1702"/>
                    <a:pt x="2168" y="1102"/>
                  </a:cubicBezTo>
                  <a:cubicBezTo>
                    <a:pt x="2168" y="501"/>
                    <a:pt x="1701"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979;p75"/>
            <p:cNvSpPr/>
            <p:nvPr/>
          </p:nvSpPr>
          <p:spPr>
            <a:xfrm>
              <a:off x="1936383" y="2843003"/>
              <a:ext cx="72661" cy="74230"/>
            </a:xfrm>
            <a:custGeom>
              <a:avLst/>
              <a:gdLst/>
              <a:ahLst/>
              <a:cxnLst/>
              <a:rect l="l" t="t" r="r" b="b"/>
              <a:pathLst>
                <a:path w="6205" h="6339" extrusionOk="0">
                  <a:moveTo>
                    <a:pt x="0" y="1"/>
                  </a:moveTo>
                  <a:cubicBezTo>
                    <a:pt x="467" y="101"/>
                    <a:pt x="901" y="201"/>
                    <a:pt x="1335" y="334"/>
                  </a:cubicBezTo>
                  <a:cubicBezTo>
                    <a:pt x="2335" y="735"/>
                    <a:pt x="3236" y="1435"/>
                    <a:pt x="3903" y="2269"/>
                  </a:cubicBezTo>
                  <a:cubicBezTo>
                    <a:pt x="4604" y="3136"/>
                    <a:pt x="5171" y="4070"/>
                    <a:pt x="5604" y="5071"/>
                  </a:cubicBezTo>
                  <a:cubicBezTo>
                    <a:pt x="5771" y="5505"/>
                    <a:pt x="5971" y="5938"/>
                    <a:pt x="6205" y="6339"/>
                  </a:cubicBezTo>
                  <a:cubicBezTo>
                    <a:pt x="6171" y="6205"/>
                    <a:pt x="6138" y="6072"/>
                    <a:pt x="6071" y="5972"/>
                  </a:cubicBezTo>
                  <a:cubicBezTo>
                    <a:pt x="6005" y="5738"/>
                    <a:pt x="5904" y="5438"/>
                    <a:pt x="5738" y="5038"/>
                  </a:cubicBezTo>
                  <a:cubicBezTo>
                    <a:pt x="5337" y="4004"/>
                    <a:pt x="4770" y="3036"/>
                    <a:pt x="4070" y="2169"/>
                  </a:cubicBezTo>
                  <a:cubicBezTo>
                    <a:pt x="3369" y="1268"/>
                    <a:pt x="2435" y="601"/>
                    <a:pt x="1368" y="201"/>
                  </a:cubicBezTo>
                  <a:cubicBezTo>
                    <a:pt x="1034" y="101"/>
                    <a:pt x="701" y="34"/>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980;p75"/>
            <p:cNvSpPr/>
            <p:nvPr/>
          </p:nvSpPr>
          <p:spPr>
            <a:xfrm>
              <a:off x="2013716" y="3016826"/>
              <a:ext cx="28537" cy="106257"/>
            </a:xfrm>
            <a:custGeom>
              <a:avLst/>
              <a:gdLst/>
              <a:ahLst/>
              <a:cxnLst/>
              <a:rect l="l" t="t" r="r" b="b"/>
              <a:pathLst>
                <a:path w="2437" h="9074" extrusionOk="0">
                  <a:moveTo>
                    <a:pt x="1869" y="1"/>
                  </a:moveTo>
                  <a:cubicBezTo>
                    <a:pt x="1902" y="501"/>
                    <a:pt x="1936" y="968"/>
                    <a:pt x="2036" y="1435"/>
                  </a:cubicBezTo>
                  <a:cubicBezTo>
                    <a:pt x="2203" y="2536"/>
                    <a:pt x="2203" y="3703"/>
                    <a:pt x="2069" y="4804"/>
                  </a:cubicBezTo>
                  <a:cubicBezTo>
                    <a:pt x="1902" y="5938"/>
                    <a:pt x="1502" y="7006"/>
                    <a:pt x="868" y="7940"/>
                  </a:cubicBezTo>
                  <a:cubicBezTo>
                    <a:pt x="401" y="8674"/>
                    <a:pt x="1" y="9074"/>
                    <a:pt x="34" y="9074"/>
                  </a:cubicBezTo>
                  <a:cubicBezTo>
                    <a:pt x="134" y="9007"/>
                    <a:pt x="234" y="8941"/>
                    <a:pt x="301" y="8840"/>
                  </a:cubicBezTo>
                  <a:cubicBezTo>
                    <a:pt x="568" y="8607"/>
                    <a:pt x="768" y="8340"/>
                    <a:pt x="1002" y="8040"/>
                  </a:cubicBezTo>
                  <a:cubicBezTo>
                    <a:pt x="1669" y="7106"/>
                    <a:pt x="2136" y="6005"/>
                    <a:pt x="2303" y="4838"/>
                  </a:cubicBezTo>
                  <a:cubicBezTo>
                    <a:pt x="2436" y="3703"/>
                    <a:pt x="2403" y="2536"/>
                    <a:pt x="2203" y="1402"/>
                  </a:cubicBezTo>
                  <a:cubicBezTo>
                    <a:pt x="2102" y="968"/>
                    <a:pt x="2036" y="635"/>
                    <a:pt x="1969" y="368"/>
                  </a:cubicBezTo>
                  <a:cubicBezTo>
                    <a:pt x="1936" y="268"/>
                    <a:pt x="1902" y="134"/>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981;p75"/>
            <p:cNvSpPr/>
            <p:nvPr/>
          </p:nvSpPr>
          <p:spPr>
            <a:xfrm>
              <a:off x="1864507" y="3041242"/>
              <a:ext cx="299226" cy="94078"/>
            </a:xfrm>
            <a:custGeom>
              <a:avLst/>
              <a:gdLst/>
              <a:ahLst/>
              <a:cxnLst/>
              <a:rect l="l" t="t" r="r" b="b"/>
              <a:pathLst>
                <a:path w="25553" h="8034" extrusionOk="0">
                  <a:moveTo>
                    <a:pt x="19265" y="1"/>
                  </a:moveTo>
                  <a:cubicBezTo>
                    <a:pt x="17682" y="1"/>
                    <a:pt x="16106" y="140"/>
                    <a:pt x="14578" y="418"/>
                  </a:cubicBezTo>
                  <a:cubicBezTo>
                    <a:pt x="10275" y="1051"/>
                    <a:pt x="5838" y="2085"/>
                    <a:pt x="2369" y="4687"/>
                  </a:cubicBezTo>
                  <a:cubicBezTo>
                    <a:pt x="1335" y="5388"/>
                    <a:pt x="501" y="6322"/>
                    <a:pt x="1" y="7456"/>
                  </a:cubicBezTo>
                  <a:cubicBezTo>
                    <a:pt x="1" y="7456"/>
                    <a:pt x="1383" y="8034"/>
                    <a:pt x="4168" y="8034"/>
                  </a:cubicBezTo>
                  <a:cubicBezTo>
                    <a:pt x="4592" y="8034"/>
                    <a:pt x="5049" y="8021"/>
                    <a:pt x="5538" y="7990"/>
                  </a:cubicBezTo>
                  <a:cubicBezTo>
                    <a:pt x="9240" y="7723"/>
                    <a:pt x="16846" y="6422"/>
                    <a:pt x="16846" y="6422"/>
                  </a:cubicBezTo>
                  <a:cubicBezTo>
                    <a:pt x="16846" y="6422"/>
                    <a:pt x="20749" y="5755"/>
                    <a:pt x="22950" y="4087"/>
                  </a:cubicBezTo>
                  <a:cubicBezTo>
                    <a:pt x="25152" y="2452"/>
                    <a:pt x="25552" y="1652"/>
                    <a:pt x="25552" y="1652"/>
                  </a:cubicBezTo>
                  <a:cubicBezTo>
                    <a:pt x="23951" y="651"/>
                    <a:pt x="22083" y="84"/>
                    <a:pt x="20215" y="17"/>
                  </a:cubicBezTo>
                  <a:cubicBezTo>
                    <a:pt x="19898" y="6"/>
                    <a:pt x="19581" y="1"/>
                    <a:pt x="1926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982;p75"/>
            <p:cNvSpPr/>
            <p:nvPr/>
          </p:nvSpPr>
          <p:spPr>
            <a:xfrm>
              <a:off x="1849659" y="2895897"/>
              <a:ext cx="316416" cy="149408"/>
            </a:xfrm>
            <a:custGeom>
              <a:avLst/>
              <a:gdLst/>
              <a:ahLst/>
              <a:cxnLst/>
              <a:rect l="l" t="t" r="r" b="b"/>
              <a:pathLst>
                <a:path w="27021" h="12759" extrusionOk="0">
                  <a:moveTo>
                    <a:pt x="26706" y="3093"/>
                  </a:moveTo>
                  <a:lnTo>
                    <a:pt x="26706" y="3093"/>
                  </a:lnTo>
                  <a:cubicBezTo>
                    <a:pt x="26711" y="3114"/>
                    <a:pt x="26716" y="3135"/>
                    <a:pt x="26720" y="3156"/>
                  </a:cubicBezTo>
                  <a:cubicBezTo>
                    <a:pt x="26753" y="3189"/>
                    <a:pt x="26753" y="3256"/>
                    <a:pt x="26787" y="3289"/>
                  </a:cubicBezTo>
                  <a:cubicBezTo>
                    <a:pt x="26787" y="3289"/>
                    <a:pt x="26764" y="3222"/>
                    <a:pt x="26706" y="3093"/>
                  </a:cubicBezTo>
                  <a:close/>
                  <a:moveTo>
                    <a:pt x="21510" y="1"/>
                  </a:moveTo>
                  <a:cubicBezTo>
                    <a:pt x="21280" y="1"/>
                    <a:pt x="21048" y="8"/>
                    <a:pt x="20816" y="20"/>
                  </a:cubicBezTo>
                  <a:cubicBezTo>
                    <a:pt x="20149" y="87"/>
                    <a:pt x="19448" y="187"/>
                    <a:pt x="18781" y="321"/>
                  </a:cubicBezTo>
                  <a:cubicBezTo>
                    <a:pt x="17347" y="588"/>
                    <a:pt x="15846" y="1055"/>
                    <a:pt x="14178" y="1421"/>
                  </a:cubicBezTo>
                  <a:lnTo>
                    <a:pt x="8874" y="2689"/>
                  </a:lnTo>
                  <a:lnTo>
                    <a:pt x="6005" y="3356"/>
                  </a:lnTo>
                  <a:lnTo>
                    <a:pt x="4538" y="3690"/>
                  </a:lnTo>
                  <a:cubicBezTo>
                    <a:pt x="4037" y="3790"/>
                    <a:pt x="3503" y="3923"/>
                    <a:pt x="3036" y="4090"/>
                  </a:cubicBezTo>
                  <a:cubicBezTo>
                    <a:pt x="2036" y="4524"/>
                    <a:pt x="1202" y="5291"/>
                    <a:pt x="668" y="6258"/>
                  </a:cubicBezTo>
                  <a:cubicBezTo>
                    <a:pt x="134" y="7259"/>
                    <a:pt x="1" y="8426"/>
                    <a:pt x="301" y="9494"/>
                  </a:cubicBezTo>
                  <a:cubicBezTo>
                    <a:pt x="601" y="10595"/>
                    <a:pt x="1269" y="11529"/>
                    <a:pt x="2236" y="12162"/>
                  </a:cubicBezTo>
                  <a:cubicBezTo>
                    <a:pt x="2964" y="12564"/>
                    <a:pt x="3768" y="12758"/>
                    <a:pt x="4577" y="12758"/>
                  </a:cubicBezTo>
                  <a:cubicBezTo>
                    <a:pt x="4842" y="12758"/>
                    <a:pt x="5108" y="12737"/>
                    <a:pt x="5371" y="12696"/>
                  </a:cubicBezTo>
                  <a:cubicBezTo>
                    <a:pt x="6406" y="12563"/>
                    <a:pt x="7406" y="12296"/>
                    <a:pt x="8407" y="12096"/>
                  </a:cubicBezTo>
                  <a:lnTo>
                    <a:pt x="11276" y="11462"/>
                  </a:lnTo>
                  <a:lnTo>
                    <a:pt x="21216" y="9260"/>
                  </a:lnTo>
                  <a:cubicBezTo>
                    <a:pt x="22617" y="8960"/>
                    <a:pt x="23918" y="8627"/>
                    <a:pt x="24919" y="8026"/>
                  </a:cubicBezTo>
                  <a:cubicBezTo>
                    <a:pt x="25753" y="7526"/>
                    <a:pt x="26420" y="6725"/>
                    <a:pt x="26753" y="5758"/>
                  </a:cubicBezTo>
                  <a:cubicBezTo>
                    <a:pt x="26954" y="5157"/>
                    <a:pt x="27020" y="4524"/>
                    <a:pt x="26920" y="3923"/>
                  </a:cubicBezTo>
                  <a:cubicBezTo>
                    <a:pt x="26920" y="3690"/>
                    <a:pt x="26853" y="3490"/>
                    <a:pt x="26787" y="3289"/>
                  </a:cubicBezTo>
                  <a:lnTo>
                    <a:pt x="26787" y="3289"/>
                  </a:lnTo>
                  <a:cubicBezTo>
                    <a:pt x="26753" y="3289"/>
                    <a:pt x="26853" y="3490"/>
                    <a:pt x="26887" y="3923"/>
                  </a:cubicBezTo>
                  <a:cubicBezTo>
                    <a:pt x="26954" y="4524"/>
                    <a:pt x="26887" y="5157"/>
                    <a:pt x="26687" y="5725"/>
                  </a:cubicBezTo>
                  <a:cubicBezTo>
                    <a:pt x="26353" y="6659"/>
                    <a:pt x="25686" y="7426"/>
                    <a:pt x="24852" y="7926"/>
                  </a:cubicBezTo>
                  <a:cubicBezTo>
                    <a:pt x="23685" y="8527"/>
                    <a:pt x="22450" y="8927"/>
                    <a:pt x="21183" y="9127"/>
                  </a:cubicBezTo>
                  <a:lnTo>
                    <a:pt x="11242" y="11262"/>
                  </a:lnTo>
                  <a:lnTo>
                    <a:pt x="8340" y="11862"/>
                  </a:lnTo>
                  <a:cubicBezTo>
                    <a:pt x="7373" y="12062"/>
                    <a:pt x="6372" y="12329"/>
                    <a:pt x="5338" y="12463"/>
                  </a:cubicBezTo>
                  <a:cubicBezTo>
                    <a:pt x="5088" y="12504"/>
                    <a:pt x="4834" y="12525"/>
                    <a:pt x="4579" y="12525"/>
                  </a:cubicBezTo>
                  <a:cubicBezTo>
                    <a:pt x="3814" y="12525"/>
                    <a:pt x="3045" y="12338"/>
                    <a:pt x="2369" y="11962"/>
                  </a:cubicBezTo>
                  <a:cubicBezTo>
                    <a:pt x="1435" y="11362"/>
                    <a:pt x="802" y="10461"/>
                    <a:pt x="501" y="9461"/>
                  </a:cubicBezTo>
                  <a:cubicBezTo>
                    <a:pt x="234" y="8393"/>
                    <a:pt x="368" y="7292"/>
                    <a:pt x="868" y="6358"/>
                  </a:cubicBezTo>
                  <a:cubicBezTo>
                    <a:pt x="1369" y="5424"/>
                    <a:pt x="2169" y="4690"/>
                    <a:pt x="3137" y="4290"/>
                  </a:cubicBezTo>
                  <a:cubicBezTo>
                    <a:pt x="3604" y="4090"/>
                    <a:pt x="4104" y="3957"/>
                    <a:pt x="4571" y="3890"/>
                  </a:cubicBezTo>
                  <a:lnTo>
                    <a:pt x="6072" y="3523"/>
                  </a:lnTo>
                  <a:lnTo>
                    <a:pt x="8941" y="2856"/>
                  </a:lnTo>
                  <a:lnTo>
                    <a:pt x="14211" y="1588"/>
                  </a:lnTo>
                  <a:cubicBezTo>
                    <a:pt x="15879" y="1221"/>
                    <a:pt x="17380" y="754"/>
                    <a:pt x="18814" y="454"/>
                  </a:cubicBezTo>
                  <a:cubicBezTo>
                    <a:pt x="19482" y="321"/>
                    <a:pt x="20149" y="221"/>
                    <a:pt x="20849" y="187"/>
                  </a:cubicBezTo>
                  <a:cubicBezTo>
                    <a:pt x="21119" y="157"/>
                    <a:pt x="21389" y="141"/>
                    <a:pt x="21659" y="141"/>
                  </a:cubicBezTo>
                  <a:cubicBezTo>
                    <a:pt x="21989" y="141"/>
                    <a:pt x="22320" y="166"/>
                    <a:pt x="22650" y="221"/>
                  </a:cubicBezTo>
                  <a:cubicBezTo>
                    <a:pt x="23618" y="354"/>
                    <a:pt x="24552" y="721"/>
                    <a:pt x="25352" y="1288"/>
                  </a:cubicBezTo>
                  <a:cubicBezTo>
                    <a:pt x="25819" y="1688"/>
                    <a:pt x="26220" y="2155"/>
                    <a:pt x="26520" y="2722"/>
                  </a:cubicBezTo>
                  <a:cubicBezTo>
                    <a:pt x="26604" y="2876"/>
                    <a:pt x="26664" y="3000"/>
                    <a:pt x="26706" y="3093"/>
                  </a:cubicBezTo>
                  <a:lnTo>
                    <a:pt x="26706" y="3093"/>
                  </a:lnTo>
                  <a:cubicBezTo>
                    <a:pt x="26670" y="2947"/>
                    <a:pt x="26612" y="2806"/>
                    <a:pt x="26553" y="2689"/>
                  </a:cubicBezTo>
                  <a:cubicBezTo>
                    <a:pt x="26286" y="2122"/>
                    <a:pt x="25886" y="1622"/>
                    <a:pt x="25386" y="1221"/>
                  </a:cubicBezTo>
                  <a:cubicBezTo>
                    <a:pt x="24619" y="621"/>
                    <a:pt x="23685" y="221"/>
                    <a:pt x="22684" y="87"/>
                  </a:cubicBezTo>
                  <a:cubicBezTo>
                    <a:pt x="22303" y="24"/>
                    <a:pt x="21909" y="1"/>
                    <a:pt x="21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983;p75"/>
            <p:cNvSpPr/>
            <p:nvPr/>
          </p:nvSpPr>
          <p:spPr>
            <a:xfrm>
              <a:off x="1789118" y="3007845"/>
              <a:ext cx="63679" cy="31277"/>
            </a:xfrm>
            <a:custGeom>
              <a:avLst/>
              <a:gdLst/>
              <a:ahLst/>
              <a:cxnLst/>
              <a:rect l="l" t="t" r="r" b="b"/>
              <a:pathLst>
                <a:path w="5438" h="2671" extrusionOk="0">
                  <a:moveTo>
                    <a:pt x="5404" y="1"/>
                  </a:moveTo>
                  <a:lnTo>
                    <a:pt x="5404" y="1"/>
                  </a:lnTo>
                  <a:cubicBezTo>
                    <a:pt x="5104" y="34"/>
                    <a:pt x="4804" y="67"/>
                    <a:pt x="4537" y="167"/>
                  </a:cubicBezTo>
                  <a:cubicBezTo>
                    <a:pt x="3136" y="568"/>
                    <a:pt x="1835" y="1201"/>
                    <a:pt x="701" y="2069"/>
                  </a:cubicBezTo>
                  <a:cubicBezTo>
                    <a:pt x="434" y="2236"/>
                    <a:pt x="201" y="2436"/>
                    <a:pt x="1" y="2669"/>
                  </a:cubicBezTo>
                  <a:cubicBezTo>
                    <a:pt x="2" y="2670"/>
                    <a:pt x="4" y="2670"/>
                    <a:pt x="6" y="2670"/>
                  </a:cubicBezTo>
                  <a:cubicBezTo>
                    <a:pt x="109" y="2670"/>
                    <a:pt x="1164" y="1854"/>
                    <a:pt x="2636" y="1135"/>
                  </a:cubicBezTo>
                  <a:cubicBezTo>
                    <a:pt x="4104" y="434"/>
                    <a:pt x="5438" y="67"/>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984;p75"/>
            <p:cNvSpPr/>
            <p:nvPr/>
          </p:nvSpPr>
          <p:spPr>
            <a:xfrm>
              <a:off x="1955518" y="2861002"/>
              <a:ext cx="3595" cy="4028"/>
            </a:xfrm>
            <a:custGeom>
              <a:avLst/>
              <a:gdLst/>
              <a:ahLst/>
              <a:cxnLst/>
              <a:rect l="l" t="t" r="r" b="b"/>
              <a:pathLst>
                <a:path w="307" h="344" extrusionOk="0">
                  <a:moveTo>
                    <a:pt x="170" y="1"/>
                  </a:moveTo>
                  <a:cubicBezTo>
                    <a:pt x="150" y="1"/>
                    <a:pt x="127" y="10"/>
                    <a:pt x="101" y="32"/>
                  </a:cubicBezTo>
                  <a:cubicBezTo>
                    <a:pt x="1" y="98"/>
                    <a:pt x="1" y="265"/>
                    <a:pt x="134" y="332"/>
                  </a:cubicBezTo>
                  <a:cubicBezTo>
                    <a:pt x="151" y="340"/>
                    <a:pt x="165" y="344"/>
                    <a:pt x="179" y="344"/>
                  </a:cubicBezTo>
                  <a:cubicBezTo>
                    <a:pt x="307" y="344"/>
                    <a:pt x="293"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85;p75"/>
            <p:cNvSpPr/>
            <p:nvPr/>
          </p:nvSpPr>
          <p:spPr>
            <a:xfrm>
              <a:off x="1980905" y="2898228"/>
              <a:ext cx="3923" cy="3923"/>
            </a:xfrm>
            <a:custGeom>
              <a:avLst/>
              <a:gdLst/>
              <a:ahLst/>
              <a:cxnLst/>
              <a:rect l="l" t="t" r="r" b="b"/>
              <a:pathLst>
                <a:path w="335" h="335" extrusionOk="0">
                  <a:moveTo>
                    <a:pt x="163" y="0"/>
                  </a:moveTo>
                  <a:cubicBezTo>
                    <a:pt x="144" y="0"/>
                    <a:pt x="124" y="7"/>
                    <a:pt x="101" y="22"/>
                  </a:cubicBezTo>
                  <a:cubicBezTo>
                    <a:pt x="1" y="122"/>
                    <a:pt x="34" y="255"/>
                    <a:pt x="134" y="322"/>
                  </a:cubicBezTo>
                  <a:cubicBezTo>
                    <a:pt x="155" y="330"/>
                    <a:pt x="173" y="334"/>
                    <a:pt x="188" y="334"/>
                  </a:cubicBezTo>
                  <a:cubicBezTo>
                    <a:pt x="335" y="334"/>
                    <a:pt x="298" y="0"/>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86;p75"/>
            <p:cNvSpPr/>
            <p:nvPr/>
          </p:nvSpPr>
          <p:spPr>
            <a:xfrm>
              <a:off x="1826227" y="3002856"/>
              <a:ext cx="4649" cy="3911"/>
            </a:xfrm>
            <a:custGeom>
              <a:avLst/>
              <a:gdLst/>
              <a:ahLst/>
              <a:cxnLst/>
              <a:rect l="l" t="t" r="r" b="b"/>
              <a:pathLst>
                <a:path w="397" h="334" extrusionOk="0">
                  <a:moveTo>
                    <a:pt x="218" y="0"/>
                  </a:moveTo>
                  <a:cubicBezTo>
                    <a:pt x="190" y="0"/>
                    <a:pt x="161" y="8"/>
                    <a:pt x="134" y="26"/>
                  </a:cubicBezTo>
                  <a:lnTo>
                    <a:pt x="101" y="26"/>
                  </a:lnTo>
                  <a:cubicBezTo>
                    <a:pt x="1" y="93"/>
                    <a:pt x="34" y="260"/>
                    <a:pt x="134" y="327"/>
                  </a:cubicBezTo>
                  <a:cubicBezTo>
                    <a:pt x="152" y="331"/>
                    <a:pt x="170" y="333"/>
                    <a:pt x="187" y="333"/>
                  </a:cubicBezTo>
                  <a:cubicBezTo>
                    <a:pt x="300" y="333"/>
                    <a:pt x="396" y="246"/>
                    <a:pt x="367" y="160"/>
                  </a:cubicBezTo>
                  <a:cubicBezTo>
                    <a:pt x="367" y="62"/>
                    <a:pt x="296"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87;p75"/>
            <p:cNvSpPr/>
            <p:nvPr/>
          </p:nvSpPr>
          <p:spPr>
            <a:xfrm>
              <a:off x="1794587" y="3020094"/>
              <a:ext cx="3630" cy="3923"/>
            </a:xfrm>
            <a:custGeom>
              <a:avLst/>
              <a:gdLst/>
              <a:ahLst/>
              <a:cxnLst/>
              <a:rect l="l" t="t" r="r" b="b"/>
              <a:pathLst>
                <a:path w="310" h="335" extrusionOk="0">
                  <a:moveTo>
                    <a:pt x="162" y="0"/>
                  </a:moveTo>
                  <a:cubicBezTo>
                    <a:pt x="144" y="0"/>
                    <a:pt x="123" y="7"/>
                    <a:pt x="101" y="22"/>
                  </a:cubicBezTo>
                  <a:lnTo>
                    <a:pt x="67" y="22"/>
                  </a:lnTo>
                  <a:cubicBezTo>
                    <a:pt x="1" y="122"/>
                    <a:pt x="1" y="256"/>
                    <a:pt x="134" y="322"/>
                  </a:cubicBezTo>
                  <a:cubicBezTo>
                    <a:pt x="151" y="331"/>
                    <a:pt x="167" y="335"/>
                    <a:pt x="181" y="335"/>
                  </a:cubicBezTo>
                  <a:cubicBezTo>
                    <a:pt x="309" y="335"/>
                    <a:pt x="291"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88;p75"/>
            <p:cNvSpPr/>
            <p:nvPr/>
          </p:nvSpPr>
          <p:spPr>
            <a:xfrm>
              <a:off x="1801625" y="2842687"/>
              <a:ext cx="188285" cy="161270"/>
            </a:xfrm>
            <a:custGeom>
              <a:avLst/>
              <a:gdLst/>
              <a:ahLst/>
              <a:cxnLst/>
              <a:rect l="l" t="t" r="r" b="b"/>
              <a:pathLst>
                <a:path w="16079" h="13772" extrusionOk="0">
                  <a:moveTo>
                    <a:pt x="15728" y="1"/>
                  </a:moveTo>
                  <a:cubicBezTo>
                    <a:pt x="15223" y="1"/>
                    <a:pt x="14142" y="130"/>
                    <a:pt x="12676" y="462"/>
                  </a:cubicBezTo>
                  <a:cubicBezTo>
                    <a:pt x="11475" y="728"/>
                    <a:pt x="10307" y="1062"/>
                    <a:pt x="9140" y="1496"/>
                  </a:cubicBezTo>
                  <a:cubicBezTo>
                    <a:pt x="7739" y="2063"/>
                    <a:pt x="6371" y="2763"/>
                    <a:pt x="5137" y="3664"/>
                  </a:cubicBezTo>
                  <a:cubicBezTo>
                    <a:pt x="3869" y="4564"/>
                    <a:pt x="2802" y="5665"/>
                    <a:pt x="1901" y="6933"/>
                  </a:cubicBezTo>
                  <a:cubicBezTo>
                    <a:pt x="1201" y="8000"/>
                    <a:pt x="634" y="9134"/>
                    <a:pt x="300" y="10369"/>
                  </a:cubicBezTo>
                  <a:cubicBezTo>
                    <a:pt x="100" y="11169"/>
                    <a:pt x="0" y="12003"/>
                    <a:pt x="33" y="12870"/>
                  </a:cubicBezTo>
                  <a:cubicBezTo>
                    <a:pt x="100" y="13471"/>
                    <a:pt x="200" y="13771"/>
                    <a:pt x="267" y="13771"/>
                  </a:cubicBezTo>
                  <a:cubicBezTo>
                    <a:pt x="467" y="13771"/>
                    <a:pt x="367" y="12470"/>
                    <a:pt x="1034" y="10569"/>
                  </a:cubicBezTo>
                  <a:cubicBezTo>
                    <a:pt x="1468" y="9468"/>
                    <a:pt x="2035" y="8467"/>
                    <a:pt x="2702" y="7533"/>
                  </a:cubicBezTo>
                  <a:cubicBezTo>
                    <a:pt x="3569" y="6366"/>
                    <a:pt x="4603" y="5365"/>
                    <a:pt x="5771" y="4531"/>
                  </a:cubicBezTo>
                  <a:cubicBezTo>
                    <a:pt x="8273" y="2763"/>
                    <a:pt x="10941" y="1829"/>
                    <a:pt x="12909" y="1195"/>
                  </a:cubicBezTo>
                  <a:cubicBezTo>
                    <a:pt x="14844" y="562"/>
                    <a:pt x="16078" y="195"/>
                    <a:pt x="16045" y="61"/>
                  </a:cubicBezTo>
                  <a:cubicBezTo>
                    <a:pt x="16045" y="22"/>
                    <a:pt x="15935" y="1"/>
                    <a:pt x="15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89;p75"/>
            <p:cNvSpPr/>
            <p:nvPr/>
          </p:nvSpPr>
          <p:spPr>
            <a:xfrm>
              <a:off x="1808264" y="3043560"/>
              <a:ext cx="27741" cy="32343"/>
            </a:xfrm>
            <a:custGeom>
              <a:avLst/>
              <a:gdLst/>
              <a:ahLst/>
              <a:cxnLst/>
              <a:rect l="l" t="t" r="r" b="b"/>
              <a:pathLst>
                <a:path w="2369" h="2762" extrusionOk="0">
                  <a:moveTo>
                    <a:pt x="357" y="1"/>
                  </a:moveTo>
                  <a:cubicBezTo>
                    <a:pt x="326" y="1"/>
                    <a:pt x="295" y="7"/>
                    <a:pt x="267" y="19"/>
                  </a:cubicBezTo>
                  <a:cubicBezTo>
                    <a:pt x="0" y="120"/>
                    <a:pt x="33" y="953"/>
                    <a:pt x="634" y="1787"/>
                  </a:cubicBezTo>
                  <a:cubicBezTo>
                    <a:pt x="1082" y="2420"/>
                    <a:pt x="1676" y="2761"/>
                    <a:pt x="2004" y="2761"/>
                  </a:cubicBezTo>
                  <a:cubicBezTo>
                    <a:pt x="2091" y="2761"/>
                    <a:pt x="2160" y="2737"/>
                    <a:pt x="2202" y="2688"/>
                  </a:cubicBezTo>
                  <a:cubicBezTo>
                    <a:pt x="2368" y="2455"/>
                    <a:pt x="2035" y="1821"/>
                    <a:pt x="1535" y="1154"/>
                  </a:cubicBezTo>
                  <a:cubicBezTo>
                    <a:pt x="1082" y="550"/>
                    <a:pt x="656" y="1"/>
                    <a:pt x="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90;p75"/>
            <p:cNvSpPr/>
            <p:nvPr/>
          </p:nvSpPr>
          <p:spPr>
            <a:xfrm>
              <a:off x="1823101" y="3138400"/>
              <a:ext cx="354684" cy="407660"/>
            </a:xfrm>
            <a:custGeom>
              <a:avLst/>
              <a:gdLst/>
              <a:ahLst/>
              <a:cxnLst/>
              <a:rect l="l" t="t" r="r" b="b"/>
              <a:pathLst>
                <a:path w="30289" h="34813" extrusionOk="0">
                  <a:moveTo>
                    <a:pt x="19823" y="1"/>
                  </a:moveTo>
                  <a:cubicBezTo>
                    <a:pt x="8759" y="1"/>
                    <a:pt x="1" y="4696"/>
                    <a:pt x="1" y="4696"/>
                  </a:cubicBezTo>
                  <a:cubicBezTo>
                    <a:pt x="167" y="9133"/>
                    <a:pt x="368" y="13569"/>
                    <a:pt x="1335" y="17906"/>
                  </a:cubicBezTo>
                  <a:cubicBezTo>
                    <a:pt x="2269" y="22209"/>
                    <a:pt x="4070" y="26445"/>
                    <a:pt x="7106" y="29681"/>
                  </a:cubicBezTo>
                  <a:cubicBezTo>
                    <a:pt x="9922" y="32716"/>
                    <a:pt x="13942" y="34812"/>
                    <a:pt x="18091" y="34812"/>
                  </a:cubicBezTo>
                  <a:cubicBezTo>
                    <a:pt x="18365" y="34812"/>
                    <a:pt x="18640" y="34803"/>
                    <a:pt x="18914" y="34785"/>
                  </a:cubicBezTo>
                  <a:cubicBezTo>
                    <a:pt x="22583" y="34551"/>
                    <a:pt x="26153" y="32516"/>
                    <a:pt x="28021" y="29347"/>
                  </a:cubicBezTo>
                  <a:cubicBezTo>
                    <a:pt x="29722" y="26512"/>
                    <a:pt x="29955" y="23076"/>
                    <a:pt x="30055" y="19774"/>
                  </a:cubicBezTo>
                  <a:cubicBezTo>
                    <a:pt x="30222" y="13603"/>
                    <a:pt x="30289" y="1527"/>
                    <a:pt x="29455" y="1294"/>
                  </a:cubicBezTo>
                  <a:cubicBezTo>
                    <a:pt x="26158" y="364"/>
                    <a:pt x="22901" y="1"/>
                    <a:pt x="19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991;p75"/>
            <p:cNvSpPr/>
            <p:nvPr/>
          </p:nvSpPr>
          <p:spPr>
            <a:xfrm>
              <a:off x="1829740" y="3213309"/>
              <a:ext cx="201576" cy="328466"/>
            </a:xfrm>
            <a:custGeom>
              <a:avLst/>
              <a:gdLst/>
              <a:ahLst/>
              <a:cxnLst/>
              <a:rect l="l" t="t" r="r" b="b"/>
              <a:pathLst>
                <a:path w="17214" h="28050" extrusionOk="0">
                  <a:moveTo>
                    <a:pt x="234" y="1"/>
                  </a:moveTo>
                  <a:lnTo>
                    <a:pt x="101" y="4137"/>
                  </a:lnTo>
                  <a:cubicBezTo>
                    <a:pt x="1" y="8040"/>
                    <a:pt x="668" y="12543"/>
                    <a:pt x="1935" y="15778"/>
                  </a:cubicBezTo>
                  <a:cubicBezTo>
                    <a:pt x="3270" y="19314"/>
                    <a:pt x="5238" y="22450"/>
                    <a:pt x="8507" y="25118"/>
                  </a:cubicBezTo>
                  <a:cubicBezTo>
                    <a:pt x="9441" y="25819"/>
                    <a:pt x="10408" y="26419"/>
                    <a:pt x="11442" y="26953"/>
                  </a:cubicBezTo>
                  <a:cubicBezTo>
                    <a:pt x="12276" y="27387"/>
                    <a:pt x="13210" y="27720"/>
                    <a:pt x="14144" y="27987"/>
                  </a:cubicBezTo>
                  <a:cubicBezTo>
                    <a:pt x="14296" y="28029"/>
                    <a:pt x="14442" y="28049"/>
                    <a:pt x="14581" y="28049"/>
                  </a:cubicBezTo>
                  <a:cubicBezTo>
                    <a:pt x="15881" y="28049"/>
                    <a:pt x="16642" y="26331"/>
                    <a:pt x="16913" y="24885"/>
                  </a:cubicBezTo>
                  <a:cubicBezTo>
                    <a:pt x="17213" y="23317"/>
                    <a:pt x="16646" y="21649"/>
                    <a:pt x="15679" y="20348"/>
                  </a:cubicBezTo>
                  <a:cubicBezTo>
                    <a:pt x="14645" y="19081"/>
                    <a:pt x="13410" y="18013"/>
                    <a:pt x="12009" y="17213"/>
                  </a:cubicBezTo>
                  <a:cubicBezTo>
                    <a:pt x="10608" y="16379"/>
                    <a:pt x="9274" y="15478"/>
                    <a:pt x="7973" y="14511"/>
                  </a:cubicBezTo>
                  <a:cubicBezTo>
                    <a:pt x="5838" y="12710"/>
                    <a:pt x="4170" y="10441"/>
                    <a:pt x="3036" y="7873"/>
                  </a:cubicBezTo>
                  <a:cubicBezTo>
                    <a:pt x="1902" y="5338"/>
                    <a:pt x="968" y="2702"/>
                    <a:pt x="23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992;p75"/>
            <p:cNvSpPr/>
            <p:nvPr/>
          </p:nvSpPr>
          <p:spPr>
            <a:xfrm>
              <a:off x="1948878" y="3454792"/>
              <a:ext cx="4696" cy="3911"/>
            </a:xfrm>
            <a:custGeom>
              <a:avLst/>
              <a:gdLst/>
              <a:ahLst/>
              <a:cxnLst/>
              <a:rect l="l" t="t" r="r" b="b"/>
              <a:pathLst>
                <a:path w="401" h="334" extrusionOk="0">
                  <a:moveTo>
                    <a:pt x="219" y="0"/>
                  </a:moveTo>
                  <a:cubicBezTo>
                    <a:pt x="190" y="0"/>
                    <a:pt x="161" y="9"/>
                    <a:pt x="134" y="27"/>
                  </a:cubicBezTo>
                  <a:lnTo>
                    <a:pt x="101" y="27"/>
                  </a:lnTo>
                  <a:cubicBezTo>
                    <a:pt x="1" y="93"/>
                    <a:pt x="34" y="260"/>
                    <a:pt x="134" y="327"/>
                  </a:cubicBezTo>
                  <a:cubicBezTo>
                    <a:pt x="152" y="331"/>
                    <a:pt x="170" y="333"/>
                    <a:pt x="187" y="333"/>
                  </a:cubicBezTo>
                  <a:cubicBezTo>
                    <a:pt x="301" y="333"/>
                    <a:pt x="401" y="247"/>
                    <a:pt x="401" y="160"/>
                  </a:cubicBezTo>
                  <a:cubicBezTo>
                    <a:pt x="377" y="62"/>
                    <a:pt x="299" y="0"/>
                    <a:pt x="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993;p75"/>
            <p:cNvSpPr/>
            <p:nvPr/>
          </p:nvSpPr>
          <p:spPr>
            <a:xfrm>
              <a:off x="2011772" y="3452111"/>
              <a:ext cx="3618" cy="3923"/>
            </a:xfrm>
            <a:custGeom>
              <a:avLst/>
              <a:gdLst/>
              <a:ahLst/>
              <a:cxnLst/>
              <a:rect l="l" t="t" r="r" b="b"/>
              <a:pathLst>
                <a:path w="309" h="335" extrusionOk="0">
                  <a:moveTo>
                    <a:pt x="161" y="1"/>
                  </a:moveTo>
                  <a:cubicBezTo>
                    <a:pt x="143" y="1"/>
                    <a:pt x="123" y="7"/>
                    <a:pt x="100" y="22"/>
                  </a:cubicBezTo>
                  <a:cubicBezTo>
                    <a:pt x="0" y="122"/>
                    <a:pt x="34" y="256"/>
                    <a:pt x="134" y="322"/>
                  </a:cubicBezTo>
                  <a:cubicBezTo>
                    <a:pt x="151" y="331"/>
                    <a:pt x="167" y="335"/>
                    <a:pt x="180" y="335"/>
                  </a:cubicBezTo>
                  <a:cubicBezTo>
                    <a:pt x="309" y="335"/>
                    <a:pt x="291" y="1"/>
                    <a:pt x="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994;p75"/>
            <p:cNvSpPr/>
            <p:nvPr/>
          </p:nvSpPr>
          <p:spPr>
            <a:xfrm>
              <a:off x="2079737" y="3387214"/>
              <a:ext cx="4825" cy="3314"/>
            </a:xfrm>
            <a:custGeom>
              <a:avLst/>
              <a:gdLst/>
              <a:ahLst/>
              <a:cxnLst/>
              <a:rect l="l" t="t" r="r" b="b"/>
              <a:pathLst>
                <a:path w="412" h="283" extrusionOk="0">
                  <a:moveTo>
                    <a:pt x="238" y="1"/>
                  </a:moveTo>
                  <a:cubicBezTo>
                    <a:pt x="205" y="1"/>
                    <a:pt x="170" y="9"/>
                    <a:pt x="134" y="27"/>
                  </a:cubicBezTo>
                  <a:lnTo>
                    <a:pt x="134" y="60"/>
                  </a:lnTo>
                  <a:cubicBezTo>
                    <a:pt x="0" y="149"/>
                    <a:pt x="178" y="283"/>
                    <a:pt x="302" y="283"/>
                  </a:cubicBezTo>
                  <a:cubicBezTo>
                    <a:pt x="364" y="283"/>
                    <a:pt x="412" y="249"/>
                    <a:pt x="401" y="160"/>
                  </a:cubicBezTo>
                  <a:cubicBezTo>
                    <a:pt x="401" y="63"/>
                    <a:pt x="329"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995;p75"/>
            <p:cNvSpPr/>
            <p:nvPr/>
          </p:nvSpPr>
          <p:spPr>
            <a:xfrm>
              <a:off x="2048881" y="3227513"/>
              <a:ext cx="4309" cy="4028"/>
            </a:xfrm>
            <a:custGeom>
              <a:avLst/>
              <a:gdLst/>
              <a:ahLst/>
              <a:cxnLst/>
              <a:rect l="l" t="t" r="r" b="b"/>
              <a:pathLst>
                <a:path w="368" h="344" extrusionOk="0">
                  <a:moveTo>
                    <a:pt x="171" y="0"/>
                  </a:moveTo>
                  <a:cubicBezTo>
                    <a:pt x="147" y="0"/>
                    <a:pt x="123" y="7"/>
                    <a:pt x="100" y="22"/>
                  </a:cubicBezTo>
                  <a:lnTo>
                    <a:pt x="67" y="55"/>
                  </a:lnTo>
                  <a:cubicBezTo>
                    <a:pt x="0" y="122"/>
                    <a:pt x="0" y="289"/>
                    <a:pt x="134" y="322"/>
                  </a:cubicBezTo>
                  <a:cubicBezTo>
                    <a:pt x="155" y="337"/>
                    <a:pt x="179" y="343"/>
                    <a:pt x="202" y="343"/>
                  </a:cubicBezTo>
                  <a:cubicBezTo>
                    <a:pt x="286" y="343"/>
                    <a:pt x="367" y="259"/>
                    <a:pt x="367" y="155"/>
                  </a:cubicBezTo>
                  <a:cubicBezTo>
                    <a:pt x="341" y="78"/>
                    <a:pt x="255" y="0"/>
                    <a:pt x="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96;p75"/>
            <p:cNvSpPr/>
            <p:nvPr/>
          </p:nvSpPr>
          <p:spPr>
            <a:xfrm>
              <a:off x="2112549" y="3253626"/>
              <a:ext cx="4825" cy="3138"/>
            </a:xfrm>
            <a:custGeom>
              <a:avLst/>
              <a:gdLst/>
              <a:ahLst/>
              <a:cxnLst/>
              <a:rect l="l" t="t" r="r" b="b"/>
              <a:pathLst>
                <a:path w="412" h="268" extrusionOk="0">
                  <a:moveTo>
                    <a:pt x="224" y="0"/>
                  </a:moveTo>
                  <a:cubicBezTo>
                    <a:pt x="192" y="0"/>
                    <a:pt x="161" y="9"/>
                    <a:pt x="134" y="27"/>
                  </a:cubicBezTo>
                  <a:lnTo>
                    <a:pt x="134" y="60"/>
                  </a:lnTo>
                  <a:cubicBezTo>
                    <a:pt x="0" y="149"/>
                    <a:pt x="178" y="268"/>
                    <a:pt x="302" y="268"/>
                  </a:cubicBezTo>
                  <a:cubicBezTo>
                    <a:pt x="364" y="268"/>
                    <a:pt x="412" y="238"/>
                    <a:pt x="401" y="160"/>
                  </a:cubicBezTo>
                  <a:cubicBezTo>
                    <a:pt x="401" y="62"/>
                    <a:pt x="311"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97;p75"/>
            <p:cNvSpPr/>
            <p:nvPr/>
          </p:nvSpPr>
          <p:spPr>
            <a:xfrm>
              <a:off x="1878185" y="3436044"/>
              <a:ext cx="4298" cy="3935"/>
            </a:xfrm>
            <a:custGeom>
              <a:avLst/>
              <a:gdLst/>
              <a:ahLst/>
              <a:cxnLst/>
              <a:rect l="l" t="t" r="r" b="b"/>
              <a:pathLst>
                <a:path w="367" h="336" extrusionOk="0">
                  <a:moveTo>
                    <a:pt x="185" y="0"/>
                  </a:moveTo>
                  <a:cubicBezTo>
                    <a:pt x="156" y="0"/>
                    <a:pt x="127" y="9"/>
                    <a:pt x="100" y="26"/>
                  </a:cubicBezTo>
                  <a:lnTo>
                    <a:pt x="67" y="26"/>
                  </a:lnTo>
                  <a:cubicBezTo>
                    <a:pt x="0" y="127"/>
                    <a:pt x="0" y="260"/>
                    <a:pt x="133" y="327"/>
                  </a:cubicBezTo>
                  <a:cubicBezTo>
                    <a:pt x="151" y="332"/>
                    <a:pt x="169" y="335"/>
                    <a:pt x="187" y="335"/>
                  </a:cubicBezTo>
                  <a:cubicBezTo>
                    <a:pt x="275" y="335"/>
                    <a:pt x="367" y="270"/>
                    <a:pt x="367" y="160"/>
                  </a:cubicBezTo>
                  <a:cubicBezTo>
                    <a:pt x="343" y="62"/>
                    <a:pt x="265"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98;p75"/>
            <p:cNvSpPr/>
            <p:nvPr/>
          </p:nvSpPr>
          <p:spPr>
            <a:xfrm>
              <a:off x="1867634" y="3382916"/>
              <a:ext cx="4309" cy="3911"/>
            </a:xfrm>
            <a:custGeom>
              <a:avLst/>
              <a:gdLst/>
              <a:ahLst/>
              <a:cxnLst/>
              <a:rect l="l" t="t" r="r" b="b"/>
              <a:pathLst>
                <a:path w="368" h="334" extrusionOk="0">
                  <a:moveTo>
                    <a:pt x="205" y="1"/>
                  </a:moveTo>
                  <a:cubicBezTo>
                    <a:pt x="172" y="1"/>
                    <a:pt x="136" y="9"/>
                    <a:pt x="100" y="27"/>
                  </a:cubicBezTo>
                  <a:cubicBezTo>
                    <a:pt x="0" y="127"/>
                    <a:pt x="34" y="260"/>
                    <a:pt x="134" y="327"/>
                  </a:cubicBezTo>
                  <a:cubicBezTo>
                    <a:pt x="152" y="332"/>
                    <a:pt x="169" y="334"/>
                    <a:pt x="185" y="334"/>
                  </a:cubicBezTo>
                  <a:cubicBezTo>
                    <a:pt x="292" y="334"/>
                    <a:pt x="367" y="247"/>
                    <a:pt x="367" y="160"/>
                  </a:cubicBezTo>
                  <a:cubicBezTo>
                    <a:pt x="367" y="63"/>
                    <a:pt x="296" y="1"/>
                    <a:pt x="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99;p75"/>
            <p:cNvSpPr/>
            <p:nvPr/>
          </p:nvSpPr>
          <p:spPr>
            <a:xfrm>
              <a:off x="1863336" y="3334870"/>
              <a:ext cx="4309" cy="3911"/>
            </a:xfrm>
            <a:custGeom>
              <a:avLst/>
              <a:gdLst/>
              <a:ahLst/>
              <a:cxnLst/>
              <a:rect l="l" t="t" r="r" b="b"/>
              <a:pathLst>
                <a:path w="368" h="334" extrusionOk="0">
                  <a:moveTo>
                    <a:pt x="186" y="1"/>
                  </a:moveTo>
                  <a:cubicBezTo>
                    <a:pt x="157" y="1"/>
                    <a:pt x="127" y="9"/>
                    <a:pt x="101" y="27"/>
                  </a:cubicBezTo>
                  <a:lnTo>
                    <a:pt x="67" y="27"/>
                  </a:lnTo>
                  <a:cubicBezTo>
                    <a:pt x="0" y="94"/>
                    <a:pt x="0" y="260"/>
                    <a:pt x="101" y="327"/>
                  </a:cubicBezTo>
                  <a:cubicBezTo>
                    <a:pt x="118" y="332"/>
                    <a:pt x="136" y="334"/>
                    <a:pt x="154" y="334"/>
                  </a:cubicBezTo>
                  <a:cubicBezTo>
                    <a:pt x="267" y="334"/>
                    <a:pt x="367" y="247"/>
                    <a:pt x="367" y="160"/>
                  </a:cubicBezTo>
                  <a:cubicBezTo>
                    <a:pt x="343" y="63"/>
                    <a:pt x="26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000;p75"/>
            <p:cNvSpPr/>
            <p:nvPr/>
          </p:nvSpPr>
          <p:spPr>
            <a:xfrm>
              <a:off x="1858652" y="3283697"/>
              <a:ext cx="4309" cy="3935"/>
            </a:xfrm>
            <a:custGeom>
              <a:avLst/>
              <a:gdLst/>
              <a:ahLst/>
              <a:cxnLst/>
              <a:rect l="l" t="t" r="r" b="b"/>
              <a:pathLst>
                <a:path w="368" h="336" extrusionOk="0">
                  <a:moveTo>
                    <a:pt x="191" y="1"/>
                  </a:moveTo>
                  <a:cubicBezTo>
                    <a:pt x="159" y="1"/>
                    <a:pt x="127" y="9"/>
                    <a:pt x="100" y="27"/>
                  </a:cubicBezTo>
                  <a:cubicBezTo>
                    <a:pt x="0" y="127"/>
                    <a:pt x="34" y="261"/>
                    <a:pt x="134" y="327"/>
                  </a:cubicBezTo>
                  <a:cubicBezTo>
                    <a:pt x="151" y="333"/>
                    <a:pt x="169" y="336"/>
                    <a:pt x="187" y="336"/>
                  </a:cubicBezTo>
                  <a:cubicBezTo>
                    <a:pt x="276" y="336"/>
                    <a:pt x="367" y="271"/>
                    <a:pt x="367" y="161"/>
                  </a:cubicBezTo>
                  <a:cubicBezTo>
                    <a:pt x="367" y="63"/>
                    <a:pt x="278"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001;p75"/>
            <p:cNvSpPr/>
            <p:nvPr/>
          </p:nvSpPr>
          <p:spPr>
            <a:xfrm>
              <a:off x="2150829" y="3241190"/>
              <a:ext cx="3993" cy="4298"/>
            </a:xfrm>
            <a:custGeom>
              <a:avLst/>
              <a:gdLst/>
              <a:ahLst/>
              <a:cxnLst/>
              <a:rect l="l" t="t" r="r" b="b"/>
              <a:pathLst>
                <a:path w="341" h="367" extrusionOk="0">
                  <a:moveTo>
                    <a:pt x="192" y="1"/>
                  </a:moveTo>
                  <a:cubicBezTo>
                    <a:pt x="174" y="1"/>
                    <a:pt x="155" y="7"/>
                    <a:pt x="134" y="21"/>
                  </a:cubicBezTo>
                  <a:cubicBezTo>
                    <a:pt x="0" y="121"/>
                    <a:pt x="34" y="288"/>
                    <a:pt x="134" y="355"/>
                  </a:cubicBezTo>
                  <a:cubicBezTo>
                    <a:pt x="153" y="363"/>
                    <a:pt x="170" y="367"/>
                    <a:pt x="186" y="367"/>
                  </a:cubicBezTo>
                  <a:cubicBezTo>
                    <a:pt x="340" y="367"/>
                    <a:pt x="325"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002;p75"/>
            <p:cNvSpPr/>
            <p:nvPr/>
          </p:nvSpPr>
          <p:spPr>
            <a:xfrm>
              <a:off x="2090218" y="3447368"/>
              <a:ext cx="4883" cy="3045"/>
            </a:xfrm>
            <a:custGeom>
              <a:avLst/>
              <a:gdLst/>
              <a:ahLst/>
              <a:cxnLst/>
              <a:rect l="l" t="t" r="r" b="b"/>
              <a:pathLst>
                <a:path w="417" h="260" extrusionOk="0">
                  <a:moveTo>
                    <a:pt x="230" y="1"/>
                  </a:moveTo>
                  <a:cubicBezTo>
                    <a:pt x="198" y="1"/>
                    <a:pt x="166" y="9"/>
                    <a:pt x="139" y="27"/>
                  </a:cubicBezTo>
                  <a:cubicBezTo>
                    <a:pt x="1" y="119"/>
                    <a:pt x="198" y="260"/>
                    <a:pt x="322" y="260"/>
                  </a:cubicBezTo>
                  <a:cubicBezTo>
                    <a:pt x="376" y="260"/>
                    <a:pt x="417" y="232"/>
                    <a:pt x="406" y="160"/>
                  </a:cubicBezTo>
                  <a:cubicBezTo>
                    <a:pt x="406" y="63"/>
                    <a:pt x="317" y="1"/>
                    <a:pt x="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003;p75"/>
            <p:cNvSpPr/>
            <p:nvPr/>
          </p:nvSpPr>
          <p:spPr>
            <a:xfrm>
              <a:off x="2097700" y="3497815"/>
              <a:ext cx="3630" cy="3923"/>
            </a:xfrm>
            <a:custGeom>
              <a:avLst/>
              <a:gdLst/>
              <a:ahLst/>
              <a:cxnLst/>
              <a:rect l="l" t="t" r="r" b="b"/>
              <a:pathLst>
                <a:path w="310" h="335" extrusionOk="0">
                  <a:moveTo>
                    <a:pt x="162" y="0"/>
                  </a:moveTo>
                  <a:cubicBezTo>
                    <a:pt x="144" y="0"/>
                    <a:pt x="123" y="7"/>
                    <a:pt x="101" y="22"/>
                  </a:cubicBezTo>
                  <a:cubicBezTo>
                    <a:pt x="1" y="89"/>
                    <a:pt x="1" y="255"/>
                    <a:pt x="134" y="322"/>
                  </a:cubicBezTo>
                  <a:cubicBezTo>
                    <a:pt x="152" y="331"/>
                    <a:pt x="167" y="335"/>
                    <a:pt x="181" y="335"/>
                  </a:cubicBezTo>
                  <a:cubicBezTo>
                    <a:pt x="309" y="335"/>
                    <a:pt x="291"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004;p75"/>
            <p:cNvSpPr/>
            <p:nvPr/>
          </p:nvSpPr>
          <p:spPr>
            <a:xfrm>
              <a:off x="1839120" y="3190896"/>
              <a:ext cx="290630" cy="31137"/>
            </a:xfrm>
            <a:custGeom>
              <a:avLst/>
              <a:gdLst/>
              <a:ahLst/>
              <a:cxnLst/>
              <a:rect l="l" t="t" r="r" b="b"/>
              <a:pathLst>
                <a:path w="24819" h="2659" extrusionOk="0">
                  <a:moveTo>
                    <a:pt x="24590" y="0"/>
                  </a:moveTo>
                  <a:cubicBezTo>
                    <a:pt x="23641" y="0"/>
                    <a:pt x="18629" y="1306"/>
                    <a:pt x="12443" y="1548"/>
                  </a:cubicBezTo>
                  <a:cubicBezTo>
                    <a:pt x="11780" y="1573"/>
                    <a:pt x="11130" y="1585"/>
                    <a:pt x="10497" y="1585"/>
                  </a:cubicBezTo>
                  <a:cubicBezTo>
                    <a:pt x="5339" y="1585"/>
                    <a:pt x="1284" y="824"/>
                    <a:pt x="275" y="824"/>
                  </a:cubicBezTo>
                  <a:cubicBezTo>
                    <a:pt x="124" y="824"/>
                    <a:pt x="42" y="841"/>
                    <a:pt x="34" y="880"/>
                  </a:cubicBezTo>
                  <a:cubicBezTo>
                    <a:pt x="0" y="1014"/>
                    <a:pt x="1335" y="1481"/>
                    <a:pt x="3570" y="1948"/>
                  </a:cubicBezTo>
                  <a:cubicBezTo>
                    <a:pt x="4870" y="2215"/>
                    <a:pt x="6205" y="2382"/>
                    <a:pt x="7539" y="2515"/>
                  </a:cubicBezTo>
                  <a:cubicBezTo>
                    <a:pt x="8709" y="2610"/>
                    <a:pt x="9883" y="2659"/>
                    <a:pt x="11058" y="2659"/>
                  </a:cubicBezTo>
                  <a:cubicBezTo>
                    <a:pt x="13167" y="2659"/>
                    <a:pt x="15280" y="2503"/>
                    <a:pt x="17379" y="2181"/>
                  </a:cubicBezTo>
                  <a:cubicBezTo>
                    <a:pt x="18680" y="1948"/>
                    <a:pt x="20015" y="1681"/>
                    <a:pt x="21316" y="1347"/>
                  </a:cubicBezTo>
                  <a:cubicBezTo>
                    <a:pt x="23517" y="747"/>
                    <a:pt x="24818" y="147"/>
                    <a:pt x="24751" y="47"/>
                  </a:cubicBezTo>
                  <a:cubicBezTo>
                    <a:pt x="24745" y="15"/>
                    <a:pt x="24690" y="0"/>
                    <a:pt x="24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005;p75"/>
            <p:cNvSpPr/>
            <p:nvPr/>
          </p:nvSpPr>
          <p:spPr>
            <a:xfrm>
              <a:off x="1865292" y="3201200"/>
              <a:ext cx="79300" cy="317189"/>
            </a:xfrm>
            <a:custGeom>
              <a:avLst/>
              <a:gdLst/>
              <a:ahLst/>
              <a:cxnLst/>
              <a:rect l="l" t="t" r="r" b="b"/>
              <a:pathLst>
                <a:path w="6772" h="27087" extrusionOk="0">
                  <a:moveTo>
                    <a:pt x="0" y="0"/>
                  </a:moveTo>
                  <a:cubicBezTo>
                    <a:pt x="0" y="101"/>
                    <a:pt x="0" y="167"/>
                    <a:pt x="0" y="267"/>
                  </a:cubicBezTo>
                  <a:lnTo>
                    <a:pt x="0" y="1101"/>
                  </a:lnTo>
                  <a:cubicBezTo>
                    <a:pt x="34" y="1835"/>
                    <a:pt x="100" y="2869"/>
                    <a:pt x="200" y="4170"/>
                  </a:cubicBezTo>
                  <a:cubicBezTo>
                    <a:pt x="467" y="7506"/>
                    <a:pt x="901" y="10842"/>
                    <a:pt x="1568" y="14144"/>
                  </a:cubicBezTo>
                  <a:cubicBezTo>
                    <a:pt x="1968" y="16079"/>
                    <a:pt x="2369" y="17880"/>
                    <a:pt x="2802" y="19514"/>
                  </a:cubicBezTo>
                  <a:cubicBezTo>
                    <a:pt x="3036" y="20348"/>
                    <a:pt x="3236" y="21116"/>
                    <a:pt x="3469" y="21849"/>
                  </a:cubicBezTo>
                  <a:cubicBezTo>
                    <a:pt x="3636" y="22517"/>
                    <a:pt x="3870" y="23184"/>
                    <a:pt x="4170" y="23851"/>
                  </a:cubicBezTo>
                  <a:cubicBezTo>
                    <a:pt x="4604" y="24785"/>
                    <a:pt x="5204" y="25619"/>
                    <a:pt x="5938" y="26353"/>
                  </a:cubicBezTo>
                  <a:cubicBezTo>
                    <a:pt x="6171" y="26586"/>
                    <a:pt x="6371" y="26786"/>
                    <a:pt x="6538" y="26920"/>
                  </a:cubicBezTo>
                  <a:cubicBezTo>
                    <a:pt x="6672" y="27020"/>
                    <a:pt x="6772" y="27086"/>
                    <a:pt x="6772" y="27086"/>
                  </a:cubicBezTo>
                  <a:cubicBezTo>
                    <a:pt x="6705" y="27020"/>
                    <a:pt x="6638" y="26920"/>
                    <a:pt x="6572" y="26853"/>
                  </a:cubicBezTo>
                  <a:cubicBezTo>
                    <a:pt x="6438" y="26720"/>
                    <a:pt x="6238" y="26519"/>
                    <a:pt x="6005" y="26253"/>
                  </a:cubicBezTo>
                  <a:cubicBezTo>
                    <a:pt x="5304" y="25519"/>
                    <a:pt x="4737" y="24685"/>
                    <a:pt x="4337" y="23751"/>
                  </a:cubicBezTo>
                  <a:cubicBezTo>
                    <a:pt x="4070" y="23117"/>
                    <a:pt x="3836" y="22450"/>
                    <a:pt x="3670" y="21783"/>
                  </a:cubicBezTo>
                  <a:cubicBezTo>
                    <a:pt x="3469" y="21049"/>
                    <a:pt x="3269" y="20282"/>
                    <a:pt x="3036" y="19448"/>
                  </a:cubicBezTo>
                  <a:cubicBezTo>
                    <a:pt x="2602" y="17813"/>
                    <a:pt x="2168" y="15979"/>
                    <a:pt x="1802" y="14077"/>
                  </a:cubicBezTo>
                  <a:cubicBezTo>
                    <a:pt x="1034" y="10241"/>
                    <a:pt x="601" y="6705"/>
                    <a:pt x="367" y="4137"/>
                  </a:cubicBezTo>
                  <a:cubicBezTo>
                    <a:pt x="234" y="2869"/>
                    <a:pt x="167" y="1835"/>
                    <a:pt x="100" y="1101"/>
                  </a:cubicBezTo>
                  <a:cubicBezTo>
                    <a:pt x="100" y="768"/>
                    <a:pt x="34" y="501"/>
                    <a:pt x="34" y="267"/>
                  </a:cubicBezTo>
                  <a:cubicBezTo>
                    <a:pt x="34" y="167"/>
                    <a:pt x="34" y="6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06;p75"/>
            <p:cNvSpPr/>
            <p:nvPr/>
          </p:nvSpPr>
          <p:spPr>
            <a:xfrm>
              <a:off x="2057465" y="3362517"/>
              <a:ext cx="22284" cy="174233"/>
            </a:xfrm>
            <a:custGeom>
              <a:avLst/>
              <a:gdLst/>
              <a:ahLst/>
              <a:cxnLst/>
              <a:rect l="l" t="t" r="r" b="b"/>
              <a:pathLst>
                <a:path w="1903" h="14879" extrusionOk="0">
                  <a:moveTo>
                    <a:pt x="68" y="1"/>
                  </a:moveTo>
                  <a:lnTo>
                    <a:pt x="68" y="1"/>
                  </a:lnTo>
                  <a:cubicBezTo>
                    <a:pt x="1" y="1"/>
                    <a:pt x="335" y="3337"/>
                    <a:pt x="835" y="7440"/>
                  </a:cubicBezTo>
                  <a:cubicBezTo>
                    <a:pt x="1335" y="11543"/>
                    <a:pt x="1802" y="14878"/>
                    <a:pt x="1836" y="14878"/>
                  </a:cubicBezTo>
                  <a:cubicBezTo>
                    <a:pt x="1902" y="14845"/>
                    <a:pt x="1569" y="11543"/>
                    <a:pt x="1068" y="7440"/>
                  </a:cubicBezTo>
                  <a:cubicBezTo>
                    <a:pt x="568" y="3337"/>
                    <a:pt x="134"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07;p75"/>
            <p:cNvSpPr/>
            <p:nvPr/>
          </p:nvSpPr>
          <p:spPr>
            <a:xfrm>
              <a:off x="1984816" y="3143388"/>
              <a:ext cx="48058" cy="108997"/>
            </a:xfrm>
            <a:custGeom>
              <a:avLst/>
              <a:gdLst/>
              <a:ahLst/>
              <a:cxnLst/>
              <a:rect l="l" t="t" r="r" b="b"/>
              <a:pathLst>
                <a:path w="4104" h="9308" extrusionOk="0">
                  <a:moveTo>
                    <a:pt x="1" y="1"/>
                  </a:moveTo>
                  <a:cubicBezTo>
                    <a:pt x="34" y="134"/>
                    <a:pt x="134" y="234"/>
                    <a:pt x="234" y="368"/>
                  </a:cubicBezTo>
                  <a:cubicBezTo>
                    <a:pt x="401" y="568"/>
                    <a:pt x="634" y="901"/>
                    <a:pt x="935" y="1268"/>
                  </a:cubicBezTo>
                  <a:cubicBezTo>
                    <a:pt x="1535" y="2035"/>
                    <a:pt x="2369" y="3069"/>
                    <a:pt x="3303" y="4204"/>
                  </a:cubicBezTo>
                  <a:lnTo>
                    <a:pt x="3636" y="4637"/>
                  </a:lnTo>
                  <a:cubicBezTo>
                    <a:pt x="3670" y="4671"/>
                    <a:pt x="3703" y="4737"/>
                    <a:pt x="3703" y="4737"/>
                  </a:cubicBezTo>
                  <a:lnTo>
                    <a:pt x="3703" y="4771"/>
                  </a:lnTo>
                  <a:lnTo>
                    <a:pt x="3703" y="4837"/>
                  </a:lnTo>
                  <a:cubicBezTo>
                    <a:pt x="3737" y="4904"/>
                    <a:pt x="3737" y="5004"/>
                    <a:pt x="3737" y="5071"/>
                  </a:cubicBezTo>
                  <a:cubicBezTo>
                    <a:pt x="3803" y="5404"/>
                    <a:pt x="3837" y="5738"/>
                    <a:pt x="3837" y="6072"/>
                  </a:cubicBezTo>
                  <a:cubicBezTo>
                    <a:pt x="3870" y="6672"/>
                    <a:pt x="3903" y="7272"/>
                    <a:pt x="3937" y="7773"/>
                  </a:cubicBezTo>
                  <a:cubicBezTo>
                    <a:pt x="3937" y="8273"/>
                    <a:pt x="4003" y="8807"/>
                    <a:pt x="4070" y="9307"/>
                  </a:cubicBezTo>
                  <a:cubicBezTo>
                    <a:pt x="4103" y="9174"/>
                    <a:pt x="4103" y="9040"/>
                    <a:pt x="4103" y="8907"/>
                  </a:cubicBezTo>
                  <a:cubicBezTo>
                    <a:pt x="4103" y="8640"/>
                    <a:pt x="4103" y="8240"/>
                    <a:pt x="4103" y="7773"/>
                  </a:cubicBezTo>
                  <a:cubicBezTo>
                    <a:pt x="4070" y="7272"/>
                    <a:pt x="4070" y="6705"/>
                    <a:pt x="4037" y="6072"/>
                  </a:cubicBezTo>
                  <a:cubicBezTo>
                    <a:pt x="4037" y="5738"/>
                    <a:pt x="4003" y="5404"/>
                    <a:pt x="3970" y="5038"/>
                  </a:cubicBezTo>
                  <a:cubicBezTo>
                    <a:pt x="3970" y="4971"/>
                    <a:pt x="3937" y="4871"/>
                    <a:pt x="3937" y="4771"/>
                  </a:cubicBezTo>
                  <a:lnTo>
                    <a:pt x="3937" y="4704"/>
                  </a:lnTo>
                  <a:cubicBezTo>
                    <a:pt x="3903" y="4671"/>
                    <a:pt x="3903" y="4637"/>
                    <a:pt x="3903" y="4637"/>
                  </a:cubicBezTo>
                  <a:cubicBezTo>
                    <a:pt x="3870" y="4604"/>
                    <a:pt x="3870" y="4571"/>
                    <a:pt x="3837" y="4571"/>
                  </a:cubicBezTo>
                  <a:lnTo>
                    <a:pt x="3803" y="4504"/>
                  </a:lnTo>
                  <a:lnTo>
                    <a:pt x="3470" y="4104"/>
                  </a:lnTo>
                  <a:cubicBezTo>
                    <a:pt x="2536" y="2936"/>
                    <a:pt x="1668" y="1902"/>
                    <a:pt x="1035" y="1168"/>
                  </a:cubicBezTo>
                  <a:cubicBezTo>
                    <a:pt x="701" y="801"/>
                    <a:pt x="468" y="501"/>
                    <a:pt x="301" y="301"/>
                  </a:cubicBezTo>
                  <a:cubicBezTo>
                    <a:pt x="201" y="201"/>
                    <a:pt x="101"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08;p75"/>
            <p:cNvSpPr/>
            <p:nvPr/>
          </p:nvSpPr>
          <p:spPr>
            <a:xfrm>
              <a:off x="1904345" y="3436349"/>
              <a:ext cx="158214" cy="9614"/>
            </a:xfrm>
            <a:custGeom>
              <a:avLst/>
              <a:gdLst/>
              <a:ahLst/>
              <a:cxnLst/>
              <a:rect l="l" t="t" r="r" b="b"/>
              <a:pathLst>
                <a:path w="13511" h="821" extrusionOk="0">
                  <a:moveTo>
                    <a:pt x="13511" y="0"/>
                  </a:moveTo>
                  <a:cubicBezTo>
                    <a:pt x="13344" y="0"/>
                    <a:pt x="13144" y="0"/>
                    <a:pt x="12977" y="34"/>
                  </a:cubicBezTo>
                  <a:lnTo>
                    <a:pt x="11543" y="167"/>
                  </a:lnTo>
                  <a:cubicBezTo>
                    <a:pt x="10308" y="267"/>
                    <a:pt x="8640" y="434"/>
                    <a:pt x="6772" y="501"/>
                  </a:cubicBezTo>
                  <a:cubicBezTo>
                    <a:pt x="4904" y="601"/>
                    <a:pt x="3203" y="668"/>
                    <a:pt x="2002" y="668"/>
                  </a:cubicBezTo>
                  <a:lnTo>
                    <a:pt x="535" y="668"/>
                  </a:lnTo>
                  <a:cubicBezTo>
                    <a:pt x="486" y="658"/>
                    <a:pt x="434" y="654"/>
                    <a:pt x="381" y="654"/>
                  </a:cubicBezTo>
                  <a:cubicBezTo>
                    <a:pt x="254" y="654"/>
                    <a:pt x="119" y="677"/>
                    <a:pt x="1" y="701"/>
                  </a:cubicBezTo>
                  <a:cubicBezTo>
                    <a:pt x="168" y="734"/>
                    <a:pt x="368" y="734"/>
                    <a:pt x="535" y="734"/>
                  </a:cubicBezTo>
                  <a:cubicBezTo>
                    <a:pt x="868" y="768"/>
                    <a:pt x="1369" y="801"/>
                    <a:pt x="1969" y="801"/>
                  </a:cubicBezTo>
                  <a:cubicBezTo>
                    <a:pt x="2421" y="813"/>
                    <a:pt x="2935" y="821"/>
                    <a:pt x="3497" y="821"/>
                  </a:cubicBezTo>
                  <a:cubicBezTo>
                    <a:pt x="4471" y="821"/>
                    <a:pt x="5588" y="798"/>
                    <a:pt x="6772" y="734"/>
                  </a:cubicBezTo>
                  <a:cubicBezTo>
                    <a:pt x="8640" y="634"/>
                    <a:pt x="10342" y="467"/>
                    <a:pt x="11543" y="301"/>
                  </a:cubicBezTo>
                  <a:cubicBezTo>
                    <a:pt x="12143" y="234"/>
                    <a:pt x="12643" y="167"/>
                    <a:pt x="12977" y="101"/>
                  </a:cubicBezTo>
                  <a:cubicBezTo>
                    <a:pt x="13177" y="101"/>
                    <a:pt x="13344" y="67"/>
                    <a:pt x="13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09;p75"/>
            <p:cNvSpPr/>
            <p:nvPr/>
          </p:nvSpPr>
          <p:spPr>
            <a:xfrm>
              <a:off x="2076997" y="3247642"/>
              <a:ext cx="99231" cy="30516"/>
            </a:xfrm>
            <a:custGeom>
              <a:avLst/>
              <a:gdLst/>
              <a:ahLst/>
              <a:cxnLst/>
              <a:rect l="l" t="t" r="r" b="b"/>
              <a:pathLst>
                <a:path w="8474" h="2606" extrusionOk="0">
                  <a:moveTo>
                    <a:pt x="8456" y="1"/>
                  </a:moveTo>
                  <a:cubicBezTo>
                    <a:pt x="8350" y="1"/>
                    <a:pt x="7929" y="225"/>
                    <a:pt x="7273" y="538"/>
                  </a:cubicBezTo>
                  <a:cubicBezTo>
                    <a:pt x="6305" y="938"/>
                    <a:pt x="5338" y="1305"/>
                    <a:pt x="4337" y="1605"/>
                  </a:cubicBezTo>
                  <a:cubicBezTo>
                    <a:pt x="3170" y="1905"/>
                    <a:pt x="2069" y="2172"/>
                    <a:pt x="1302" y="2339"/>
                  </a:cubicBezTo>
                  <a:cubicBezTo>
                    <a:pt x="868" y="2406"/>
                    <a:pt x="434" y="2506"/>
                    <a:pt x="1" y="2606"/>
                  </a:cubicBezTo>
                  <a:cubicBezTo>
                    <a:pt x="434" y="2606"/>
                    <a:pt x="901" y="2572"/>
                    <a:pt x="1302" y="2472"/>
                  </a:cubicBezTo>
                  <a:cubicBezTo>
                    <a:pt x="2369" y="2339"/>
                    <a:pt x="3370" y="2105"/>
                    <a:pt x="4404" y="1805"/>
                  </a:cubicBezTo>
                  <a:cubicBezTo>
                    <a:pt x="5405" y="1505"/>
                    <a:pt x="6372" y="1138"/>
                    <a:pt x="7339" y="671"/>
                  </a:cubicBezTo>
                  <a:cubicBezTo>
                    <a:pt x="7606" y="538"/>
                    <a:pt x="7906" y="371"/>
                    <a:pt x="8173" y="204"/>
                  </a:cubicBezTo>
                  <a:cubicBezTo>
                    <a:pt x="8373" y="104"/>
                    <a:pt x="8474" y="4"/>
                    <a:pt x="8474" y="4"/>
                  </a:cubicBezTo>
                  <a:cubicBezTo>
                    <a:pt x="8469" y="2"/>
                    <a:pt x="8464" y="1"/>
                    <a:pt x="8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10;p75"/>
            <p:cNvSpPr/>
            <p:nvPr/>
          </p:nvSpPr>
          <p:spPr>
            <a:xfrm>
              <a:off x="1978961" y="3249738"/>
              <a:ext cx="125789" cy="114559"/>
            </a:xfrm>
            <a:custGeom>
              <a:avLst/>
              <a:gdLst/>
              <a:ahLst/>
              <a:cxnLst/>
              <a:rect l="l" t="t" r="r" b="b"/>
              <a:pathLst>
                <a:path w="10742" h="9783" extrusionOk="0">
                  <a:moveTo>
                    <a:pt x="5371" y="0"/>
                  </a:moveTo>
                  <a:cubicBezTo>
                    <a:pt x="4120" y="0"/>
                    <a:pt x="2869" y="475"/>
                    <a:pt x="1902" y="1426"/>
                  </a:cubicBezTo>
                  <a:cubicBezTo>
                    <a:pt x="0" y="3327"/>
                    <a:pt x="0" y="6430"/>
                    <a:pt x="1902" y="8331"/>
                  </a:cubicBezTo>
                  <a:cubicBezTo>
                    <a:pt x="2869" y="9298"/>
                    <a:pt x="4120" y="9782"/>
                    <a:pt x="5371" y="9782"/>
                  </a:cubicBezTo>
                  <a:cubicBezTo>
                    <a:pt x="6622" y="9782"/>
                    <a:pt x="7872" y="9298"/>
                    <a:pt x="8840" y="8331"/>
                  </a:cubicBezTo>
                  <a:cubicBezTo>
                    <a:pt x="10741" y="6430"/>
                    <a:pt x="10741" y="3327"/>
                    <a:pt x="8840" y="1426"/>
                  </a:cubicBezTo>
                  <a:cubicBezTo>
                    <a:pt x="7872" y="475"/>
                    <a:pt x="6622" y="0"/>
                    <a:pt x="53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11;p75"/>
            <p:cNvSpPr/>
            <p:nvPr/>
          </p:nvSpPr>
          <p:spPr>
            <a:xfrm>
              <a:off x="1994582" y="3265395"/>
              <a:ext cx="94535" cy="83340"/>
            </a:xfrm>
            <a:custGeom>
              <a:avLst/>
              <a:gdLst/>
              <a:ahLst/>
              <a:cxnLst/>
              <a:rect l="l" t="t" r="r" b="b"/>
              <a:pathLst>
                <a:path w="8073" h="7117" extrusionOk="0">
                  <a:moveTo>
                    <a:pt x="4055" y="0"/>
                  </a:moveTo>
                  <a:cubicBezTo>
                    <a:pt x="3617" y="0"/>
                    <a:pt x="3170" y="82"/>
                    <a:pt x="2736" y="256"/>
                  </a:cubicBezTo>
                  <a:cubicBezTo>
                    <a:pt x="901" y="956"/>
                    <a:pt x="0" y="3025"/>
                    <a:pt x="734" y="4859"/>
                  </a:cubicBezTo>
                  <a:cubicBezTo>
                    <a:pt x="1269" y="6260"/>
                    <a:pt x="2601" y="7116"/>
                    <a:pt x="4018" y="7116"/>
                  </a:cubicBezTo>
                  <a:cubicBezTo>
                    <a:pt x="4457" y="7116"/>
                    <a:pt x="4904" y="7034"/>
                    <a:pt x="5338" y="6861"/>
                  </a:cubicBezTo>
                  <a:cubicBezTo>
                    <a:pt x="7172" y="6160"/>
                    <a:pt x="8073" y="4092"/>
                    <a:pt x="7339" y="2257"/>
                  </a:cubicBezTo>
                  <a:cubicBezTo>
                    <a:pt x="6804" y="857"/>
                    <a:pt x="5472" y="0"/>
                    <a:pt x="4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12;p75"/>
            <p:cNvSpPr/>
            <p:nvPr/>
          </p:nvSpPr>
          <p:spPr>
            <a:xfrm>
              <a:off x="2018412" y="3278545"/>
              <a:ext cx="46102" cy="52355"/>
            </a:xfrm>
            <a:custGeom>
              <a:avLst/>
              <a:gdLst/>
              <a:ahLst/>
              <a:cxnLst/>
              <a:rect l="l" t="t" r="r" b="b"/>
              <a:pathLst>
                <a:path w="3937" h="4471" extrusionOk="0">
                  <a:moveTo>
                    <a:pt x="205" y="1298"/>
                  </a:moveTo>
                  <a:lnTo>
                    <a:pt x="205" y="1298"/>
                  </a:lnTo>
                  <a:cubicBezTo>
                    <a:pt x="210" y="1298"/>
                    <a:pt x="206" y="1312"/>
                    <a:pt x="200" y="1331"/>
                  </a:cubicBezTo>
                  <a:lnTo>
                    <a:pt x="200" y="1331"/>
                  </a:lnTo>
                  <a:lnTo>
                    <a:pt x="200" y="1301"/>
                  </a:lnTo>
                  <a:cubicBezTo>
                    <a:pt x="203" y="1299"/>
                    <a:pt x="204" y="1298"/>
                    <a:pt x="205" y="1298"/>
                  </a:cubicBezTo>
                  <a:close/>
                  <a:moveTo>
                    <a:pt x="176" y="1395"/>
                  </a:moveTo>
                  <a:cubicBezTo>
                    <a:pt x="168" y="1413"/>
                    <a:pt x="162" y="1426"/>
                    <a:pt x="160" y="1426"/>
                  </a:cubicBezTo>
                  <a:cubicBezTo>
                    <a:pt x="159" y="1426"/>
                    <a:pt x="161" y="1419"/>
                    <a:pt x="167" y="1401"/>
                  </a:cubicBezTo>
                  <a:lnTo>
                    <a:pt x="176" y="1395"/>
                  </a:lnTo>
                  <a:close/>
                  <a:moveTo>
                    <a:pt x="1868" y="0"/>
                  </a:moveTo>
                  <a:lnTo>
                    <a:pt x="1835" y="34"/>
                  </a:lnTo>
                  <a:lnTo>
                    <a:pt x="67" y="1201"/>
                  </a:lnTo>
                  <a:cubicBezTo>
                    <a:pt x="72" y="1191"/>
                    <a:pt x="74" y="1187"/>
                    <a:pt x="74" y="1187"/>
                  </a:cubicBezTo>
                  <a:lnTo>
                    <a:pt x="74" y="1187"/>
                  </a:lnTo>
                  <a:cubicBezTo>
                    <a:pt x="74" y="1187"/>
                    <a:pt x="13" y="1305"/>
                    <a:pt x="2" y="1305"/>
                  </a:cubicBezTo>
                  <a:cubicBezTo>
                    <a:pt x="1" y="1305"/>
                    <a:pt x="0" y="1304"/>
                    <a:pt x="0" y="1301"/>
                  </a:cubicBezTo>
                  <a:lnTo>
                    <a:pt x="0" y="1468"/>
                  </a:lnTo>
                  <a:lnTo>
                    <a:pt x="0" y="1601"/>
                  </a:lnTo>
                  <a:lnTo>
                    <a:pt x="0" y="1868"/>
                  </a:lnTo>
                  <a:cubicBezTo>
                    <a:pt x="0" y="2068"/>
                    <a:pt x="34" y="2235"/>
                    <a:pt x="34" y="2402"/>
                  </a:cubicBezTo>
                  <a:cubicBezTo>
                    <a:pt x="67" y="2769"/>
                    <a:pt x="67" y="3102"/>
                    <a:pt x="100" y="3436"/>
                  </a:cubicBezTo>
                  <a:lnTo>
                    <a:pt x="100" y="3503"/>
                  </a:lnTo>
                  <a:lnTo>
                    <a:pt x="167" y="3536"/>
                  </a:lnTo>
                  <a:lnTo>
                    <a:pt x="2068" y="4470"/>
                  </a:lnTo>
                  <a:lnTo>
                    <a:pt x="2102" y="4470"/>
                  </a:lnTo>
                  <a:lnTo>
                    <a:pt x="2135" y="4437"/>
                  </a:lnTo>
                  <a:cubicBezTo>
                    <a:pt x="2702" y="4070"/>
                    <a:pt x="3136" y="3736"/>
                    <a:pt x="3436" y="3536"/>
                  </a:cubicBezTo>
                  <a:cubicBezTo>
                    <a:pt x="3569" y="3436"/>
                    <a:pt x="3736" y="3336"/>
                    <a:pt x="3870" y="3202"/>
                  </a:cubicBezTo>
                  <a:lnTo>
                    <a:pt x="3870" y="3202"/>
                  </a:lnTo>
                  <a:cubicBezTo>
                    <a:pt x="3670" y="3269"/>
                    <a:pt x="3503" y="3369"/>
                    <a:pt x="3336" y="3469"/>
                  </a:cubicBezTo>
                  <a:cubicBezTo>
                    <a:pt x="3044" y="3664"/>
                    <a:pt x="2625" y="3922"/>
                    <a:pt x="2079" y="4275"/>
                  </a:cubicBezTo>
                  <a:lnTo>
                    <a:pt x="2079" y="4275"/>
                  </a:lnTo>
                  <a:lnTo>
                    <a:pt x="297" y="3368"/>
                  </a:lnTo>
                  <a:lnTo>
                    <a:pt x="297" y="3368"/>
                  </a:lnTo>
                  <a:cubicBezTo>
                    <a:pt x="267" y="3046"/>
                    <a:pt x="266" y="2723"/>
                    <a:pt x="234" y="2369"/>
                  </a:cubicBezTo>
                  <a:cubicBezTo>
                    <a:pt x="234" y="2202"/>
                    <a:pt x="200" y="2035"/>
                    <a:pt x="200" y="1835"/>
                  </a:cubicBezTo>
                  <a:lnTo>
                    <a:pt x="200" y="1568"/>
                  </a:lnTo>
                  <a:lnTo>
                    <a:pt x="200" y="1435"/>
                  </a:lnTo>
                  <a:lnTo>
                    <a:pt x="200" y="1379"/>
                  </a:lnTo>
                  <a:lnTo>
                    <a:pt x="1892" y="262"/>
                  </a:lnTo>
                  <a:lnTo>
                    <a:pt x="3706" y="1153"/>
                  </a:lnTo>
                  <a:lnTo>
                    <a:pt x="3706" y="1153"/>
                  </a:lnTo>
                  <a:cubicBezTo>
                    <a:pt x="3740" y="1764"/>
                    <a:pt x="3804" y="2278"/>
                    <a:pt x="3836" y="2635"/>
                  </a:cubicBezTo>
                  <a:cubicBezTo>
                    <a:pt x="3836" y="2802"/>
                    <a:pt x="3870" y="3002"/>
                    <a:pt x="3903" y="3202"/>
                  </a:cubicBezTo>
                  <a:cubicBezTo>
                    <a:pt x="3936" y="3002"/>
                    <a:pt x="3936" y="2836"/>
                    <a:pt x="3903" y="2635"/>
                  </a:cubicBezTo>
                  <a:cubicBezTo>
                    <a:pt x="3903" y="2268"/>
                    <a:pt x="3903" y="1735"/>
                    <a:pt x="3870" y="1068"/>
                  </a:cubicBezTo>
                  <a:lnTo>
                    <a:pt x="3870" y="1034"/>
                  </a:lnTo>
                  <a:lnTo>
                    <a:pt x="3803" y="1001"/>
                  </a:lnTo>
                  <a:lnTo>
                    <a:pt x="1935" y="34"/>
                  </a:lnTo>
                  <a:lnTo>
                    <a:pt x="18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13;p75"/>
            <p:cNvSpPr/>
            <p:nvPr/>
          </p:nvSpPr>
          <p:spPr>
            <a:xfrm>
              <a:off x="1823101" y="3137779"/>
              <a:ext cx="344930" cy="63843"/>
            </a:xfrm>
            <a:custGeom>
              <a:avLst/>
              <a:gdLst/>
              <a:ahLst/>
              <a:cxnLst/>
              <a:rect l="l" t="t" r="r" b="b"/>
              <a:pathLst>
                <a:path w="29456" h="5452" extrusionOk="0">
                  <a:moveTo>
                    <a:pt x="19724" y="0"/>
                  </a:moveTo>
                  <a:cubicBezTo>
                    <a:pt x="8707" y="0"/>
                    <a:pt x="1" y="4749"/>
                    <a:pt x="1" y="4749"/>
                  </a:cubicBezTo>
                  <a:cubicBezTo>
                    <a:pt x="4189" y="5248"/>
                    <a:pt x="7828" y="5452"/>
                    <a:pt x="10981" y="5452"/>
                  </a:cubicBezTo>
                  <a:cubicBezTo>
                    <a:pt x="25127" y="5452"/>
                    <a:pt x="29455" y="1347"/>
                    <a:pt x="29455" y="1347"/>
                  </a:cubicBezTo>
                  <a:cubicBezTo>
                    <a:pt x="26123" y="378"/>
                    <a:pt x="22832" y="0"/>
                    <a:pt x="1972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14;p75"/>
            <p:cNvSpPr/>
            <p:nvPr/>
          </p:nvSpPr>
          <p:spPr>
            <a:xfrm>
              <a:off x="2091845" y="4319658"/>
              <a:ext cx="3923" cy="3935"/>
            </a:xfrm>
            <a:custGeom>
              <a:avLst/>
              <a:gdLst/>
              <a:ahLst/>
              <a:cxnLst/>
              <a:rect l="l" t="t" r="r" b="b"/>
              <a:pathLst>
                <a:path w="335" h="336" extrusionOk="0">
                  <a:moveTo>
                    <a:pt x="163" y="1"/>
                  </a:moveTo>
                  <a:cubicBezTo>
                    <a:pt x="144" y="1"/>
                    <a:pt x="123" y="8"/>
                    <a:pt x="100" y="22"/>
                  </a:cubicBezTo>
                  <a:lnTo>
                    <a:pt x="100" y="56"/>
                  </a:lnTo>
                  <a:cubicBezTo>
                    <a:pt x="0" y="123"/>
                    <a:pt x="34" y="289"/>
                    <a:pt x="134" y="323"/>
                  </a:cubicBezTo>
                  <a:cubicBezTo>
                    <a:pt x="154" y="331"/>
                    <a:pt x="172" y="335"/>
                    <a:pt x="188" y="335"/>
                  </a:cubicBezTo>
                  <a:cubicBezTo>
                    <a:pt x="334" y="335"/>
                    <a:pt x="297"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15;p75"/>
            <p:cNvSpPr/>
            <p:nvPr/>
          </p:nvSpPr>
          <p:spPr>
            <a:xfrm>
              <a:off x="2018412" y="3580874"/>
              <a:ext cx="176563" cy="536470"/>
            </a:xfrm>
            <a:custGeom>
              <a:avLst/>
              <a:gdLst/>
              <a:ahLst/>
              <a:cxnLst/>
              <a:rect l="l" t="t" r="r" b="b"/>
              <a:pathLst>
                <a:path w="15078" h="45813" extrusionOk="0">
                  <a:moveTo>
                    <a:pt x="9173" y="1"/>
                  </a:moveTo>
                  <a:cubicBezTo>
                    <a:pt x="3236" y="1"/>
                    <a:pt x="0" y="3336"/>
                    <a:pt x="167" y="9574"/>
                  </a:cubicBezTo>
                  <a:cubicBezTo>
                    <a:pt x="434" y="19748"/>
                    <a:pt x="1468" y="29922"/>
                    <a:pt x="4036" y="39796"/>
                  </a:cubicBezTo>
                  <a:cubicBezTo>
                    <a:pt x="4503" y="41464"/>
                    <a:pt x="5004" y="43232"/>
                    <a:pt x="6238" y="44499"/>
                  </a:cubicBezTo>
                  <a:cubicBezTo>
                    <a:pt x="7000" y="45304"/>
                    <a:pt x="8139" y="45813"/>
                    <a:pt x="9227" y="45813"/>
                  </a:cubicBezTo>
                  <a:cubicBezTo>
                    <a:pt x="9853" y="45813"/>
                    <a:pt x="10463" y="45644"/>
                    <a:pt x="10975" y="45266"/>
                  </a:cubicBezTo>
                  <a:cubicBezTo>
                    <a:pt x="12176" y="44399"/>
                    <a:pt x="12442" y="42731"/>
                    <a:pt x="12609" y="41230"/>
                  </a:cubicBezTo>
                  <a:cubicBezTo>
                    <a:pt x="13910" y="30322"/>
                    <a:pt x="14611" y="19348"/>
                    <a:pt x="14777" y="8373"/>
                  </a:cubicBezTo>
                  <a:cubicBezTo>
                    <a:pt x="14777" y="8373"/>
                    <a:pt x="15078" y="1"/>
                    <a:pt x="9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16;p75"/>
            <p:cNvSpPr/>
            <p:nvPr/>
          </p:nvSpPr>
          <p:spPr>
            <a:xfrm>
              <a:off x="2019969" y="3584000"/>
              <a:ext cx="107041" cy="401957"/>
            </a:xfrm>
            <a:custGeom>
              <a:avLst/>
              <a:gdLst/>
              <a:ahLst/>
              <a:cxnLst/>
              <a:rect l="l" t="t" r="r" b="b"/>
              <a:pathLst>
                <a:path w="9141" h="34326" extrusionOk="0">
                  <a:moveTo>
                    <a:pt x="5712" y="0"/>
                  </a:moveTo>
                  <a:cubicBezTo>
                    <a:pt x="5119" y="0"/>
                    <a:pt x="4545" y="208"/>
                    <a:pt x="4170" y="668"/>
                  </a:cubicBezTo>
                  <a:cubicBezTo>
                    <a:pt x="4170" y="668"/>
                    <a:pt x="668" y="11709"/>
                    <a:pt x="401" y="15512"/>
                  </a:cubicBezTo>
                  <a:cubicBezTo>
                    <a:pt x="1" y="20715"/>
                    <a:pt x="2703" y="34325"/>
                    <a:pt x="2703" y="34325"/>
                  </a:cubicBezTo>
                  <a:cubicBezTo>
                    <a:pt x="5471" y="32124"/>
                    <a:pt x="6238" y="28521"/>
                    <a:pt x="6405" y="24985"/>
                  </a:cubicBezTo>
                  <a:cubicBezTo>
                    <a:pt x="6572" y="21449"/>
                    <a:pt x="6105" y="17880"/>
                    <a:pt x="6705" y="14411"/>
                  </a:cubicBezTo>
                  <a:cubicBezTo>
                    <a:pt x="7339" y="10775"/>
                    <a:pt x="9141" y="7272"/>
                    <a:pt x="8740" y="3636"/>
                  </a:cubicBezTo>
                  <a:cubicBezTo>
                    <a:pt x="8607" y="2469"/>
                    <a:pt x="8207" y="1268"/>
                    <a:pt x="7306" y="534"/>
                  </a:cubicBezTo>
                  <a:cubicBezTo>
                    <a:pt x="6865" y="191"/>
                    <a:pt x="6280" y="0"/>
                    <a:pt x="5712"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17;p75"/>
            <p:cNvSpPr/>
            <p:nvPr/>
          </p:nvSpPr>
          <p:spPr>
            <a:xfrm>
              <a:off x="2077782" y="3752355"/>
              <a:ext cx="47273" cy="364848"/>
            </a:xfrm>
            <a:custGeom>
              <a:avLst/>
              <a:gdLst/>
              <a:ahLst/>
              <a:cxnLst/>
              <a:rect l="l" t="t" r="r" b="b"/>
              <a:pathLst>
                <a:path w="4037" h="31157" extrusionOk="0">
                  <a:moveTo>
                    <a:pt x="1" y="0"/>
                  </a:moveTo>
                  <a:cubicBezTo>
                    <a:pt x="1" y="101"/>
                    <a:pt x="1" y="201"/>
                    <a:pt x="1" y="301"/>
                  </a:cubicBezTo>
                  <a:cubicBezTo>
                    <a:pt x="34" y="501"/>
                    <a:pt x="34" y="834"/>
                    <a:pt x="67" y="1201"/>
                  </a:cubicBezTo>
                  <a:cubicBezTo>
                    <a:pt x="134" y="2002"/>
                    <a:pt x="234" y="3136"/>
                    <a:pt x="334" y="4570"/>
                  </a:cubicBezTo>
                  <a:cubicBezTo>
                    <a:pt x="601" y="7406"/>
                    <a:pt x="1001" y="11309"/>
                    <a:pt x="1568" y="15612"/>
                  </a:cubicBezTo>
                  <a:cubicBezTo>
                    <a:pt x="2102" y="19915"/>
                    <a:pt x="2702" y="23818"/>
                    <a:pt x="3203" y="26620"/>
                  </a:cubicBezTo>
                  <a:cubicBezTo>
                    <a:pt x="3436" y="28054"/>
                    <a:pt x="3636" y="29155"/>
                    <a:pt x="3770" y="29955"/>
                  </a:cubicBezTo>
                  <a:cubicBezTo>
                    <a:pt x="3837" y="30322"/>
                    <a:pt x="3903" y="30622"/>
                    <a:pt x="3937" y="30856"/>
                  </a:cubicBezTo>
                  <a:cubicBezTo>
                    <a:pt x="3970" y="30956"/>
                    <a:pt x="4003" y="31056"/>
                    <a:pt x="4037" y="31156"/>
                  </a:cubicBezTo>
                  <a:cubicBezTo>
                    <a:pt x="4037" y="31056"/>
                    <a:pt x="4003" y="30956"/>
                    <a:pt x="4003" y="30856"/>
                  </a:cubicBezTo>
                  <a:cubicBezTo>
                    <a:pt x="3970" y="30622"/>
                    <a:pt x="3903" y="30322"/>
                    <a:pt x="3870" y="29955"/>
                  </a:cubicBezTo>
                  <a:cubicBezTo>
                    <a:pt x="3737" y="29121"/>
                    <a:pt x="3570" y="27987"/>
                    <a:pt x="3336" y="26620"/>
                  </a:cubicBezTo>
                  <a:cubicBezTo>
                    <a:pt x="2903" y="23784"/>
                    <a:pt x="2336" y="19915"/>
                    <a:pt x="1768" y="15612"/>
                  </a:cubicBezTo>
                  <a:cubicBezTo>
                    <a:pt x="1235" y="11309"/>
                    <a:pt x="801" y="7406"/>
                    <a:pt x="501" y="4570"/>
                  </a:cubicBezTo>
                  <a:cubicBezTo>
                    <a:pt x="367" y="3169"/>
                    <a:pt x="234" y="2035"/>
                    <a:pt x="167" y="1235"/>
                  </a:cubicBezTo>
                  <a:lnTo>
                    <a:pt x="67" y="301"/>
                  </a:lnTo>
                  <a:cubicBezTo>
                    <a:pt x="67" y="201"/>
                    <a:pt x="34" y="10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18;p75"/>
            <p:cNvSpPr/>
            <p:nvPr/>
          </p:nvSpPr>
          <p:spPr>
            <a:xfrm>
              <a:off x="1868805" y="3586272"/>
              <a:ext cx="247655" cy="199515"/>
            </a:xfrm>
            <a:custGeom>
              <a:avLst/>
              <a:gdLst/>
              <a:ahLst/>
              <a:cxnLst/>
              <a:rect l="l" t="t" r="r" b="b"/>
              <a:pathLst>
                <a:path w="21149" h="17038" extrusionOk="0">
                  <a:moveTo>
                    <a:pt x="17319" y="0"/>
                  </a:moveTo>
                  <a:cubicBezTo>
                    <a:pt x="17170" y="0"/>
                    <a:pt x="17023" y="3"/>
                    <a:pt x="16879" y="7"/>
                  </a:cubicBezTo>
                  <a:lnTo>
                    <a:pt x="4504" y="440"/>
                  </a:lnTo>
                  <a:cubicBezTo>
                    <a:pt x="4504" y="440"/>
                    <a:pt x="0" y="1708"/>
                    <a:pt x="0" y="4443"/>
                  </a:cubicBezTo>
                  <a:cubicBezTo>
                    <a:pt x="0" y="7145"/>
                    <a:pt x="5371" y="14650"/>
                    <a:pt x="9140" y="16452"/>
                  </a:cubicBezTo>
                  <a:cubicBezTo>
                    <a:pt x="9944" y="16849"/>
                    <a:pt x="10845" y="17038"/>
                    <a:pt x="11767" y="17038"/>
                  </a:cubicBezTo>
                  <a:cubicBezTo>
                    <a:pt x="14024" y="17038"/>
                    <a:pt x="16406" y="15906"/>
                    <a:pt x="17780" y="13917"/>
                  </a:cubicBezTo>
                  <a:cubicBezTo>
                    <a:pt x="19681" y="11148"/>
                    <a:pt x="20282" y="7679"/>
                    <a:pt x="20815" y="4343"/>
                  </a:cubicBezTo>
                  <a:cubicBezTo>
                    <a:pt x="21015" y="3209"/>
                    <a:pt x="21149" y="1941"/>
                    <a:pt x="20482" y="1041"/>
                  </a:cubicBezTo>
                  <a:cubicBezTo>
                    <a:pt x="19772" y="153"/>
                    <a:pt x="18485" y="0"/>
                    <a:pt x="173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19;p75"/>
            <p:cNvSpPr/>
            <p:nvPr/>
          </p:nvSpPr>
          <p:spPr>
            <a:xfrm>
              <a:off x="2051223" y="4125728"/>
              <a:ext cx="125391" cy="436432"/>
            </a:xfrm>
            <a:custGeom>
              <a:avLst/>
              <a:gdLst/>
              <a:ahLst/>
              <a:cxnLst/>
              <a:rect l="l" t="t" r="r" b="b"/>
              <a:pathLst>
                <a:path w="10708" h="37270" extrusionOk="0">
                  <a:moveTo>
                    <a:pt x="6694" y="0"/>
                  </a:moveTo>
                  <a:cubicBezTo>
                    <a:pt x="5910" y="0"/>
                    <a:pt x="5140" y="106"/>
                    <a:pt x="4370" y="305"/>
                  </a:cubicBezTo>
                  <a:lnTo>
                    <a:pt x="4170" y="272"/>
                  </a:lnTo>
                  <a:cubicBezTo>
                    <a:pt x="2869" y="305"/>
                    <a:pt x="1735" y="1373"/>
                    <a:pt x="1201" y="2607"/>
                  </a:cubicBezTo>
                  <a:cubicBezTo>
                    <a:pt x="701" y="3841"/>
                    <a:pt x="634" y="5209"/>
                    <a:pt x="567" y="6543"/>
                  </a:cubicBezTo>
                  <a:cubicBezTo>
                    <a:pt x="300" y="14649"/>
                    <a:pt x="0" y="22755"/>
                    <a:pt x="467" y="30860"/>
                  </a:cubicBezTo>
                  <a:cubicBezTo>
                    <a:pt x="567" y="32628"/>
                    <a:pt x="734" y="34496"/>
                    <a:pt x="1802" y="35864"/>
                  </a:cubicBezTo>
                  <a:cubicBezTo>
                    <a:pt x="2457" y="36724"/>
                    <a:pt x="3577" y="37270"/>
                    <a:pt x="4630" y="37270"/>
                  </a:cubicBezTo>
                  <a:cubicBezTo>
                    <a:pt x="5293" y="37270"/>
                    <a:pt x="5928" y="37054"/>
                    <a:pt x="6405" y="36564"/>
                  </a:cubicBezTo>
                  <a:cubicBezTo>
                    <a:pt x="7072" y="35831"/>
                    <a:pt x="7239" y="34763"/>
                    <a:pt x="7339" y="33762"/>
                  </a:cubicBezTo>
                  <a:lnTo>
                    <a:pt x="10474" y="4775"/>
                  </a:lnTo>
                  <a:cubicBezTo>
                    <a:pt x="10608" y="3674"/>
                    <a:pt x="10708" y="2507"/>
                    <a:pt x="10141" y="1573"/>
                  </a:cubicBezTo>
                  <a:cubicBezTo>
                    <a:pt x="9540" y="672"/>
                    <a:pt x="8573" y="105"/>
                    <a:pt x="7506" y="38"/>
                  </a:cubicBezTo>
                  <a:cubicBezTo>
                    <a:pt x="7233" y="13"/>
                    <a:pt x="6962" y="0"/>
                    <a:pt x="66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20;p75"/>
            <p:cNvSpPr/>
            <p:nvPr/>
          </p:nvSpPr>
          <p:spPr>
            <a:xfrm>
              <a:off x="2074269" y="4132426"/>
              <a:ext cx="24228" cy="442966"/>
            </a:xfrm>
            <a:custGeom>
              <a:avLst/>
              <a:gdLst/>
              <a:ahLst/>
              <a:cxnLst/>
              <a:rect l="l" t="t" r="r" b="b"/>
              <a:pathLst>
                <a:path w="2069" h="37828" extrusionOk="0">
                  <a:moveTo>
                    <a:pt x="2068" y="0"/>
                  </a:moveTo>
                  <a:lnTo>
                    <a:pt x="2068" y="0"/>
                  </a:lnTo>
                  <a:cubicBezTo>
                    <a:pt x="2064" y="5"/>
                    <a:pt x="2060" y="9"/>
                    <a:pt x="2057" y="13"/>
                  </a:cubicBezTo>
                  <a:lnTo>
                    <a:pt x="2057" y="13"/>
                  </a:lnTo>
                  <a:cubicBezTo>
                    <a:pt x="2064" y="5"/>
                    <a:pt x="2068" y="0"/>
                    <a:pt x="2068" y="0"/>
                  </a:cubicBezTo>
                  <a:close/>
                  <a:moveTo>
                    <a:pt x="2057" y="13"/>
                  </a:moveTo>
                  <a:cubicBezTo>
                    <a:pt x="2044" y="29"/>
                    <a:pt x="2023" y="58"/>
                    <a:pt x="2002" y="100"/>
                  </a:cubicBezTo>
                  <a:cubicBezTo>
                    <a:pt x="2031" y="71"/>
                    <a:pt x="2035" y="42"/>
                    <a:pt x="2057" y="13"/>
                  </a:cubicBezTo>
                  <a:close/>
                  <a:moveTo>
                    <a:pt x="2002" y="100"/>
                  </a:moveTo>
                  <a:lnTo>
                    <a:pt x="1835" y="334"/>
                  </a:lnTo>
                  <a:cubicBezTo>
                    <a:pt x="1601" y="634"/>
                    <a:pt x="1435" y="967"/>
                    <a:pt x="1301" y="1301"/>
                  </a:cubicBezTo>
                  <a:cubicBezTo>
                    <a:pt x="834" y="2602"/>
                    <a:pt x="601" y="3970"/>
                    <a:pt x="601" y="5337"/>
                  </a:cubicBezTo>
                  <a:cubicBezTo>
                    <a:pt x="501" y="8773"/>
                    <a:pt x="334" y="13543"/>
                    <a:pt x="167" y="18780"/>
                  </a:cubicBezTo>
                  <a:cubicBezTo>
                    <a:pt x="34" y="24051"/>
                    <a:pt x="0" y="28821"/>
                    <a:pt x="167" y="32256"/>
                  </a:cubicBezTo>
                  <a:cubicBezTo>
                    <a:pt x="234" y="33991"/>
                    <a:pt x="334" y="35359"/>
                    <a:pt x="434" y="36326"/>
                  </a:cubicBezTo>
                  <a:cubicBezTo>
                    <a:pt x="467" y="36826"/>
                    <a:pt x="501" y="37193"/>
                    <a:pt x="534" y="37427"/>
                  </a:cubicBezTo>
                  <a:lnTo>
                    <a:pt x="567" y="37727"/>
                  </a:lnTo>
                  <a:lnTo>
                    <a:pt x="567" y="37427"/>
                  </a:lnTo>
                  <a:cubicBezTo>
                    <a:pt x="567" y="37160"/>
                    <a:pt x="534" y="36793"/>
                    <a:pt x="501" y="36326"/>
                  </a:cubicBezTo>
                  <a:cubicBezTo>
                    <a:pt x="434" y="35359"/>
                    <a:pt x="367" y="33958"/>
                    <a:pt x="301" y="32256"/>
                  </a:cubicBezTo>
                  <a:cubicBezTo>
                    <a:pt x="167" y="28787"/>
                    <a:pt x="267" y="24051"/>
                    <a:pt x="401" y="18780"/>
                  </a:cubicBezTo>
                  <a:cubicBezTo>
                    <a:pt x="534" y="13543"/>
                    <a:pt x="667" y="8773"/>
                    <a:pt x="734" y="5337"/>
                  </a:cubicBezTo>
                  <a:cubicBezTo>
                    <a:pt x="734" y="3970"/>
                    <a:pt x="934" y="2635"/>
                    <a:pt x="1368" y="1334"/>
                  </a:cubicBezTo>
                  <a:cubicBezTo>
                    <a:pt x="1501" y="1001"/>
                    <a:pt x="1668" y="667"/>
                    <a:pt x="1868" y="334"/>
                  </a:cubicBezTo>
                  <a:lnTo>
                    <a:pt x="2002" y="100"/>
                  </a:lnTo>
                  <a:close/>
                  <a:moveTo>
                    <a:pt x="567" y="37727"/>
                  </a:moveTo>
                  <a:cubicBezTo>
                    <a:pt x="567" y="37760"/>
                    <a:pt x="567" y="37794"/>
                    <a:pt x="567" y="37827"/>
                  </a:cubicBezTo>
                  <a:cubicBezTo>
                    <a:pt x="601" y="37794"/>
                    <a:pt x="601" y="37760"/>
                    <a:pt x="567" y="377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21;p75"/>
            <p:cNvSpPr/>
            <p:nvPr/>
          </p:nvSpPr>
          <p:spPr>
            <a:xfrm>
              <a:off x="2063332" y="4520683"/>
              <a:ext cx="82825" cy="67204"/>
            </a:xfrm>
            <a:custGeom>
              <a:avLst/>
              <a:gdLst/>
              <a:ahLst/>
              <a:cxnLst/>
              <a:rect l="l" t="t" r="r" b="b"/>
              <a:pathLst>
                <a:path w="7073" h="5739" extrusionOk="0">
                  <a:moveTo>
                    <a:pt x="3353" y="1"/>
                  </a:moveTo>
                  <a:cubicBezTo>
                    <a:pt x="2588" y="1"/>
                    <a:pt x="1825" y="217"/>
                    <a:pt x="1168" y="635"/>
                  </a:cubicBezTo>
                  <a:cubicBezTo>
                    <a:pt x="534" y="1202"/>
                    <a:pt x="134" y="1969"/>
                    <a:pt x="67" y="2803"/>
                  </a:cubicBezTo>
                  <a:cubicBezTo>
                    <a:pt x="0" y="3637"/>
                    <a:pt x="34" y="4471"/>
                    <a:pt x="167" y="5305"/>
                  </a:cubicBezTo>
                  <a:lnTo>
                    <a:pt x="7072" y="5739"/>
                  </a:lnTo>
                  <a:lnTo>
                    <a:pt x="6472" y="2736"/>
                  </a:lnTo>
                  <a:cubicBezTo>
                    <a:pt x="6338" y="1702"/>
                    <a:pt x="5771" y="802"/>
                    <a:pt x="4870" y="301"/>
                  </a:cubicBezTo>
                  <a:cubicBezTo>
                    <a:pt x="4386" y="100"/>
                    <a:pt x="3869" y="1"/>
                    <a:pt x="33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22;p75"/>
            <p:cNvSpPr/>
            <p:nvPr/>
          </p:nvSpPr>
          <p:spPr>
            <a:xfrm>
              <a:off x="2060205" y="4581236"/>
              <a:ext cx="148448" cy="21921"/>
            </a:xfrm>
            <a:custGeom>
              <a:avLst/>
              <a:gdLst/>
              <a:ahLst/>
              <a:cxnLst/>
              <a:rect l="l" t="t" r="r" b="b"/>
              <a:pathLst>
                <a:path w="12677" h="1872" extrusionOk="0">
                  <a:moveTo>
                    <a:pt x="201" y="0"/>
                  </a:moveTo>
                  <a:lnTo>
                    <a:pt x="0" y="1602"/>
                  </a:lnTo>
                  <a:cubicBezTo>
                    <a:pt x="0" y="1602"/>
                    <a:pt x="6309" y="1872"/>
                    <a:pt x="9990" y="1872"/>
                  </a:cubicBezTo>
                  <a:cubicBezTo>
                    <a:pt x="11485" y="1872"/>
                    <a:pt x="12547" y="1827"/>
                    <a:pt x="12576" y="1702"/>
                  </a:cubicBezTo>
                  <a:cubicBezTo>
                    <a:pt x="12676" y="1268"/>
                    <a:pt x="7406" y="67"/>
                    <a:pt x="7406" y="67"/>
                  </a:cubicBezTo>
                  <a:lnTo>
                    <a:pt x="20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23;p75"/>
            <p:cNvSpPr/>
            <p:nvPr/>
          </p:nvSpPr>
          <p:spPr>
            <a:xfrm>
              <a:off x="2009817" y="3591026"/>
              <a:ext cx="44147" cy="194936"/>
            </a:xfrm>
            <a:custGeom>
              <a:avLst/>
              <a:gdLst/>
              <a:ahLst/>
              <a:cxnLst/>
              <a:rect l="l" t="t" r="r" b="b"/>
              <a:pathLst>
                <a:path w="3770" h="16647" extrusionOk="0">
                  <a:moveTo>
                    <a:pt x="2702" y="1"/>
                  </a:moveTo>
                  <a:cubicBezTo>
                    <a:pt x="2769" y="234"/>
                    <a:pt x="2836" y="435"/>
                    <a:pt x="2902" y="668"/>
                  </a:cubicBezTo>
                  <a:cubicBezTo>
                    <a:pt x="2969" y="868"/>
                    <a:pt x="3036" y="1135"/>
                    <a:pt x="3103" y="1435"/>
                  </a:cubicBezTo>
                  <a:cubicBezTo>
                    <a:pt x="3169" y="1769"/>
                    <a:pt x="3236" y="2102"/>
                    <a:pt x="3303" y="2503"/>
                  </a:cubicBezTo>
                  <a:cubicBezTo>
                    <a:pt x="3369" y="2870"/>
                    <a:pt x="3403" y="3303"/>
                    <a:pt x="3470" y="3770"/>
                  </a:cubicBezTo>
                  <a:cubicBezTo>
                    <a:pt x="3536" y="4237"/>
                    <a:pt x="3570" y="4738"/>
                    <a:pt x="3570" y="5271"/>
                  </a:cubicBezTo>
                  <a:cubicBezTo>
                    <a:pt x="3603" y="6406"/>
                    <a:pt x="3536" y="7540"/>
                    <a:pt x="3369" y="8640"/>
                  </a:cubicBezTo>
                  <a:cubicBezTo>
                    <a:pt x="3203" y="9775"/>
                    <a:pt x="2902" y="10875"/>
                    <a:pt x="2536" y="11943"/>
                  </a:cubicBezTo>
                  <a:cubicBezTo>
                    <a:pt x="2335" y="12443"/>
                    <a:pt x="2169" y="12910"/>
                    <a:pt x="1968" y="13310"/>
                  </a:cubicBezTo>
                  <a:cubicBezTo>
                    <a:pt x="1868" y="13511"/>
                    <a:pt x="1802" y="13744"/>
                    <a:pt x="1702" y="13944"/>
                  </a:cubicBezTo>
                  <a:cubicBezTo>
                    <a:pt x="1602" y="14111"/>
                    <a:pt x="1501" y="14311"/>
                    <a:pt x="1401" y="14478"/>
                  </a:cubicBezTo>
                  <a:cubicBezTo>
                    <a:pt x="1235" y="14845"/>
                    <a:pt x="1034" y="15145"/>
                    <a:pt x="868" y="15412"/>
                  </a:cubicBezTo>
                  <a:cubicBezTo>
                    <a:pt x="701" y="15612"/>
                    <a:pt x="567" y="15846"/>
                    <a:pt x="401" y="16079"/>
                  </a:cubicBezTo>
                  <a:cubicBezTo>
                    <a:pt x="267" y="16246"/>
                    <a:pt x="134" y="16446"/>
                    <a:pt x="0" y="16646"/>
                  </a:cubicBezTo>
                  <a:cubicBezTo>
                    <a:pt x="167" y="16479"/>
                    <a:pt x="334" y="16313"/>
                    <a:pt x="467" y="16112"/>
                  </a:cubicBezTo>
                  <a:cubicBezTo>
                    <a:pt x="634" y="15912"/>
                    <a:pt x="801" y="15679"/>
                    <a:pt x="934" y="15479"/>
                  </a:cubicBezTo>
                  <a:cubicBezTo>
                    <a:pt x="1168" y="15178"/>
                    <a:pt x="1335" y="14878"/>
                    <a:pt x="1535" y="14545"/>
                  </a:cubicBezTo>
                  <a:lnTo>
                    <a:pt x="1835" y="14011"/>
                  </a:lnTo>
                  <a:cubicBezTo>
                    <a:pt x="1935" y="13811"/>
                    <a:pt x="2035" y="13611"/>
                    <a:pt x="2135" y="13411"/>
                  </a:cubicBezTo>
                  <a:cubicBezTo>
                    <a:pt x="2335" y="12977"/>
                    <a:pt x="2536" y="12510"/>
                    <a:pt x="2702" y="12010"/>
                  </a:cubicBezTo>
                  <a:cubicBezTo>
                    <a:pt x="3103" y="10942"/>
                    <a:pt x="3369" y="9808"/>
                    <a:pt x="3536" y="8674"/>
                  </a:cubicBezTo>
                  <a:cubicBezTo>
                    <a:pt x="3703" y="7540"/>
                    <a:pt x="3770" y="6406"/>
                    <a:pt x="3736" y="5238"/>
                  </a:cubicBezTo>
                  <a:cubicBezTo>
                    <a:pt x="3703" y="4738"/>
                    <a:pt x="3703" y="4237"/>
                    <a:pt x="3636" y="3770"/>
                  </a:cubicBezTo>
                  <a:cubicBezTo>
                    <a:pt x="3570" y="3337"/>
                    <a:pt x="3503" y="2903"/>
                    <a:pt x="3436" y="2469"/>
                  </a:cubicBezTo>
                  <a:cubicBezTo>
                    <a:pt x="3369" y="2102"/>
                    <a:pt x="3269" y="1769"/>
                    <a:pt x="3169" y="1435"/>
                  </a:cubicBezTo>
                  <a:cubicBezTo>
                    <a:pt x="3136" y="1168"/>
                    <a:pt x="3036" y="902"/>
                    <a:pt x="2936" y="635"/>
                  </a:cubicBezTo>
                  <a:cubicBezTo>
                    <a:pt x="2902" y="401"/>
                    <a:pt x="2802" y="201"/>
                    <a:pt x="2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24;p75"/>
            <p:cNvSpPr/>
            <p:nvPr/>
          </p:nvSpPr>
          <p:spPr>
            <a:xfrm>
              <a:off x="2105909" y="3874900"/>
              <a:ext cx="5082" cy="2939"/>
            </a:xfrm>
            <a:custGeom>
              <a:avLst/>
              <a:gdLst/>
              <a:ahLst/>
              <a:cxnLst/>
              <a:rect l="l" t="t" r="r" b="b"/>
              <a:pathLst>
                <a:path w="434" h="251" extrusionOk="0">
                  <a:moveTo>
                    <a:pt x="223" y="1"/>
                  </a:moveTo>
                  <a:cubicBezTo>
                    <a:pt x="204" y="1"/>
                    <a:pt x="185" y="4"/>
                    <a:pt x="167" y="10"/>
                  </a:cubicBezTo>
                  <a:lnTo>
                    <a:pt x="134" y="43"/>
                  </a:lnTo>
                  <a:cubicBezTo>
                    <a:pt x="0" y="132"/>
                    <a:pt x="178" y="251"/>
                    <a:pt x="312" y="251"/>
                  </a:cubicBezTo>
                  <a:cubicBezTo>
                    <a:pt x="378" y="251"/>
                    <a:pt x="434" y="221"/>
                    <a:pt x="434" y="143"/>
                  </a:cubicBezTo>
                  <a:cubicBezTo>
                    <a:pt x="406" y="61"/>
                    <a:pt x="311"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025;p75"/>
            <p:cNvSpPr/>
            <p:nvPr/>
          </p:nvSpPr>
          <p:spPr>
            <a:xfrm>
              <a:off x="2118404" y="3979435"/>
              <a:ext cx="3981" cy="3935"/>
            </a:xfrm>
            <a:custGeom>
              <a:avLst/>
              <a:gdLst/>
              <a:ahLst/>
              <a:cxnLst/>
              <a:rect l="l" t="t" r="r" b="b"/>
              <a:pathLst>
                <a:path w="340" h="336" extrusionOk="0">
                  <a:moveTo>
                    <a:pt x="195" y="1"/>
                  </a:moveTo>
                  <a:cubicBezTo>
                    <a:pt x="177" y="1"/>
                    <a:pt x="157" y="7"/>
                    <a:pt x="134" y="22"/>
                  </a:cubicBezTo>
                  <a:lnTo>
                    <a:pt x="101" y="22"/>
                  </a:lnTo>
                  <a:cubicBezTo>
                    <a:pt x="1" y="122"/>
                    <a:pt x="34" y="256"/>
                    <a:pt x="134" y="323"/>
                  </a:cubicBezTo>
                  <a:cubicBezTo>
                    <a:pt x="154" y="331"/>
                    <a:pt x="173" y="335"/>
                    <a:pt x="189" y="335"/>
                  </a:cubicBezTo>
                  <a:cubicBezTo>
                    <a:pt x="339" y="335"/>
                    <a:pt x="324" y="1"/>
                    <a:pt x="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026;p75"/>
            <p:cNvSpPr/>
            <p:nvPr/>
          </p:nvSpPr>
          <p:spPr>
            <a:xfrm>
              <a:off x="2093801" y="3768398"/>
              <a:ext cx="3888" cy="4028"/>
            </a:xfrm>
            <a:custGeom>
              <a:avLst/>
              <a:gdLst/>
              <a:ahLst/>
              <a:cxnLst/>
              <a:rect l="l" t="t" r="r" b="b"/>
              <a:pathLst>
                <a:path w="332" h="344" extrusionOk="0">
                  <a:moveTo>
                    <a:pt x="171" y="1"/>
                  </a:moveTo>
                  <a:cubicBezTo>
                    <a:pt x="150" y="1"/>
                    <a:pt x="126" y="10"/>
                    <a:pt x="100" y="31"/>
                  </a:cubicBezTo>
                  <a:cubicBezTo>
                    <a:pt x="0" y="98"/>
                    <a:pt x="34" y="265"/>
                    <a:pt x="134" y="332"/>
                  </a:cubicBezTo>
                  <a:cubicBezTo>
                    <a:pt x="153" y="340"/>
                    <a:pt x="170" y="344"/>
                    <a:pt x="185" y="344"/>
                  </a:cubicBezTo>
                  <a:cubicBezTo>
                    <a:pt x="331" y="344"/>
                    <a:pt x="299" y="1"/>
                    <a:pt x="1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027;p75"/>
            <p:cNvSpPr/>
            <p:nvPr/>
          </p:nvSpPr>
          <p:spPr>
            <a:xfrm>
              <a:off x="2093801" y="4220006"/>
              <a:ext cx="4309" cy="4075"/>
            </a:xfrm>
            <a:custGeom>
              <a:avLst/>
              <a:gdLst/>
              <a:ahLst/>
              <a:cxnLst/>
              <a:rect l="l" t="t" r="r" b="b"/>
              <a:pathLst>
                <a:path w="368" h="348" extrusionOk="0">
                  <a:moveTo>
                    <a:pt x="191" y="0"/>
                  </a:moveTo>
                  <a:cubicBezTo>
                    <a:pt x="159" y="0"/>
                    <a:pt x="127" y="9"/>
                    <a:pt x="100" y="26"/>
                  </a:cubicBezTo>
                  <a:cubicBezTo>
                    <a:pt x="0" y="126"/>
                    <a:pt x="34" y="260"/>
                    <a:pt x="134" y="327"/>
                  </a:cubicBezTo>
                  <a:cubicBezTo>
                    <a:pt x="156" y="341"/>
                    <a:pt x="179" y="348"/>
                    <a:pt x="202" y="348"/>
                  </a:cubicBezTo>
                  <a:cubicBezTo>
                    <a:pt x="286" y="348"/>
                    <a:pt x="367" y="264"/>
                    <a:pt x="367" y="160"/>
                  </a:cubicBezTo>
                  <a:cubicBezTo>
                    <a:pt x="367" y="62"/>
                    <a:pt x="27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028;p75"/>
            <p:cNvSpPr/>
            <p:nvPr/>
          </p:nvSpPr>
          <p:spPr>
            <a:xfrm>
              <a:off x="2062547" y="4553506"/>
              <a:ext cx="78141" cy="8993"/>
            </a:xfrm>
            <a:custGeom>
              <a:avLst/>
              <a:gdLst/>
              <a:ahLst/>
              <a:cxnLst/>
              <a:rect l="l" t="t" r="r" b="b"/>
              <a:pathLst>
                <a:path w="6673" h="768" extrusionOk="0">
                  <a:moveTo>
                    <a:pt x="6672" y="0"/>
                  </a:moveTo>
                  <a:lnTo>
                    <a:pt x="6672" y="0"/>
                  </a:lnTo>
                  <a:cubicBezTo>
                    <a:pt x="5571" y="234"/>
                    <a:pt x="4470" y="434"/>
                    <a:pt x="3336" y="534"/>
                  </a:cubicBezTo>
                  <a:cubicBezTo>
                    <a:pt x="3141" y="540"/>
                    <a:pt x="2945" y="543"/>
                    <a:pt x="2749" y="543"/>
                  </a:cubicBezTo>
                  <a:cubicBezTo>
                    <a:pt x="1835" y="543"/>
                    <a:pt x="906" y="483"/>
                    <a:pt x="1" y="400"/>
                  </a:cubicBezTo>
                  <a:lnTo>
                    <a:pt x="1" y="400"/>
                  </a:lnTo>
                  <a:cubicBezTo>
                    <a:pt x="301" y="534"/>
                    <a:pt x="634" y="601"/>
                    <a:pt x="968" y="634"/>
                  </a:cubicBezTo>
                  <a:cubicBezTo>
                    <a:pt x="1502" y="723"/>
                    <a:pt x="2035" y="767"/>
                    <a:pt x="2569" y="767"/>
                  </a:cubicBezTo>
                  <a:cubicBezTo>
                    <a:pt x="2836" y="767"/>
                    <a:pt x="3103" y="756"/>
                    <a:pt x="3370" y="734"/>
                  </a:cubicBezTo>
                  <a:cubicBezTo>
                    <a:pt x="4170" y="701"/>
                    <a:pt x="4971" y="567"/>
                    <a:pt x="5738" y="367"/>
                  </a:cubicBezTo>
                  <a:cubicBezTo>
                    <a:pt x="6038" y="267"/>
                    <a:pt x="6372" y="167"/>
                    <a:pt x="66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029;p75"/>
            <p:cNvSpPr/>
            <p:nvPr/>
          </p:nvSpPr>
          <p:spPr>
            <a:xfrm>
              <a:off x="2053319" y="4140237"/>
              <a:ext cx="73305" cy="278124"/>
            </a:xfrm>
            <a:custGeom>
              <a:avLst/>
              <a:gdLst/>
              <a:ahLst/>
              <a:cxnLst/>
              <a:rect l="l" t="t" r="r" b="b"/>
              <a:pathLst>
                <a:path w="6260" h="23751" extrusionOk="0">
                  <a:moveTo>
                    <a:pt x="2620" y="1"/>
                  </a:moveTo>
                  <a:cubicBezTo>
                    <a:pt x="2219" y="1"/>
                    <a:pt x="1839" y="103"/>
                    <a:pt x="1522" y="367"/>
                  </a:cubicBezTo>
                  <a:cubicBezTo>
                    <a:pt x="922" y="834"/>
                    <a:pt x="789" y="1668"/>
                    <a:pt x="722" y="2435"/>
                  </a:cubicBezTo>
                  <a:cubicBezTo>
                    <a:pt x="0" y="9425"/>
                    <a:pt x="53" y="16414"/>
                    <a:pt x="118" y="23403"/>
                  </a:cubicBezTo>
                  <a:lnTo>
                    <a:pt x="118" y="23403"/>
                  </a:lnTo>
                  <a:cubicBezTo>
                    <a:pt x="1984" y="22001"/>
                    <a:pt x="3198" y="19856"/>
                    <a:pt x="3857" y="17613"/>
                  </a:cubicBezTo>
                  <a:cubicBezTo>
                    <a:pt x="4558" y="15344"/>
                    <a:pt x="4725" y="12976"/>
                    <a:pt x="4925" y="10608"/>
                  </a:cubicBezTo>
                  <a:cubicBezTo>
                    <a:pt x="5092" y="8273"/>
                    <a:pt x="5292" y="5871"/>
                    <a:pt x="5992" y="3636"/>
                  </a:cubicBezTo>
                  <a:cubicBezTo>
                    <a:pt x="6192" y="3136"/>
                    <a:pt x="6259" y="2635"/>
                    <a:pt x="6192" y="2102"/>
                  </a:cubicBezTo>
                  <a:cubicBezTo>
                    <a:pt x="6026" y="1301"/>
                    <a:pt x="5192" y="834"/>
                    <a:pt x="4458" y="501"/>
                  </a:cubicBezTo>
                  <a:cubicBezTo>
                    <a:pt x="3894" y="239"/>
                    <a:pt x="3232" y="1"/>
                    <a:pt x="2620" y="1"/>
                  </a:cubicBezTo>
                  <a:close/>
                  <a:moveTo>
                    <a:pt x="118" y="23403"/>
                  </a:moveTo>
                  <a:lnTo>
                    <a:pt x="118" y="23403"/>
                  </a:lnTo>
                  <a:cubicBezTo>
                    <a:pt x="97" y="23419"/>
                    <a:pt x="76" y="23435"/>
                    <a:pt x="55" y="23450"/>
                  </a:cubicBezTo>
                  <a:lnTo>
                    <a:pt x="121" y="23751"/>
                  </a:lnTo>
                  <a:cubicBezTo>
                    <a:pt x="120" y="23635"/>
                    <a:pt x="119" y="23519"/>
                    <a:pt x="118" y="23403"/>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030;p75"/>
            <p:cNvSpPr/>
            <p:nvPr/>
          </p:nvSpPr>
          <p:spPr>
            <a:xfrm>
              <a:off x="2066458" y="4053911"/>
              <a:ext cx="119922" cy="119922"/>
            </a:xfrm>
            <a:custGeom>
              <a:avLst/>
              <a:gdLst/>
              <a:ahLst/>
              <a:cxnLst/>
              <a:rect l="l" t="t" r="r" b="b"/>
              <a:pathLst>
                <a:path w="10241" h="10241" extrusionOk="0">
                  <a:moveTo>
                    <a:pt x="5104" y="0"/>
                  </a:moveTo>
                  <a:cubicBezTo>
                    <a:pt x="2268" y="0"/>
                    <a:pt x="0" y="2302"/>
                    <a:pt x="0" y="5137"/>
                  </a:cubicBezTo>
                  <a:cubicBezTo>
                    <a:pt x="0" y="7973"/>
                    <a:pt x="2268" y="10241"/>
                    <a:pt x="5104" y="10241"/>
                  </a:cubicBezTo>
                  <a:cubicBezTo>
                    <a:pt x="7939" y="10241"/>
                    <a:pt x="10241" y="7973"/>
                    <a:pt x="10241" y="5137"/>
                  </a:cubicBezTo>
                  <a:cubicBezTo>
                    <a:pt x="10241" y="2302"/>
                    <a:pt x="7939" y="0"/>
                    <a:pt x="5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031;p75"/>
            <p:cNvSpPr/>
            <p:nvPr/>
          </p:nvSpPr>
          <p:spPr>
            <a:xfrm>
              <a:off x="2068016" y="4105470"/>
              <a:ext cx="114852" cy="21207"/>
            </a:xfrm>
            <a:custGeom>
              <a:avLst/>
              <a:gdLst/>
              <a:ahLst/>
              <a:cxnLst/>
              <a:rect l="l" t="t" r="r" b="b"/>
              <a:pathLst>
                <a:path w="9808" h="1811" extrusionOk="0">
                  <a:moveTo>
                    <a:pt x="9808" y="0"/>
                  </a:moveTo>
                  <a:lnTo>
                    <a:pt x="9808" y="0"/>
                  </a:lnTo>
                  <a:cubicBezTo>
                    <a:pt x="9407" y="301"/>
                    <a:pt x="9007" y="601"/>
                    <a:pt x="8573" y="834"/>
                  </a:cubicBezTo>
                  <a:cubicBezTo>
                    <a:pt x="7584" y="1314"/>
                    <a:pt x="6513" y="1578"/>
                    <a:pt x="5435" y="1578"/>
                  </a:cubicBezTo>
                  <a:cubicBezTo>
                    <a:pt x="5314" y="1578"/>
                    <a:pt x="5192" y="1575"/>
                    <a:pt x="5071" y="1568"/>
                  </a:cubicBezTo>
                  <a:cubicBezTo>
                    <a:pt x="3837" y="1501"/>
                    <a:pt x="2636" y="1268"/>
                    <a:pt x="1468" y="901"/>
                  </a:cubicBezTo>
                  <a:cubicBezTo>
                    <a:pt x="1001" y="734"/>
                    <a:pt x="501" y="601"/>
                    <a:pt x="1" y="534"/>
                  </a:cubicBezTo>
                  <a:lnTo>
                    <a:pt x="1" y="534"/>
                  </a:lnTo>
                  <a:cubicBezTo>
                    <a:pt x="101" y="601"/>
                    <a:pt x="234" y="634"/>
                    <a:pt x="368" y="701"/>
                  </a:cubicBezTo>
                  <a:cubicBezTo>
                    <a:pt x="601" y="768"/>
                    <a:pt x="968" y="901"/>
                    <a:pt x="1435" y="1068"/>
                  </a:cubicBezTo>
                  <a:cubicBezTo>
                    <a:pt x="2602" y="1468"/>
                    <a:pt x="3803" y="1735"/>
                    <a:pt x="5038" y="1802"/>
                  </a:cubicBezTo>
                  <a:cubicBezTo>
                    <a:pt x="5154" y="1808"/>
                    <a:pt x="5271" y="1811"/>
                    <a:pt x="5387" y="1811"/>
                  </a:cubicBezTo>
                  <a:cubicBezTo>
                    <a:pt x="6531" y="1811"/>
                    <a:pt x="7641" y="1516"/>
                    <a:pt x="8640" y="1001"/>
                  </a:cubicBezTo>
                  <a:cubicBezTo>
                    <a:pt x="8974" y="801"/>
                    <a:pt x="9274" y="567"/>
                    <a:pt x="9541" y="301"/>
                  </a:cubicBezTo>
                  <a:cubicBezTo>
                    <a:pt x="9641" y="234"/>
                    <a:pt x="9741" y="100"/>
                    <a:pt x="98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032;p75"/>
            <p:cNvSpPr/>
            <p:nvPr/>
          </p:nvSpPr>
          <p:spPr>
            <a:xfrm>
              <a:off x="1364127" y="3064943"/>
              <a:ext cx="139466" cy="100718"/>
            </a:xfrm>
            <a:custGeom>
              <a:avLst/>
              <a:gdLst/>
              <a:ahLst/>
              <a:cxnLst/>
              <a:rect l="l" t="t" r="r" b="b"/>
              <a:pathLst>
                <a:path w="11910" h="8601" extrusionOk="0">
                  <a:moveTo>
                    <a:pt x="782" y="0"/>
                  </a:moveTo>
                  <a:cubicBezTo>
                    <a:pt x="438" y="0"/>
                    <a:pt x="1" y="739"/>
                    <a:pt x="168" y="1129"/>
                  </a:cubicBezTo>
                  <a:cubicBezTo>
                    <a:pt x="401" y="1563"/>
                    <a:pt x="1936" y="5832"/>
                    <a:pt x="2903" y="5966"/>
                  </a:cubicBezTo>
                  <a:cubicBezTo>
                    <a:pt x="3398" y="5996"/>
                    <a:pt x="3899" y="6012"/>
                    <a:pt x="4405" y="6012"/>
                  </a:cubicBezTo>
                  <a:cubicBezTo>
                    <a:pt x="5023" y="6012"/>
                    <a:pt x="5648" y="5987"/>
                    <a:pt x="6272" y="5932"/>
                  </a:cubicBezTo>
                  <a:lnTo>
                    <a:pt x="7039" y="8601"/>
                  </a:lnTo>
                  <a:lnTo>
                    <a:pt x="11910" y="7000"/>
                  </a:lnTo>
                  <a:cubicBezTo>
                    <a:pt x="11910" y="7000"/>
                    <a:pt x="10909" y="2863"/>
                    <a:pt x="10375" y="2663"/>
                  </a:cubicBezTo>
                  <a:cubicBezTo>
                    <a:pt x="10323" y="2644"/>
                    <a:pt x="10217" y="2635"/>
                    <a:pt x="10065" y="2635"/>
                  </a:cubicBezTo>
                  <a:cubicBezTo>
                    <a:pt x="8656" y="2635"/>
                    <a:pt x="3403" y="3397"/>
                    <a:pt x="3403" y="3397"/>
                  </a:cubicBezTo>
                  <a:cubicBezTo>
                    <a:pt x="3403" y="3397"/>
                    <a:pt x="1302" y="495"/>
                    <a:pt x="968" y="95"/>
                  </a:cubicBezTo>
                  <a:cubicBezTo>
                    <a:pt x="913" y="29"/>
                    <a:pt x="849" y="0"/>
                    <a:pt x="78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033;p75"/>
            <p:cNvSpPr/>
            <p:nvPr/>
          </p:nvSpPr>
          <p:spPr>
            <a:xfrm>
              <a:off x="1452409" y="3166832"/>
              <a:ext cx="382812" cy="240968"/>
            </a:xfrm>
            <a:custGeom>
              <a:avLst/>
              <a:gdLst/>
              <a:ahLst/>
              <a:cxnLst/>
              <a:rect l="l" t="t" r="r" b="b"/>
              <a:pathLst>
                <a:path w="32691" h="20578" extrusionOk="0">
                  <a:moveTo>
                    <a:pt x="4871" y="0"/>
                  </a:moveTo>
                  <a:lnTo>
                    <a:pt x="1" y="934"/>
                  </a:lnTo>
                  <a:cubicBezTo>
                    <a:pt x="1402" y="6772"/>
                    <a:pt x="3403" y="12843"/>
                    <a:pt x="7006" y="17613"/>
                  </a:cubicBezTo>
                  <a:cubicBezTo>
                    <a:pt x="7806" y="18647"/>
                    <a:pt x="8640" y="19647"/>
                    <a:pt x="9808" y="20148"/>
                  </a:cubicBezTo>
                  <a:cubicBezTo>
                    <a:pt x="10520" y="20453"/>
                    <a:pt x="11293" y="20577"/>
                    <a:pt x="12065" y="20577"/>
                  </a:cubicBezTo>
                  <a:cubicBezTo>
                    <a:pt x="12811" y="20577"/>
                    <a:pt x="13556" y="20461"/>
                    <a:pt x="14244" y="20281"/>
                  </a:cubicBezTo>
                  <a:cubicBezTo>
                    <a:pt x="16379" y="19747"/>
                    <a:pt x="19248" y="18813"/>
                    <a:pt x="21516" y="17980"/>
                  </a:cubicBezTo>
                  <a:cubicBezTo>
                    <a:pt x="25586" y="16445"/>
                    <a:pt x="28188" y="15711"/>
                    <a:pt x="32257" y="14210"/>
                  </a:cubicBezTo>
                  <a:cubicBezTo>
                    <a:pt x="32591" y="14110"/>
                    <a:pt x="32691" y="13676"/>
                    <a:pt x="32457" y="13410"/>
                  </a:cubicBezTo>
                  <a:lnTo>
                    <a:pt x="29822" y="6872"/>
                  </a:lnTo>
                  <a:lnTo>
                    <a:pt x="13711" y="12376"/>
                  </a:lnTo>
                  <a:lnTo>
                    <a:pt x="48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034;p75"/>
            <p:cNvSpPr/>
            <p:nvPr/>
          </p:nvSpPr>
          <p:spPr>
            <a:xfrm>
              <a:off x="1768029" y="3212138"/>
              <a:ext cx="85553" cy="123049"/>
            </a:xfrm>
            <a:custGeom>
              <a:avLst/>
              <a:gdLst/>
              <a:ahLst/>
              <a:cxnLst/>
              <a:rect l="l" t="t" r="r" b="b"/>
              <a:pathLst>
                <a:path w="7306" h="10508" extrusionOk="0">
                  <a:moveTo>
                    <a:pt x="5471" y="0"/>
                  </a:moveTo>
                  <a:cubicBezTo>
                    <a:pt x="1134" y="1335"/>
                    <a:pt x="0" y="7005"/>
                    <a:pt x="3536" y="9908"/>
                  </a:cubicBezTo>
                  <a:cubicBezTo>
                    <a:pt x="3934" y="10226"/>
                    <a:pt x="4426" y="10508"/>
                    <a:pt x="4921" y="10508"/>
                  </a:cubicBezTo>
                  <a:cubicBezTo>
                    <a:pt x="5257" y="10508"/>
                    <a:pt x="5594" y="10378"/>
                    <a:pt x="5905" y="10041"/>
                  </a:cubicBezTo>
                  <a:cubicBezTo>
                    <a:pt x="6171" y="9741"/>
                    <a:pt x="6338" y="9441"/>
                    <a:pt x="6438" y="9074"/>
                  </a:cubicBezTo>
                  <a:cubicBezTo>
                    <a:pt x="7306" y="6038"/>
                    <a:pt x="6939" y="2802"/>
                    <a:pt x="54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035;p75"/>
            <p:cNvSpPr/>
            <p:nvPr/>
          </p:nvSpPr>
          <p:spPr>
            <a:xfrm>
              <a:off x="1803182" y="3225803"/>
              <a:ext cx="36336" cy="105484"/>
            </a:xfrm>
            <a:custGeom>
              <a:avLst/>
              <a:gdLst/>
              <a:ahLst/>
              <a:cxnLst/>
              <a:rect l="l" t="t" r="r" b="b"/>
              <a:pathLst>
                <a:path w="3103" h="9008" extrusionOk="0">
                  <a:moveTo>
                    <a:pt x="534" y="1"/>
                  </a:moveTo>
                  <a:cubicBezTo>
                    <a:pt x="434" y="1"/>
                    <a:pt x="367" y="34"/>
                    <a:pt x="301" y="101"/>
                  </a:cubicBezTo>
                  <a:cubicBezTo>
                    <a:pt x="201" y="168"/>
                    <a:pt x="134" y="234"/>
                    <a:pt x="67" y="301"/>
                  </a:cubicBezTo>
                  <a:cubicBezTo>
                    <a:pt x="0" y="368"/>
                    <a:pt x="0" y="401"/>
                    <a:pt x="0" y="401"/>
                  </a:cubicBezTo>
                  <a:cubicBezTo>
                    <a:pt x="4" y="405"/>
                    <a:pt x="8" y="406"/>
                    <a:pt x="13" y="406"/>
                  </a:cubicBezTo>
                  <a:cubicBezTo>
                    <a:pt x="56" y="406"/>
                    <a:pt x="155" y="287"/>
                    <a:pt x="334" y="168"/>
                  </a:cubicBezTo>
                  <a:cubicBezTo>
                    <a:pt x="401" y="134"/>
                    <a:pt x="476" y="118"/>
                    <a:pt x="547" y="118"/>
                  </a:cubicBezTo>
                  <a:cubicBezTo>
                    <a:pt x="618" y="118"/>
                    <a:pt x="684" y="134"/>
                    <a:pt x="734" y="168"/>
                  </a:cubicBezTo>
                  <a:cubicBezTo>
                    <a:pt x="934" y="201"/>
                    <a:pt x="1035" y="435"/>
                    <a:pt x="1168" y="635"/>
                  </a:cubicBezTo>
                  <a:cubicBezTo>
                    <a:pt x="1868" y="1669"/>
                    <a:pt x="2369" y="2836"/>
                    <a:pt x="2636" y="4037"/>
                  </a:cubicBezTo>
                  <a:cubicBezTo>
                    <a:pt x="2869" y="5271"/>
                    <a:pt x="2869" y="6539"/>
                    <a:pt x="2569" y="7740"/>
                  </a:cubicBezTo>
                  <a:cubicBezTo>
                    <a:pt x="2502" y="8107"/>
                    <a:pt x="2302" y="8440"/>
                    <a:pt x="2069" y="8707"/>
                  </a:cubicBezTo>
                  <a:cubicBezTo>
                    <a:pt x="1902" y="8907"/>
                    <a:pt x="1768" y="9007"/>
                    <a:pt x="1768" y="9007"/>
                  </a:cubicBezTo>
                  <a:cubicBezTo>
                    <a:pt x="1902" y="8974"/>
                    <a:pt x="2035" y="8874"/>
                    <a:pt x="2135" y="8774"/>
                  </a:cubicBezTo>
                  <a:cubicBezTo>
                    <a:pt x="2402" y="8507"/>
                    <a:pt x="2636" y="8173"/>
                    <a:pt x="2736" y="7773"/>
                  </a:cubicBezTo>
                  <a:cubicBezTo>
                    <a:pt x="3069" y="6539"/>
                    <a:pt x="3103" y="5238"/>
                    <a:pt x="2836" y="4004"/>
                  </a:cubicBezTo>
                  <a:cubicBezTo>
                    <a:pt x="2569" y="2736"/>
                    <a:pt x="2069" y="1569"/>
                    <a:pt x="1301" y="535"/>
                  </a:cubicBezTo>
                  <a:lnTo>
                    <a:pt x="1068" y="268"/>
                  </a:lnTo>
                  <a:cubicBezTo>
                    <a:pt x="1001" y="168"/>
                    <a:pt x="934" y="101"/>
                    <a:pt x="801" y="68"/>
                  </a:cubicBezTo>
                  <a:cubicBezTo>
                    <a:pt x="734" y="34"/>
                    <a:pt x="634"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036;p75"/>
            <p:cNvSpPr/>
            <p:nvPr/>
          </p:nvSpPr>
          <p:spPr>
            <a:xfrm>
              <a:off x="1563736" y="3312129"/>
              <a:ext cx="50786" cy="88293"/>
            </a:xfrm>
            <a:custGeom>
              <a:avLst/>
              <a:gdLst/>
              <a:ahLst/>
              <a:cxnLst/>
              <a:rect l="l" t="t" r="r" b="b"/>
              <a:pathLst>
                <a:path w="4337" h="7540" extrusionOk="0">
                  <a:moveTo>
                    <a:pt x="4237" y="1"/>
                  </a:moveTo>
                  <a:cubicBezTo>
                    <a:pt x="4170" y="1"/>
                    <a:pt x="4237" y="535"/>
                    <a:pt x="4170" y="1335"/>
                  </a:cubicBezTo>
                  <a:cubicBezTo>
                    <a:pt x="4137" y="1836"/>
                    <a:pt x="4070" y="2303"/>
                    <a:pt x="3937" y="2770"/>
                  </a:cubicBezTo>
                  <a:cubicBezTo>
                    <a:pt x="3737" y="3337"/>
                    <a:pt x="3536" y="3870"/>
                    <a:pt x="3236" y="4404"/>
                  </a:cubicBezTo>
                  <a:cubicBezTo>
                    <a:pt x="2669" y="5305"/>
                    <a:pt x="1969" y="6139"/>
                    <a:pt x="1101" y="6772"/>
                  </a:cubicBezTo>
                  <a:cubicBezTo>
                    <a:pt x="434" y="7273"/>
                    <a:pt x="1" y="7506"/>
                    <a:pt x="1" y="7540"/>
                  </a:cubicBezTo>
                  <a:cubicBezTo>
                    <a:pt x="101" y="7506"/>
                    <a:pt x="234" y="7473"/>
                    <a:pt x="334" y="7406"/>
                  </a:cubicBezTo>
                  <a:cubicBezTo>
                    <a:pt x="634" y="7273"/>
                    <a:pt x="935" y="7106"/>
                    <a:pt x="1201" y="6906"/>
                  </a:cubicBezTo>
                  <a:cubicBezTo>
                    <a:pt x="2636" y="5938"/>
                    <a:pt x="3670" y="4471"/>
                    <a:pt x="4103" y="2836"/>
                  </a:cubicBezTo>
                  <a:cubicBezTo>
                    <a:pt x="4237" y="2336"/>
                    <a:pt x="4304" y="1836"/>
                    <a:pt x="4337" y="1369"/>
                  </a:cubicBezTo>
                  <a:cubicBezTo>
                    <a:pt x="4337" y="1035"/>
                    <a:pt x="4337" y="701"/>
                    <a:pt x="4304" y="368"/>
                  </a:cubicBezTo>
                  <a:cubicBezTo>
                    <a:pt x="4304" y="234"/>
                    <a:pt x="4270" y="101"/>
                    <a:pt x="4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037;p75"/>
            <p:cNvSpPr/>
            <p:nvPr/>
          </p:nvSpPr>
          <p:spPr>
            <a:xfrm>
              <a:off x="1612953" y="3265231"/>
              <a:ext cx="179690" cy="67625"/>
            </a:xfrm>
            <a:custGeom>
              <a:avLst/>
              <a:gdLst/>
              <a:ahLst/>
              <a:cxnLst/>
              <a:rect l="l" t="t" r="r" b="b"/>
              <a:pathLst>
                <a:path w="15345" h="5775" extrusionOk="0">
                  <a:moveTo>
                    <a:pt x="15336" y="1"/>
                  </a:moveTo>
                  <a:cubicBezTo>
                    <a:pt x="15137" y="1"/>
                    <a:pt x="11769" y="1243"/>
                    <a:pt x="7639" y="2772"/>
                  </a:cubicBezTo>
                  <a:cubicBezTo>
                    <a:pt x="3403" y="4373"/>
                    <a:pt x="1" y="5707"/>
                    <a:pt x="34" y="5774"/>
                  </a:cubicBezTo>
                  <a:cubicBezTo>
                    <a:pt x="34" y="5774"/>
                    <a:pt x="34" y="5774"/>
                    <a:pt x="36" y="5774"/>
                  </a:cubicBezTo>
                  <a:cubicBezTo>
                    <a:pt x="125" y="5774"/>
                    <a:pt x="3526" y="4552"/>
                    <a:pt x="7706" y="2972"/>
                  </a:cubicBezTo>
                  <a:cubicBezTo>
                    <a:pt x="11942" y="1404"/>
                    <a:pt x="15345" y="70"/>
                    <a:pt x="15345" y="3"/>
                  </a:cubicBezTo>
                  <a:cubicBezTo>
                    <a:pt x="15344" y="1"/>
                    <a:pt x="15341" y="1"/>
                    <a:pt x="15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038;p75"/>
            <p:cNvSpPr/>
            <p:nvPr/>
          </p:nvSpPr>
          <p:spPr>
            <a:xfrm>
              <a:off x="1470770" y="3176586"/>
              <a:ext cx="109383" cy="214469"/>
            </a:xfrm>
            <a:custGeom>
              <a:avLst/>
              <a:gdLst/>
              <a:ahLst/>
              <a:cxnLst/>
              <a:rect l="l" t="t" r="r" b="b"/>
              <a:pathLst>
                <a:path w="9341" h="18315" extrusionOk="0">
                  <a:moveTo>
                    <a:pt x="1" y="1"/>
                  </a:moveTo>
                  <a:cubicBezTo>
                    <a:pt x="1" y="101"/>
                    <a:pt x="34" y="168"/>
                    <a:pt x="67" y="268"/>
                  </a:cubicBezTo>
                  <a:cubicBezTo>
                    <a:pt x="101" y="435"/>
                    <a:pt x="167" y="601"/>
                    <a:pt x="234" y="835"/>
                  </a:cubicBezTo>
                  <a:cubicBezTo>
                    <a:pt x="367" y="1335"/>
                    <a:pt x="601" y="2036"/>
                    <a:pt x="935" y="2936"/>
                  </a:cubicBezTo>
                  <a:cubicBezTo>
                    <a:pt x="1768" y="5205"/>
                    <a:pt x="2736" y="7440"/>
                    <a:pt x="3837" y="9608"/>
                  </a:cubicBezTo>
                  <a:cubicBezTo>
                    <a:pt x="4470" y="10875"/>
                    <a:pt x="5104" y="12110"/>
                    <a:pt x="5738" y="13144"/>
                  </a:cubicBezTo>
                  <a:cubicBezTo>
                    <a:pt x="6372" y="14211"/>
                    <a:pt x="6972" y="15145"/>
                    <a:pt x="7506" y="15912"/>
                  </a:cubicBezTo>
                  <a:cubicBezTo>
                    <a:pt x="7773" y="16313"/>
                    <a:pt x="8040" y="16646"/>
                    <a:pt x="8240" y="16946"/>
                  </a:cubicBezTo>
                  <a:cubicBezTo>
                    <a:pt x="8473" y="17247"/>
                    <a:pt x="8640" y="17480"/>
                    <a:pt x="8807" y="17680"/>
                  </a:cubicBezTo>
                  <a:lnTo>
                    <a:pt x="9207" y="18147"/>
                  </a:lnTo>
                  <a:cubicBezTo>
                    <a:pt x="9240" y="18213"/>
                    <a:pt x="9305" y="18246"/>
                    <a:pt x="9339" y="18311"/>
                  </a:cubicBezTo>
                  <a:lnTo>
                    <a:pt x="9339" y="18311"/>
                  </a:lnTo>
                  <a:cubicBezTo>
                    <a:pt x="9332" y="18298"/>
                    <a:pt x="9300" y="18236"/>
                    <a:pt x="9240" y="18147"/>
                  </a:cubicBezTo>
                  <a:lnTo>
                    <a:pt x="8874" y="17647"/>
                  </a:lnTo>
                  <a:cubicBezTo>
                    <a:pt x="8740" y="17447"/>
                    <a:pt x="8540" y="17180"/>
                    <a:pt x="8340" y="16880"/>
                  </a:cubicBezTo>
                  <a:cubicBezTo>
                    <a:pt x="8140" y="16579"/>
                    <a:pt x="7873" y="16213"/>
                    <a:pt x="7639" y="15812"/>
                  </a:cubicBezTo>
                  <a:cubicBezTo>
                    <a:pt x="7106" y="15045"/>
                    <a:pt x="6539" y="14111"/>
                    <a:pt x="5905" y="13044"/>
                  </a:cubicBezTo>
                  <a:cubicBezTo>
                    <a:pt x="5304" y="11976"/>
                    <a:pt x="4671" y="10775"/>
                    <a:pt x="4003" y="9508"/>
                  </a:cubicBezTo>
                  <a:cubicBezTo>
                    <a:pt x="2736" y="6973"/>
                    <a:pt x="1735" y="4571"/>
                    <a:pt x="1068" y="2836"/>
                  </a:cubicBezTo>
                  <a:cubicBezTo>
                    <a:pt x="734" y="1969"/>
                    <a:pt x="468" y="1235"/>
                    <a:pt x="301" y="768"/>
                  </a:cubicBezTo>
                  <a:lnTo>
                    <a:pt x="101" y="201"/>
                  </a:lnTo>
                  <a:cubicBezTo>
                    <a:pt x="67" y="134"/>
                    <a:pt x="34" y="68"/>
                    <a:pt x="1" y="1"/>
                  </a:cubicBezTo>
                  <a:close/>
                  <a:moveTo>
                    <a:pt x="9339" y="18311"/>
                  </a:moveTo>
                  <a:lnTo>
                    <a:pt x="9339" y="18311"/>
                  </a:lnTo>
                  <a:cubicBezTo>
                    <a:pt x="9340" y="18313"/>
                    <a:pt x="9340" y="18314"/>
                    <a:pt x="9341" y="18314"/>
                  </a:cubicBezTo>
                  <a:lnTo>
                    <a:pt x="9341" y="18314"/>
                  </a:lnTo>
                  <a:cubicBezTo>
                    <a:pt x="9340" y="18313"/>
                    <a:pt x="9340" y="18312"/>
                    <a:pt x="9339" y="183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039;p75"/>
            <p:cNvSpPr/>
            <p:nvPr/>
          </p:nvSpPr>
          <p:spPr>
            <a:xfrm>
              <a:off x="1647908" y="3326052"/>
              <a:ext cx="3337" cy="3923"/>
            </a:xfrm>
            <a:custGeom>
              <a:avLst/>
              <a:gdLst/>
              <a:ahLst/>
              <a:cxnLst/>
              <a:rect l="l" t="t" r="r" b="b"/>
              <a:pathLst>
                <a:path w="285" h="335" extrusionOk="0">
                  <a:moveTo>
                    <a:pt x="137" y="0"/>
                  </a:moveTo>
                  <a:cubicBezTo>
                    <a:pt x="4" y="0"/>
                    <a:pt x="0" y="335"/>
                    <a:pt x="125" y="335"/>
                  </a:cubicBezTo>
                  <a:cubicBezTo>
                    <a:pt x="142" y="335"/>
                    <a:pt x="162" y="328"/>
                    <a:pt x="184" y="313"/>
                  </a:cubicBezTo>
                  <a:cubicBezTo>
                    <a:pt x="285" y="246"/>
                    <a:pt x="285" y="79"/>
                    <a:pt x="184" y="13"/>
                  </a:cubicBezTo>
                  <a:cubicBezTo>
                    <a:pt x="167" y="4"/>
                    <a:pt x="151" y="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040;p75"/>
            <p:cNvSpPr/>
            <p:nvPr/>
          </p:nvSpPr>
          <p:spPr>
            <a:xfrm>
              <a:off x="1567647" y="3350327"/>
              <a:ext cx="4789" cy="3138"/>
            </a:xfrm>
            <a:custGeom>
              <a:avLst/>
              <a:gdLst/>
              <a:ahLst/>
              <a:cxnLst/>
              <a:rect l="l" t="t" r="r" b="b"/>
              <a:pathLst>
                <a:path w="409" h="268" extrusionOk="0">
                  <a:moveTo>
                    <a:pt x="92" y="0"/>
                  </a:moveTo>
                  <a:cubicBezTo>
                    <a:pt x="40" y="0"/>
                    <a:pt x="0" y="30"/>
                    <a:pt x="0" y="108"/>
                  </a:cubicBezTo>
                  <a:cubicBezTo>
                    <a:pt x="0" y="206"/>
                    <a:pt x="72" y="268"/>
                    <a:pt x="162" y="268"/>
                  </a:cubicBezTo>
                  <a:cubicBezTo>
                    <a:pt x="195" y="268"/>
                    <a:pt x="231" y="259"/>
                    <a:pt x="267" y="241"/>
                  </a:cubicBezTo>
                  <a:cubicBezTo>
                    <a:pt x="408" y="171"/>
                    <a:pt x="217"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041;p75"/>
            <p:cNvSpPr/>
            <p:nvPr/>
          </p:nvSpPr>
          <p:spPr>
            <a:xfrm>
              <a:off x="1531311" y="3293686"/>
              <a:ext cx="4684" cy="3138"/>
            </a:xfrm>
            <a:custGeom>
              <a:avLst/>
              <a:gdLst/>
              <a:ahLst/>
              <a:cxnLst/>
              <a:rect l="l" t="t" r="r" b="b"/>
              <a:pathLst>
                <a:path w="400" h="268" extrusionOk="0">
                  <a:moveTo>
                    <a:pt x="92" y="0"/>
                  </a:moveTo>
                  <a:cubicBezTo>
                    <a:pt x="41" y="0"/>
                    <a:pt x="1" y="30"/>
                    <a:pt x="1" y="108"/>
                  </a:cubicBezTo>
                  <a:cubicBezTo>
                    <a:pt x="1" y="206"/>
                    <a:pt x="72" y="268"/>
                    <a:pt x="150" y="268"/>
                  </a:cubicBezTo>
                  <a:cubicBezTo>
                    <a:pt x="178" y="268"/>
                    <a:pt x="208" y="259"/>
                    <a:pt x="234" y="242"/>
                  </a:cubicBezTo>
                  <a:cubicBezTo>
                    <a:pt x="399" y="171"/>
                    <a:pt x="215"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042;p75"/>
            <p:cNvSpPr/>
            <p:nvPr/>
          </p:nvSpPr>
          <p:spPr>
            <a:xfrm>
              <a:off x="1693811" y="3310267"/>
              <a:ext cx="4813" cy="3302"/>
            </a:xfrm>
            <a:custGeom>
              <a:avLst/>
              <a:gdLst/>
              <a:ahLst/>
              <a:cxnLst/>
              <a:rect l="l" t="t" r="r" b="b"/>
              <a:pathLst>
                <a:path w="411" h="282" extrusionOk="0">
                  <a:moveTo>
                    <a:pt x="102" y="1"/>
                  </a:moveTo>
                  <a:cubicBezTo>
                    <a:pt x="52" y="1"/>
                    <a:pt x="10" y="27"/>
                    <a:pt x="0" y="93"/>
                  </a:cubicBezTo>
                  <a:cubicBezTo>
                    <a:pt x="0" y="197"/>
                    <a:pt x="102" y="281"/>
                    <a:pt x="194" y="281"/>
                  </a:cubicBezTo>
                  <a:cubicBezTo>
                    <a:pt x="220" y="281"/>
                    <a:pt x="245" y="275"/>
                    <a:pt x="267" y="260"/>
                  </a:cubicBezTo>
                  <a:cubicBezTo>
                    <a:pt x="410" y="165"/>
                    <a:pt x="229" y="1"/>
                    <a:pt x="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043;p75"/>
            <p:cNvSpPr/>
            <p:nvPr/>
          </p:nvSpPr>
          <p:spPr>
            <a:xfrm>
              <a:off x="1748496" y="3295033"/>
              <a:ext cx="4309" cy="3911"/>
            </a:xfrm>
            <a:custGeom>
              <a:avLst/>
              <a:gdLst/>
              <a:ahLst/>
              <a:cxnLst/>
              <a:rect l="l" t="t" r="r" b="b"/>
              <a:pathLst>
                <a:path w="368" h="334" extrusionOk="0">
                  <a:moveTo>
                    <a:pt x="205" y="0"/>
                  </a:moveTo>
                  <a:cubicBezTo>
                    <a:pt x="172" y="0"/>
                    <a:pt x="136" y="9"/>
                    <a:pt x="101" y="27"/>
                  </a:cubicBezTo>
                  <a:cubicBezTo>
                    <a:pt x="0" y="93"/>
                    <a:pt x="34" y="260"/>
                    <a:pt x="134" y="327"/>
                  </a:cubicBezTo>
                  <a:cubicBezTo>
                    <a:pt x="152" y="331"/>
                    <a:pt x="169" y="333"/>
                    <a:pt x="186" y="333"/>
                  </a:cubicBezTo>
                  <a:cubicBezTo>
                    <a:pt x="292" y="333"/>
                    <a:pt x="367" y="247"/>
                    <a:pt x="367" y="160"/>
                  </a:cubicBezTo>
                  <a:cubicBezTo>
                    <a:pt x="367" y="62"/>
                    <a:pt x="296"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044;p75"/>
            <p:cNvSpPr/>
            <p:nvPr/>
          </p:nvSpPr>
          <p:spPr>
            <a:xfrm>
              <a:off x="1435231" y="3134500"/>
              <a:ext cx="94535" cy="43667"/>
            </a:xfrm>
            <a:custGeom>
              <a:avLst/>
              <a:gdLst/>
              <a:ahLst/>
              <a:cxnLst/>
              <a:rect l="l" t="t" r="r" b="b"/>
              <a:pathLst>
                <a:path w="8073" h="3729" extrusionOk="0">
                  <a:moveTo>
                    <a:pt x="4621" y="0"/>
                  </a:moveTo>
                  <a:cubicBezTo>
                    <a:pt x="3661" y="0"/>
                    <a:pt x="2704" y="170"/>
                    <a:pt x="1801" y="493"/>
                  </a:cubicBezTo>
                  <a:cubicBezTo>
                    <a:pt x="1301" y="660"/>
                    <a:pt x="867" y="960"/>
                    <a:pt x="500" y="1327"/>
                  </a:cubicBezTo>
                  <a:cubicBezTo>
                    <a:pt x="100" y="1727"/>
                    <a:pt x="0" y="2294"/>
                    <a:pt x="133" y="2828"/>
                  </a:cubicBezTo>
                  <a:cubicBezTo>
                    <a:pt x="297" y="3353"/>
                    <a:pt x="784" y="3716"/>
                    <a:pt x="1339" y="3728"/>
                  </a:cubicBezTo>
                  <a:lnTo>
                    <a:pt x="1339" y="3728"/>
                  </a:lnTo>
                  <a:cubicBezTo>
                    <a:pt x="3006" y="3628"/>
                    <a:pt x="4672" y="3394"/>
                    <a:pt x="6305" y="3028"/>
                  </a:cubicBezTo>
                  <a:cubicBezTo>
                    <a:pt x="6972" y="2894"/>
                    <a:pt x="7739" y="2661"/>
                    <a:pt x="7939" y="2027"/>
                  </a:cubicBezTo>
                  <a:cubicBezTo>
                    <a:pt x="8072" y="1560"/>
                    <a:pt x="7906" y="1060"/>
                    <a:pt x="7505" y="726"/>
                  </a:cubicBezTo>
                  <a:cubicBezTo>
                    <a:pt x="7138" y="426"/>
                    <a:pt x="6671" y="226"/>
                    <a:pt x="6204" y="159"/>
                  </a:cubicBezTo>
                  <a:cubicBezTo>
                    <a:pt x="5682" y="52"/>
                    <a:pt x="5151" y="0"/>
                    <a:pt x="4621" y="0"/>
                  </a:cubicBezTo>
                  <a:close/>
                  <a:moveTo>
                    <a:pt x="1339" y="3728"/>
                  </a:moveTo>
                  <a:lnTo>
                    <a:pt x="1339" y="3728"/>
                  </a:lnTo>
                  <a:cubicBezTo>
                    <a:pt x="1338" y="3728"/>
                    <a:pt x="1336" y="3728"/>
                    <a:pt x="1334" y="3728"/>
                  </a:cubicBezTo>
                  <a:lnTo>
                    <a:pt x="1368" y="3728"/>
                  </a:lnTo>
                  <a:cubicBezTo>
                    <a:pt x="1358" y="3728"/>
                    <a:pt x="1349" y="3728"/>
                    <a:pt x="1339" y="372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045;p75"/>
            <p:cNvSpPr/>
            <p:nvPr/>
          </p:nvSpPr>
          <p:spPr>
            <a:xfrm>
              <a:off x="1437959" y="3141468"/>
              <a:ext cx="87509" cy="25399"/>
            </a:xfrm>
            <a:custGeom>
              <a:avLst/>
              <a:gdLst/>
              <a:ahLst/>
              <a:cxnLst/>
              <a:rect l="l" t="t" r="r" b="b"/>
              <a:pathLst>
                <a:path w="7473" h="2169" extrusionOk="0">
                  <a:moveTo>
                    <a:pt x="4565" y="1"/>
                  </a:moveTo>
                  <a:cubicBezTo>
                    <a:pt x="3228" y="1"/>
                    <a:pt x="1907" y="455"/>
                    <a:pt x="834" y="1299"/>
                  </a:cubicBezTo>
                  <a:cubicBezTo>
                    <a:pt x="601" y="1466"/>
                    <a:pt x="401" y="1666"/>
                    <a:pt x="201" y="1899"/>
                  </a:cubicBezTo>
                  <a:cubicBezTo>
                    <a:pt x="101" y="1966"/>
                    <a:pt x="34" y="2066"/>
                    <a:pt x="1" y="2166"/>
                  </a:cubicBezTo>
                  <a:cubicBezTo>
                    <a:pt x="2" y="2167"/>
                    <a:pt x="4" y="2168"/>
                    <a:pt x="6" y="2168"/>
                  </a:cubicBezTo>
                  <a:cubicBezTo>
                    <a:pt x="60" y="2168"/>
                    <a:pt x="360" y="1815"/>
                    <a:pt x="935" y="1432"/>
                  </a:cubicBezTo>
                  <a:cubicBezTo>
                    <a:pt x="2042" y="631"/>
                    <a:pt x="3350" y="212"/>
                    <a:pt x="4681" y="212"/>
                  </a:cubicBezTo>
                  <a:cubicBezTo>
                    <a:pt x="5234" y="212"/>
                    <a:pt x="5790" y="285"/>
                    <a:pt x="6338" y="431"/>
                  </a:cubicBezTo>
                  <a:cubicBezTo>
                    <a:pt x="7018" y="617"/>
                    <a:pt x="7411" y="802"/>
                    <a:pt x="7466" y="802"/>
                  </a:cubicBezTo>
                  <a:cubicBezTo>
                    <a:pt x="7470" y="802"/>
                    <a:pt x="7473" y="801"/>
                    <a:pt x="7473" y="798"/>
                  </a:cubicBezTo>
                  <a:cubicBezTo>
                    <a:pt x="7406" y="732"/>
                    <a:pt x="7339" y="665"/>
                    <a:pt x="7239" y="632"/>
                  </a:cubicBezTo>
                  <a:cubicBezTo>
                    <a:pt x="6972" y="498"/>
                    <a:pt x="6705" y="365"/>
                    <a:pt x="6405" y="298"/>
                  </a:cubicBezTo>
                  <a:cubicBezTo>
                    <a:pt x="5804" y="98"/>
                    <a:pt x="5183" y="1"/>
                    <a:pt x="45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046;p75"/>
            <p:cNvSpPr/>
            <p:nvPr/>
          </p:nvSpPr>
          <p:spPr>
            <a:xfrm>
              <a:off x="1883653" y="4119089"/>
              <a:ext cx="116409" cy="437263"/>
            </a:xfrm>
            <a:custGeom>
              <a:avLst/>
              <a:gdLst/>
              <a:ahLst/>
              <a:cxnLst/>
              <a:rect l="l" t="t" r="r" b="b"/>
              <a:pathLst>
                <a:path w="9941" h="37341" extrusionOk="0">
                  <a:moveTo>
                    <a:pt x="6367" y="1"/>
                  </a:moveTo>
                  <a:cubicBezTo>
                    <a:pt x="5391" y="1"/>
                    <a:pt x="4419" y="164"/>
                    <a:pt x="3503" y="439"/>
                  </a:cubicBezTo>
                  <a:lnTo>
                    <a:pt x="3302" y="405"/>
                  </a:lnTo>
                  <a:cubicBezTo>
                    <a:pt x="1968" y="539"/>
                    <a:pt x="901" y="1673"/>
                    <a:pt x="467" y="2940"/>
                  </a:cubicBezTo>
                  <a:cubicBezTo>
                    <a:pt x="0" y="4175"/>
                    <a:pt x="33" y="5576"/>
                    <a:pt x="67" y="6876"/>
                  </a:cubicBezTo>
                  <a:cubicBezTo>
                    <a:pt x="267" y="15016"/>
                    <a:pt x="467" y="23121"/>
                    <a:pt x="1368" y="31194"/>
                  </a:cubicBezTo>
                  <a:cubicBezTo>
                    <a:pt x="1601" y="32928"/>
                    <a:pt x="1868" y="34763"/>
                    <a:pt x="3002" y="36097"/>
                  </a:cubicBezTo>
                  <a:cubicBezTo>
                    <a:pt x="3678" y="36870"/>
                    <a:pt x="4746" y="37341"/>
                    <a:pt x="5746" y="37341"/>
                  </a:cubicBezTo>
                  <a:cubicBezTo>
                    <a:pt x="6472" y="37341"/>
                    <a:pt x="7162" y="37092"/>
                    <a:pt x="7639" y="36531"/>
                  </a:cubicBezTo>
                  <a:cubicBezTo>
                    <a:pt x="8273" y="35764"/>
                    <a:pt x="8373" y="34663"/>
                    <a:pt x="8406" y="33662"/>
                  </a:cubicBezTo>
                  <a:cubicBezTo>
                    <a:pt x="8873" y="23955"/>
                    <a:pt x="9373" y="14248"/>
                    <a:pt x="9840" y="4541"/>
                  </a:cubicBezTo>
                  <a:cubicBezTo>
                    <a:pt x="9907" y="3441"/>
                    <a:pt x="9940" y="2273"/>
                    <a:pt x="9307" y="1339"/>
                  </a:cubicBezTo>
                  <a:cubicBezTo>
                    <a:pt x="8673" y="505"/>
                    <a:pt x="7672" y="5"/>
                    <a:pt x="6638" y="5"/>
                  </a:cubicBezTo>
                  <a:cubicBezTo>
                    <a:pt x="6548" y="2"/>
                    <a:pt x="6458" y="1"/>
                    <a:pt x="6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047;p75"/>
            <p:cNvSpPr/>
            <p:nvPr/>
          </p:nvSpPr>
          <p:spPr>
            <a:xfrm>
              <a:off x="1839507" y="3582045"/>
              <a:ext cx="176962" cy="536751"/>
            </a:xfrm>
            <a:custGeom>
              <a:avLst/>
              <a:gdLst/>
              <a:ahLst/>
              <a:cxnLst/>
              <a:rect l="l" t="t" r="r" b="b"/>
              <a:pathLst>
                <a:path w="15112" h="45837" extrusionOk="0">
                  <a:moveTo>
                    <a:pt x="9174" y="1"/>
                  </a:moveTo>
                  <a:cubicBezTo>
                    <a:pt x="3270" y="1"/>
                    <a:pt x="1" y="3336"/>
                    <a:pt x="167" y="9574"/>
                  </a:cubicBezTo>
                  <a:cubicBezTo>
                    <a:pt x="434" y="19748"/>
                    <a:pt x="1468" y="29956"/>
                    <a:pt x="4070" y="39796"/>
                  </a:cubicBezTo>
                  <a:cubicBezTo>
                    <a:pt x="4504" y="41497"/>
                    <a:pt x="5038" y="43232"/>
                    <a:pt x="6238" y="44499"/>
                  </a:cubicBezTo>
                  <a:cubicBezTo>
                    <a:pt x="7029" y="45312"/>
                    <a:pt x="8176" y="45836"/>
                    <a:pt x="9267" y="45836"/>
                  </a:cubicBezTo>
                  <a:cubicBezTo>
                    <a:pt x="9878" y="45836"/>
                    <a:pt x="10472" y="45671"/>
                    <a:pt x="10975" y="45300"/>
                  </a:cubicBezTo>
                  <a:cubicBezTo>
                    <a:pt x="12176" y="44399"/>
                    <a:pt x="12443" y="42731"/>
                    <a:pt x="12610" y="41264"/>
                  </a:cubicBezTo>
                  <a:cubicBezTo>
                    <a:pt x="13911" y="30322"/>
                    <a:pt x="14644" y="19381"/>
                    <a:pt x="14778" y="8373"/>
                  </a:cubicBezTo>
                  <a:cubicBezTo>
                    <a:pt x="14778" y="8373"/>
                    <a:pt x="15111" y="1"/>
                    <a:pt x="9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048;p75"/>
            <p:cNvSpPr/>
            <p:nvPr/>
          </p:nvSpPr>
          <p:spPr>
            <a:xfrm>
              <a:off x="1847715" y="3614388"/>
              <a:ext cx="53526" cy="450858"/>
            </a:xfrm>
            <a:custGeom>
              <a:avLst/>
              <a:gdLst/>
              <a:ahLst/>
              <a:cxnLst/>
              <a:rect l="l" t="t" r="r" b="b"/>
              <a:pathLst>
                <a:path w="4571" h="38502" extrusionOk="0">
                  <a:moveTo>
                    <a:pt x="2662" y="1"/>
                  </a:moveTo>
                  <a:cubicBezTo>
                    <a:pt x="2633" y="1"/>
                    <a:pt x="2509" y="96"/>
                    <a:pt x="2335" y="241"/>
                  </a:cubicBezTo>
                  <a:cubicBezTo>
                    <a:pt x="2235" y="341"/>
                    <a:pt x="2102" y="474"/>
                    <a:pt x="2002" y="608"/>
                  </a:cubicBezTo>
                  <a:lnTo>
                    <a:pt x="1601" y="1142"/>
                  </a:lnTo>
                  <a:cubicBezTo>
                    <a:pt x="801" y="2376"/>
                    <a:pt x="334" y="3777"/>
                    <a:pt x="234" y="5211"/>
                  </a:cubicBezTo>
                  <a:cubicBezTo>
                    <a:pt x="0" y="7046"/>
                    <a:pt x="134" y="9181"/>
                    <a:pt x="334" y="11516"/>
                  </a:cubicBezTo>
                  <a:cubicBezTo>
                    <a:pt x="534" y="13851"/>
                    <a:pt x="767" y="16452"/>
                    <a:pt x="1068" y="19154"/>
                  </a:cubicBezTo>
                  <a:cubicBezTo>
                    <a:pt x="1701" y="24525"/>
                    <a:pt x="2535" y="29395"/>
                    <a:pt x="3169" y="32864"/>
                  </a:cubicBezTo>
                  <a:cubicBezTo>
                    <a:pt x="3798" y="36340"/>
                    <a:pt x="4263" y="38502"/>
                    <a:pt x="4400" y="38502"/>
                  </a:cubicBezTo>
                  <a:cubicBezTo>
                    <a:pt x="4401" y="38502"/>
                    <a:pt x="4402" y="38502"/>
                    <a:pt x="4403" y="38502"/>
                  </a:cubicBezTo>
                  <a:cubicBezTo>
                    <a:pt x="4570" y="38468"/>
                    <a:pt x="4370" y="36333"/>
                    <a:pt x="3936" y="32798"/>
                  </a:cubicBezTo>
                  <a:cubicBezTo>
                    <a:pt x="3503" y="29262"/>
                    <a:pt x="2802" y="24391"/>
                    <a:pt x="2168" y="19021"/>
                  </a:cubicBezTo>
                  <a:cubicBezTo>
                    <a:pt x="1835" y="16352"/>
                    <a:pt x="1601" y="13784"/>
                    <a:pt x="1334" y="11449"/>
                  </a:cubicBezTo>
                  <a:cubicBezTo>
                    <a:pt x="1068" y="9114"/>
                    <a:pt x="867" y="7046"/>
                    <a:pt x="1001" y="5311"/>
                  </a:cubicBezTo>
                  <a:cubicBezTo>
                    <a:pt x="1034" y="3944"/>
                    <a:pt x="1368" y="2609"/>
                    <a:pt x="1968" y="1375"/>
                  </a:cubicBezTo>
                  <a:cubicBezTo>
                    <a:pt x="2068" y="1142"/>
                    <a:pt x="2168" y="975"/>
                    <a:pt x="2268" y="808"/>
                  </a:cubicBezTo>
                  <a:cubicBezTo>
                    <a:pt x="2369" y="608"/>
                    <a:pt x="2469" y="508"/>
                    <a:pt x="2502" y="374"/>
                  </a:cubicBezTo>
                  <a:cubicBezTo>
                    <a:pt x="2669" y="174"/>
                    <a:pt x="2702" y="41"/>
                    <a:pt x="2669" y="7"/>
                  </a:cubicBezTo>
                  <a:cubicBezTo>
                    <a:pt x="2669" y="3"/>
                    <a:pt x="2667" y="1"/>
                    <a:pt x="2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049;p75"/>
            <p:cNvSpPr/>
            <p:nvPr/>
          </p:nvSpPr>
          <p:spPr>
            <a:xfrm>
              <a:off x="1883255" y="3585558"/>
              <a:ext cx="54311" cy="532032"/>
            </a:xfrm>
            <a:custGeom>
              <a:avLst/>
              <a:gdLst/>
              <a:ahLst/>
              <a:cxnLst/>
              <a:rect l="l" t="t" r="r" b="b"/>
              <a:pathLst>
                <a:path w="4638" h="45434" extrusionOk="0">
                  <a:moveTo>
                    <a:pt x="3036" y="1"/>
                  </a:moveTo>
                  <a:cubicBezTo>
                    <a:pt x="2869" y="68"/>
                    <a:pt x="2736" y="168"/>
                    <a:pt x="2603" y="268"/>
                  </a:cubicBezTo>
                  <a:cubicBezTo>
                    <a:pt x="2236" y="535"/>
                    <a:pt x="1902" y="835"/>
                    <a:pt x="1635" y="1202"/>
                  </a:cubicBezTo>
                  <a:cubicBezTo>
                    <a:pt x="1168" y="1769"/>
                    <a:pt x="835" y="2403"/>
                    <a:pt x="568" y="3103"/>
                  </a:cubicBezTo>
                  <a:cubicBezTo>
                    <a:pt x="268" y="4004"/>
                    <a:pt x="67" y="4938"/>
                    <a:pt x="34" y="5905"/>
                  </a:cubicBezTo>
                  <a:cubicBezTo>
                    <a:pt x="1" y="7039"/>
                    <a:pt x="34" y="8207"/>
                    <a:pt x="134" y="9374"/>
                  </a:cubicBezTo>
                  <a:cubicBezTo>
                    <a:pt x="234" y="10609"/>
                    <a:pt x="334" y="11909"/>
                    <a:pt x="434" y="13310"/>
                  </a:cubicBezTo>
                  <a:cubicBezTo>
                    <a:pt x="601" y="16112"/>
                    <a:pt x="835" y="19148"/>
                    <a:pt x="1135" y="22384"/>
                  </a:cubicBezTo>
                  <a:cubicBezTo>
                    <a:pt x="1669" y="28788"/>
                    <a:pt x="2469" y="34559"/>
                    <a:pt x="3203" y="38729"/>
                  </a:cubicBezTo>
                  <a:cubicBezTo>
                    <a:pt x="3603" y="40830"/>
                    <a:pt x="3937" y="42498"/>
                    <a:pt x="4204" y="43632"/>
                  </a:cubicBezTo>
                  <a:lnTo>
                    <a:pt x="4504" y="44966"/>
                  </a:lnTo>
                  <a:lnTo>
                    <a:pt x="4604" y="45300"/>
                  </a:lnTo>
                  <a:cubicBezTo>
                    <a:pt x="4604" y="45333"/>
                    <a:pt x="4604" y="45400"/>
                    <a:pt x="4637" y="45433"/>
                  </a:cubicBezTo>
                  <a:cubicBezTo>
                    <a:pt x="4637" y="45400"/>
                    <a:pt x="4637" y="45333"/>
                    <a:pt x="4637" y="45300"/>
                  </a:cubicBezTo>
                  <a:cubicBezTo>
                    <a:pt x="4604" y="45200"/>
                    <a:pt x="4604" y="45100"/>
                    <a:pt x="4571" y="44966"/>
                  </a:cubicBezTo>
                  <a:cubicBezTo>
                    <a:pt x="4504" y="44633"/>
                    <a:pt x="4404" y="44199"/>
                    <a:pt x="4304" y="43632"/>
                  </a:cubicBezTo>
                  <a:cubicBezTo>
                    <a:pt x="4070" y="42465"/>
                    <a:pt x="3737" y="40797"/>
                    <a:pt x="3370" y="38729"/>
                  </a:cubicBezTo>
                  <a:cubicBezTo>
                    <a:pt x="2669" y="34559"/>
                    <a:pt x="1902" y="28755"/>
                    <a:pt x="1368" y="22350"/>
                  </a:cubicBezTo>
                  <a:cubicBezTo>
                    <a:pt x="1068" y="19148"/>
                    <a:pt x="835" y="16079"/>
                    <a:pt x="634" y="13310"/>
                  </a:cubicBezTo>
                  <a:cubicBezTo>
                    <a:pt x="534" y="11909"/>
                    <a:pt x="434" y="10609"/>
                    <a:pt x="334" y="9341"/>
                  </a:cubicBezTo>
                  <a:cubicBezTo>
                    <a:pt x="234" y="8207"/>
                    <a:pt x="167" y="7073"/>
                    <a:pt x="201" y="5905"/>
                  </a:cubicBezTo>
                  <a:cubicBezTo>
                    <a:pt x="234" y="4971"/>
                    <a:pt x="401" y="4037"/>
                    <a:pt x="701" y="3137"/>
                  </a:cubicBezTo>
                  <a:cubicBezTo>
                    <a:pt x="935" y="2469"/>
                    <a:pt x="1268" y="1836"/>
                    <a:pt x="1702" y="1269"/>
                  </a:cubicBezTo>
                  <a:cubicBezTo>
                    <a:pt x="2069" y="768"/>
                    <a:pt x="2536" y="368"/>
                    <a:pt x="3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050;p75"/>
            <p:cNvSpPr/>
            <p:nvPr/>
          </p:nvSpPr>
          <p:spPr>
            <a:xfrm>
              <a:off x="1901230" y="4136326"/>
              <a:ext cx="22659" cy="404686"/>
            </a:xfrm>
            <a:custGeom>
              <a:avLst/>
              <a:gdLst/>
              <a:ahLst/>
              <a:cxnLst/>
              <a:rect l="l" t="t" r="r" b="b"/>
              <a:pathLst>
                <a:path w="1935" h="34559" extrusionOk="0">
                  <a:moveTo>
                    <a:pt x="33" y="1"/>
                  </a:moveTo>
                  <a:cubicBezTo>
                    <a:pt x="33" y="134"/>
                    <a:pt x="33" y="234"/>
                    <a:pt x="33" y="368"/>
                  </a:cubicBezTo>
                  <a:lnTo>
                    <a:pt x="33" y="1368"/>
                  </a:lnTo>
                  <a:cubicBezTo>
                    <a:pt x="0" y="2236"/>
                    <a:pt x="33" y="3503"/>
                    <a:pt x="33" y="5071"/>
                  </a:cubicBezTo>
                  <a:cubicBezTo>
                    <a:pt x="67" y="8206"/>
                    <a:pt x="200" y="12543"/>
                    <a:pt x="467" y="17313"/>
                  </a:cubicBezTo>
                  <a:cubicBezTo>
                    <a:pt x="701" y="22083"/>
                    <a:pt x="1068" y="26420"/>
                    <a:pt x="1368" y="29522"/>
                  </a:cubicBezTo>
                  <a:cubicBezTo>
                    <a:pt x="1535" y="31090"/>
                    <a:pt x="1668" y="32357"/>
                    <a:pt x="1768" y="33224"/>
                  </a:cubicBezTo>
                  <a:cubicBezTo>
                    <a:pt x="1801" y="33625"/>
                    <a:pt x="1868" y="33958"/>
                    <a:pt x="1901" y="34225"/>
                  </a:cubicBezTo>
                  <a:cubicBezTo>
                    <a:pt x="1868" y="33958"/>
                    <a:pt x="1835" y="33625"/>
                    <a:pt x="1801" y="33224"/>
                  </a:cubicBezTo>
                  <a:cubicBezTo>
                    <a:pt x="1735" y="32324"/>
                    <a:pt x="1635" y="31056"/>
                    <a:pt x="1501" y="29522"/>
                  </a:cubicBezTo>
                  <a:cubicBezTo>
                    <a:pt x="1234" y="26386"/>
                    <a:pt x="901" y="22083"/>
                    <a:pt x="634" y="17313"/>
                  </a:cubicBezTo>
                  <a:cubicBezTo>
                    <a:pt x="367" y="12543"/>
                    <a:pt x="234" y="8206"/>
                    <a:pt x="167" y="5071"/>
                  </a:cubicBezTo>
                  <a:cubicBezTo>
                    <a:pt x="134" y="3536"/>
                    <a:pt x="100" y="2269"/>
                    <a:pt x="100" y="1368"/>
                  </a:cubicBezTo>
                  <a:cubicBezTo>
                    <a:pt x="67" y="935"/>
                    <a:pt x="67" y="601"/>
                    <a:pt x="67" y="368"/>
                  </a:cubicBezTo>
                  <a:cubicBezTo>
                    <a:pt x="67" y="234"/>
                    <a:pt x="67" y="134"/>
                    <a:pt x="33" y="1"/>
                  </a:cubicBezTo>
                  <a:close/>
                  <a:moveTo>
                    <a:pt x="1901" y="34225"/>
                  </a:moveTo>
                  <a:cubicBezTo>
                    <a:pt x="1901" y="34325"/>
                    <a:pt x="1901" y="34459"/>
                    <a:pt x="1935" y="34559"/>
                  </a:cubicBezTo>
                  <a:cubicBezTo>
                    <a:pt x="1935" y="34459"/>
                    <a:pt x="1901" y="34325"/>
                    <a:pt x="1901" y="342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051;p75"/>
            <p:cNvSpPr/>
            <p:nvPr/>
          </p:nvSpPr>
          <p:spPr>
            <a:xfrm>
              <a:off x="1878958" y="4055468"/>
              <a:ext cx="119934" cy="119934"/>
            </a:xfrm>
            <a:custGeom>
              <a:avLst/>
              <a:gdLst/>
              <a:ahLst/>
              <a:cxnLst/>
              <a:rect l="l" t="t" r="r" b="b"/>
              <a:pathLst>
                <a:path w="10242" h="10242" extrusionOk="0">
                  <a:moveTo>
                    <a:pt x="5138" y="1"/>
                  </a:moveTo>
                  <a:cubicBezTo>
                    <a:pt x="2302" y="1"/>
                    <a:pt x="1" y="2302"/>
                    <a:pt x="1" y="5104"/>
                  </a:cubicBezTo>
                  <a:cubicBezTo>
                    <a:pt x="1" y="7940"/>
                    <a:pt x="2302" y="10241"/>
                    <a:pt x="5138" y="10241"/>
                  </a:cubicBezTo>
                  <a:cubicBezTo>
                    <a:pt x="7973" y="10241"/>
                    <a:pt x="10241" y="7940"/>
                    <a:pt x="10241" y="5104"/>
                  </a:cubicBezTo>
                  <a:cubicBezTo>
                    <a:pt x="10241" y="2302"/>
                    <a:pt x="7973" y="1"/>
                    <a:pt x="51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052;p75"/>
            <p:cNvSpPr/>
            <p:nvPr/>
          </p:nvSpPr>
          <p:spPr>
            <a:xfrm>
              <a:off x="1904345" y="4520882"/>
              <a:ext cx="78925" cy="73644"/>
            </a:xfrm>
            <a:custGeom>
              <a:avLst/>
              <a:gdLst/>
              <a:ahLst/>
              <a:cxnLst/>
              <a:rect l="l" t="t" r="r" b="b"/>
              <a:pathLst>
                <a:path w="6740" h="6289" extrusionOk="0">
                  <a:moveTo>
                    <a:pt x="3208" y="0"/>
                  </a:moveTo>
                  <a:cubicBezTo>
                    <a:pt x="2677" y="0"/>
                    <a:pt x="2139" y="130"/>
                    <a:pt x="1669" y="351"/>
                  </a:cubicBezTo>
                  <a:cubicBezTo>
                    <a:pt x="935" y="818"/>
                    <a:pt x="435" y="1519"/>
                    <a:pt x="234" y="2319"/>
                  </a:cubicBezTo>
                  <a:cubicBezTo>
                    <a:pt x="1" y="3120"/>
                    <a:pt x="1" y="5455"/>
                    <a:pt x="1" y="6289"/>
                  </a:cubicBezTo>
                  <a:lnTo>
                    <a:pt x="6739" y="6289"/>
                  </a:lnTo>
                  <a:lnTo>
                    <a:pt x="6572" y="3186"/>
                  </a:lnTo>
                  <a:cubicBezTo>
                    <a:pt x="6606" y="2186"/>
                    <a:pt x="6172" y="1185"/>
                    <a:pt x="5371" y="551"/>
                  </a:cubicBezTo>
                  <a:cubicBezTo>
                    <a:pt x="4804" y="218"/>
                    <a:pt x="4171" y="17"/>
                    <a:pt x="3537" y="17"/>
                  </a:cubicBezTo>
                  <a:cubicBezTo>
                    <a:pt x="3428" y="6"/>
                    <a:pt x="3318" y="0"/>
                    <a:pt x="3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53;p75"/>
            <p:cNvSpPr/>
            <p:nvPr/>
          </p:nvSpPr>
          <p:spPr>
            <a:xfrm>
              <a:off x="1903572" y="4582020"/>
              <a:ext cx="148436" cy="20563"/>
            </a:xfrm>
            <a:custGeom>
              <a:avLst/>
              <a:gdLst/>
              <a:ahLst/>
              <a:cxnLst/>
              <a:rect l="l" t="t" r="r" b="b"/>
              <a:pathLst>
                <a:path w="12676" h="1756" extrusionOk="0">
                  <a:moveTo>
                    <a:pt x="7372" y="0"/>
                  </a:moveTo>
                  <a:lnTo>
                    <a:pt x="167" y="67"/>
                  </a:lnTo>
                  <a:lnTo>
                    <a:pt x="0" y="1668"/>
                  </a:lnTo>
                  <a:cubicBezTo>
                    <a:pt x="0" y="1668"/>
                    <a:pt x="4074" y="1755"/>
                    <a:pt x="7584" y="1755"/>
                  </a:cubicBezTo>
                  <a:cubicBezTo>
                    <a:pt x="10217" y="1755"/>
                    <a:pt x="12533" y="1706"/>
                    <a:pt x="12576" y="1535"/>
                  </a:cubicBezTo>
                  <a:cubicBezTo>
                    <a:pt x="12676" y="1101"/>
                    <a:pt x="7372" y="0"/>
                    <a:pt x="737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54;p75"/>
            <p:cNvSpPr/>
            <p:nvPr/>
          </p:nvSpPr>
          <p:spPr>
            <a:xfrm>
              <a:off x="1906172" y="3793270"/>
              <a:ext cx="4965" cy="2928"/>
            </a:xfrm>
            <a:custGeom>
              <a:avLst/>
              <a:gdLst/>
              <a:ahLst/>
              <a:cxnLst/>
              <a:rect l="l" t="t" r="r" b="b"/>
              <a:pathLst>
                <a:path w="424" h="250" extrusionOk="0">
                  <a:moveTo>
                    <a:pt x="201" y="0"/>
                  </a:moveTo>
                  <a:cubicBezTo>
                    <a:pt x="182" y="0"/>
                    <a:pt x="163" y="3"/>
                    <a:pt x="145" y="9"/>
                  </a:cubicBezTo>
                  <a:lnTo>
                    <a:pt x="112" y="42"/>
                  </a:lnTo>
                  <a:cubicBezTo>
                    <a:pt x="1" y="131"/>
                    <a:pt x="186" y="250"/>
                    <a:pt x="312" y="250"/>
                  </a:cubicBezTo>
                  <a:cubicBezTo>
                    <a:pt x="375" y="250"/>
                    <a:pt x="423" y="220"/>
                    <a:pt x="412" y="142"/>
                  </a:cubicBezTo>
                  <a:cubicBezTo>
                    <a:pt x="385" y="60"/>
                    <a:pt x="289"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55;p75"/>
            <p:cNvSpPr/>
            <p:nvPr/>
          </p:nvSpPr>
          <p:spPr>
            <a:xfrm>
              <a:off x="1900445" y="3703278"/>
              <a:ext cx="3923" cy="3923"/>
            </a:xfrm>
            <a:custGeom>
              <a:avLst/>
              <a:gdLst/>
              <a:ahLst/>
              <a:cxnLst/>
              <a:rect l="l" t="t" r="r" b="b"/>
              <a:pathLst>
                <a:path w="335" h="335" extrusionOk="0">
                  <a:moveTo>
                    <a:pt x="163" y="0"/>
                  </a:moveTo>
                  <a:cubicBezTo>
                    <a:pt x="144" y="0"/>
                    <a:pt x="123" y="7"/>
                    <a:pt x="100" y="22"/>
                  </a:cubicBezTo>
                  <a:cubicBezTo>
                    <a:pt x="0" y="89"/>
                    <a:pt x="34" y="255"/>
                    <a:pt x="134" y="322"/>
                  </a:cubicBezTo>
                  <a:cubicBezTo>
                    <a:pt x="154" y="331"/>
                    <a:pt x="172" y="335"/>
                    <a:pt x="188" y="335"/>
                  </a:cubicBezTo>
                  <a:cubicBezTo>
                    <a:pt x="334" y="335"/>
                    <a:pt x="297" y="0"/>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56;p75"/>
            <p:cNvSpPr/>
            <p:nvPr/>
          </p:nvSpPr>
          <p:spPr>
            <a:xfrm>
              <a:off x="1914111" y="3904000"/>
              <a:ext cx="4309" cy="3911"/>
            </a:xfrm>
            <a:custGeom>
              <a:avLst/>
              <a:gdLst/>
              <a:ahLst/>
              <a:cxnLst/>
              <a:rect l="l" t="t" r="r" b="b"/>
              <a:pathLst>
                <a:path w="368" h="334" extrusionOk="0">
                  <a:moveTo>
                    <a:pt x="191" y="0"/>
                  </a:moveTo>
                  <a:cubicBezTo>
                    <a:pt x="159" y="0"/>
                    <a:pt x="128" y="9"/>
                    <a:pt x="101" y="26"/>
                  </a:cubicBezTo>
                  <a:cubicBezTo>
                    <a:pt x="1" y="93"/>
                    <a:pt x="34" y="260"/>
                    <a:pt x="134" y="327"/>
                  </a:cubicBezTo>
                  <a:cubicBezTo>
                    <a:pt x="148" y="331"/>
                    <a:pt x="162" y="333"/>
                    <a:pt x="176" y="333"/>
                  </a:cubicBezTo>
                  <a:cubicBezTo>
                    <a:pt x="268" y="333"/>
                    <a:pt x="368" y="247"/>
                    <a:pt x="368" y="160"/>
                  </a:cubicBezTo>
                  <a:cubicBezTo>
                    <a:pt x="368" y="62"/>
                    <a:pt x="27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57;p75"/>
            <p:cNvSpPr/>
            <p:nvPr/>
          </p:nvSpPr>
          <p:spPr>
            <a:xfrm>
              <a:off x="1929346" y="4028207"/>
              <a:ext cx="4309" cy="3911"/>
            </a:xfrm>
            <a:custGeom>
              <a:avLst/>
              <a:gdLst/>
              <a:ahLst/>
              <a:cxnLst/>
              <a:rect l="l" t="t" r="r" b="b"/>
              <a:pathLst>
                <a:path w="368" h="334" extrusionOk="0">
                  <a:moveTo>
                    <a:pt x="191" y="1"/>
                  </a:moveTo>
                  <a:cubicBezTo>
                    <a:pt x="159" y="1"/>
                    <a:pt x="128" y="9"/>
                    <a:pt x="101" y="27"/>
                  </a:cubicBezTo>
                  <a:cubicBezTo>
                    <a:pt x="1" y="127"/>
                    <a:pt x="34" y="261"/>
                    <a:pt x="134" y="327"/>
                  </a:cubicBezTo>
                  <a:cubicBezTo>
                    <a:pt x="148" y="332"/>
                    <a:pt x="162" y="334"/>
                    <a:pt x="176" y="334"/>
                  </a:cubicBezTo>
                  <a:cubicBezTo>
                    <a:pt x="268" y="334"/>
                    <a:pt x="368" y="247"/>
                    <a:pt x="368" y="160"/>
                  </a:cubicBezTo>
                  <a:cubicBezTo>
                    <a:pt x="368" y="63"/>
                    <a:pt x="278"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58;p75"/>
            <p:cNvSpPr/>
            <p:nvPr/>
          </p:nvSpPr>
          <p:spPr>
            <a:xfrm>
              <a:off x="1912167" y="4218109"/>
              <a:ext cx="3618" cy="3923"/>
            </a:xfrm>
            <a:custGeom>
              <a:avLst/>
              <a:gdLst/>
              <a:ahLst/>
              <a:cxnLst/>
              <a:rect l="l" t="t" r="r" b="b"/>
              <a:pathLst>
                <a:path w="309" h="335" extrusionOk="0">
                  <a:moveTo>
                    <a:pt x="161" y="0"/>
                  </a:moveTo>
                  <a:cubicBezTo>
                    <a:pt x="143" y="0"/>
                    <a:pt x="123" y="7"/>
                    <a:pt x="100" y="22"/>
                  </a:cubicBezTo>
                  <a:cubicBezTo>
                    <a:pt x="0" y="88"/>
                    <a:pt x="0" y="255"/>
                    <a:pt x="134" y="322"/>
                  </a:cubicBezTo>
                  <a:cubicBezTo>
                    <a:pt x="151" y="331"/>
                    <a:pt x="166" y="334"/>
                    <a:pt x="180" y="334"/>
                  </a:cubicBezTo>
                  <a:cubicBezTo>
                    <a:pt x="309" y="334"/>
                    <a:pt x="291"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59;p75"/>
            <p:cNvSpPr/>
            <p:nvPr/>
          </p:nvSpPr>
          <p:spPr>
            <a:xfrm>
              <a:off x="1921535" y="4315770"/>
              <a:ext cx="3946" cy="4298"/>
            </a:xfrm>
            <a:custGeom>
              <a:avLst/>
              <a:gdLst/>
              <a:ahLst/>
              <a:cxnLst/>
              <a:rect l="l" t="t" r="r" b="b"/>
              <a:pathLst>
                <a:path w="337" h="367" extrusionOk="0">
                  <a:moveTo>
                    <a:pt x="160" y="0"/>
                  </a:moveTo>
                  <a:cubicBezTo>
                    <a:pt x="142" y="0"/>
                    <a:pt x="122" y="7"/>
                    <a:pt x="101" y="21"/>
                  </a:cubicBezTo>
                  <a:cubicBezTo>
                    <a:pt x="1" y="121"/>
                    <a:pt x="34" y="288"/>
                    <a:pt x="134" y="354"/>
                  </a:cubicBezTo>
                  <a:cubicBezTo>
                    <a:pt x="153" y="363"/>
                    <a:pt x="170" y="366"/>
                    <a:pt x="186" y="366"/>
                  </a:cubicBezTo>
                  <a:cubicBezTo>
                    <a:pt x="336" y="366"/>
                    <a:pt x="29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60;p75"/>
            <p:cNvSpPr/>
            <p:nvPr/>
          </p:nvSpPr>
          <p:spPr>
            <a:xfrm>
              <a:off x="1922706" y="4425914"/>
              <a:ext cx="3923" cy="3923"/>
            </a:xfrm>
            <a:custGeom>
              <a:avLst/>
              <a:gdLst/>
              <a:ahLst/>
              <a:cxnLst/>
              <a:rect l="l" t="t" r="r" b="b"/>
              <a:pathLst>
                <a:path w="335" h="335" extrusionOk="0">
                  <a:moveTo>
                    <a:pt x="163" y="0"/>
                  </a:moveTo>
                  <a:cubicBezTo>
                    <a:pt x="144" y="0"/>
                    <a:pt x="123" y="7"/>
                    <a:pt x="101" y="22"/>
                  </a:cubicBezTo>
                  <a:cubicBezTo>
                    <a:pt x="1" y="88"/>
                    <a:pt x="34" y="255"/>
                    <a:pt x="134" y="322"/>
                  </a:cubicBezTo>
                  <a:cubicBezTo>
                    <a:pt x="154" y="331"/>
                    <a:pt x="172" y="334"/>
                    <a:pt x="188" y="334"/>
                  </a:cubicBezTo>
                  <a:cubicBezTo>
                    <a:pt x="335" y="334"/>
                    <a:pt x="298" y="0"/>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061;p75"/>
            <p:cNvSpPr/>
            <p:nvPr/>
          </p:nvSpPr>
          <p:spPr>
            <a:xfrm>
              <a:off x="1881698" y="4103491"/>
              <a:ext cx="116409" cy="24029"/>
            </a:xfrm>
            <a:custGeom>
              <a:avLst/>
              <a:gdLst/>
              <a:ahLst/>
              <a:cxnLst/>
              <a:rect l="l" t="t" r="r" b="b"/>
              <a:pathLst>
                <a:path w="9941" h="2052" extrusionOk="0">
                  <a:moveTo>
                    <a:pt x="9935" y="1"/>
                  </a:moveTo>
                  <a:cubicBezTo>
                    <a:pt x="9875" y="1"/>
                    <a:pt x="9442" y="420"/>
                    <a:pt x="8606" y="870"/>
                  </a:cubicBezTo>
                  <a:cubicBezTo>
                    <a:pt x="7434" y="1517"/>
                    <a:pt x="6133" y="1844"/>
                    <a:pt x="4828" y="1844"/>
                  </a:cubicBezTo>
                  <a:cubicBezTo>
                    <a:pt x="3647" y="1844"/>
                    <a:pt x="2462" y="1576"/>
                    <a:pt x="1368" y="1037"/>
                  </a:cubicBezTo>
                  <a:cubicBezTo>
                    <a:pt x="535" y="620"/>
                    <a:pt x="71" y="234"/>
                    <a:pt x="6" y="234"/>
                  </a:cubicBezTo>
                  <a:cubicBezTo>
                    <a:pt x="4" y="234"/>
                    <a:pt x="2" y="235"/>
                    <a:pt x="0" y="236"/>
                  </a:cubicBezTo>
                  <a:cubicBezTo>
                    <a:pt x="100" y="370"/>
                    <a:pt x="200" y="436"/>
                    <a:pt x="334" y="536"/>
                  </a:cubicBezTo>
                  <a:cubicBezTo>
                    <a:pt x="634" y="770"/>
                    <a:pt x="968" y="970"/>
                    <a:pt x="1301" y="1170"/>
                  </a:cubicBezTo>
                  <a:cubicBezTo>
                    <a:pt x="2416" y="1759"/>
                    <a:pt x="3636" y="2052"/>
                    <a:pt x="4851" y="2052"/>
                  </a:cubicBezTo>
                  <a:cubicBezTo>
                    <a:pt x="6182" y="2052"/>
                    <a:pt x="7505" y="1701"/>
                    <a:pt x="8673" y="1003"/>
                  </a:cubicBezTo>
                  <a:cubicBezTo>
                    <a:pt x="9007" y="803"/>
                    <a:pt x="9340" y="570"/>
                    <a:pt x="9640" y="303"/>
                  </a:cubicBezTo>
                  <a:cubicBezTo>
                    <a:pt x="9841" y="136"/>
                    <a:pt x="9941" y="3"/>
                    <a:pt x="9941" y="3"/>
                  </a:cubicBezTo>
                  <a:cubicBezTo>
                    <a:pt x="9939" y="1"/>
                    <a:pt x="9938" y="1"/>
                    <a:pt x="99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062;p75"/>
            <p:cNvSpPr/>
            <p:nvPr/>
          </p:nvSpPr>
          <p:spPr>
            <a:xfrm>
              <a:off x="1904743" y="4557019"/>
              <a:ext cx="76174" cy="8349"/>
            </a:xfrm>
            <a:custGeom>
              <a:avLst/>
              <a:gdLst/>
              <a:ahLst/>
              <a:cxnLst/>
              <a:rect l="l" t="t" r="r" b="b"/>
              <a:pathLst>
                <a:path w="6505" h="713" extrusionOk="0">
                  <a:moveTo>
                    <a:pt x="6505" y="0"/>
                  </a:moveTo>
                  <a:lnTo>
                    <a:pt x="6505" y="0"/>
                  </a:lnTo>
                  <a:cubicBezTo>
                    <a:pt x="5438" y="234"/>
                    <a:pt x="4337" y="401"/>
                    <a:pt x="3269" y="467"/>
                  </a:cubicBezTo>
                  <a:cubicBezTo>
                    <a:pt x="3080" y="473"/>
                    <a:pt x="2892" y="476"/>
                    <a:pt x="2703" y="476"/>
                  </a:cubicBezTo>
                  <a:cubicBezTo>
                    <a:pt x="1792" y="476"/>
                    <a:pt x="885" y="411"/>
                    <a:pt x="0" y="301"/>
                  </a:cubicBezTo>
                  <a:lnTo>
                    <a:pt x="0" y="301"/>
                  </a:lnTo>
                  <a:cubicBezTo>
                    <a:pt x="301" y="434"/>
                    <a:pt x="601" y="501"/>
                    <a:pt x="934" y="567"/>
                  </a:cubicBezTo>
                  <a:cubicBezTo>
                    <a:pt x="1520" y="669"/>
                    <a:pt x="2126" y="713"/>
                    <a:pt x="2721" y="713"/>
                  </a:cubicBezTo>
                  <a:cubicBezTo>
                    <a:pt x="2905" y="713"/>
                    <a:pt x="3088" y="709"/>
                    <a:pt x="3269" y="701"/>
                  </a:cubicBezTo>
                  <a:cubicBezTo>
                    <a:pt x="4070" y="667"/>
                    <a:pt x="4837" y="534"/>
                    <a:pt x="5571" y="334"/>
                  </a:cubicBezTo>
                  <a:cubicBezTo>
                    <a:pt x="5905" y="267"/>
                    <a:pt x="6205" y="134"/>
                    <a:pt x="65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063;p75"/>
            <p:cNvSpPr/>
            <p:nvPr/>
          </p:nvSpPr>
          <p:spPr>
            <a:xfrm>
              <a:off x="1994969" y="2966052"/>
              <a:ext cx="49627" cy="29263"/>
            </a:xfrm>
            <a:custGeom>
              <a:avLst/>
              <a:gdLst/>
              <a:ahLst/>
              <a:cxnLst/>
              <a:rect l="l" t="t" r="r" b="b"/>
              <a:pathLst>
                <a:path w="4238" h="2499" extrusionOk="0">
                  <a:moveTo>
                    <a:pt x="4137" y="0"/>
                  </a:moveTo>
                  <a:cubicBezTo>
                    <a:pt x="4104" y="301"/>
                    <a:pt x="4037" y="567"/>
                    <a:pt x="3970" y="868"/>
                  </a:cubicBezTo>
                  <a:cubicBezTo>
                    <a:pt x="3870" y="1168"/>
                    <a:pt x="3703" y="1435"/>
                    <a:pt x="3470" y="1668"/>
                  </a:cubicBezTo>
                  <a:cubicBezTo>
                    <a:pt x="3203" y="1935"/>
                    <a:pt x="2836" y="2135"/>
                    <a:pt x="2469" y="2202"/>
                  </a:cubicBezTo>
                  <a:cubicBezTo>
                    <a:pt x="2316" y="2244"/>
                    <a:pt x="2156" y="2262"/>
                    <a:pt x="1996" y="2262"/>
                  </a:cubicBezTo>
                  <a:cubicBezTo>
                    <a:pt x="1773" y="2262"/>
                    <a:pt x="1548" y="2227"/>
                    <a:pt x="1335" y="2169"/>
                  </a:cubicBezTo>
                  <a:cubicBezTo>
                    <a:pt x="1035" y="2035"/>
                    <a:pt x="768" y="1868"/>
                    <a:pt x="535" y="1668"/>
                  </a:cubicBezTo>
                  <a:cubicBezTo>
                    <a:pt x="334" y="1435"/>
                    <a:pt x="168" y="1201"/>
                    <a:pt x="1" y="934"/>
                  </a:cubicBezTo>
                  <a:lnTo>
                    <a:pt x="1" y="934"/>
                  </a:lnTo>
                  <a:cubicBezTo>
                    <a:pt x="68" y="1235"/>
                    <a:pt x="201" y="1535"/>
                    <a:pt x="434" y="1768"/>
                  </a:cubicBezTo>
                  <a:cubicBezTo>
                    <a:pt x="855" y="2256"/>
                    <a:pt x="1437" y="2498"/>
                    <a:pt x="2026" y="2498"/>
                  </a:cubicBezTo>
                  <a:cubicBezTo>
                    <a:pt x="2605" y="2498"/>
                    <a:pt x="3190" y="2265"/>
                    <a:pt x="3637" y="1802"/>
                  </a:cubicBezTo>
                  <a:cubicBezTo>
                    <a:pt x="3870" y="1568"/>
                    <a:pt x="4037" y="1235"/>
                    <a:pt x="4137" y="934"/>
                  </a:cubicBezTo>
                  <a:cubicBezTo>
                    <a:pt x="4237" y="634"/>
                    <a:pt x="4237" y="301"/>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064;p75"/>
            <p:cNvSpPr/>
            <p:nvPr/>
          </p:nvSpPr>
          <p:spPr>
            <a:xfrm>
              <a:off x="1378191" y="4327339"/>
              <a:ext cx="80096" cy="148050"/>
            </a:xfrm>
            <a:custGeom>
              <a:avLst/>
              <a:gdLst/>
              <a:ahLst/>
              <a:cxnLst/>
              <a:rect l="l" t="t" r="r" b="b"/>
              <a:pathLst>
                <a:path w="6840" h="12643" extrusionOk="0">
                  <a:moveTo>
                    <a:pt x="2102" y="0"/>
                  </a:moveTo>
                  <a:cubicBezTo>
                    <a:pt x="1" y="234"/>
                    <a:pt x="201" y="4937"/>
                    <a:pt x="1068" y="7239"/>
                  </a:cubicBezTo>
                  <a:cubicBezTo>
                    <a:pt x="1635" y="8707"/>
                    <a:pt x="2936" y="11509"/>
                    <a:pt x="5338" y="12643"/>
                  </a:cubicBezTo>
                  <a:cubicBezTo>
                    <a:pt x="6205" y="10408"/>
                    <a:pt x="6839" y="7739"/>
                    <a:pt x="6439" y="5371"/>
                  </a:cubicBezTo>
                  <a:cubicBezTo>
                    <a:pt x="6272" y="4137"/>
                    <a:pt x="5838" y="2969"/>
                    <a:pt x="5138" y="1935"/>
                  </a:cubicBezTo>
                  <a:cubicBezTo>
                    <a:pt x="4437" y="901"/>
                    <a:pt x="3337" y="200"/>
                    <a:pt x="2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065;p75"/>
            <p:cNvSpPr/>
            <p:nvPr/>
          </p:nvSpPr>
          <p:spPr>
            <a:xfrm>
              <a:off x="1473112" y="4437800"/>
              <a:ext cx="75401" cy="76654"/>
            </a:xfrm>
            <a:custGeom>
              <a:avLst/>
              <a:gdLst/>
              <a:ahLst/>
              <a:cxnLst/>
              <a:rect l="l" t="t" r="r" b="b"/>
              <a:pathLst>
                <a:path w="6439" h="6546" extrusionOk="0">
                  <a:moveTo>
                    <a:pt x="4638" y="0"/>
                  </a:moveTo>
                  <a:cubicBezTo>
                    <a:pt x="4376" y="0"/>
                    <a:pt x="4115" y="46"/>
                    <a:pt x="3870" y="141"/>
                  </a:cubicBezTo>
                  <a:cubicBezTo>
                    <a:pt x="2536" y="508"/>
                    <a:pt x="1368" y="1375"/>
                    <a:pt x="668" y="2609"/>
                  </a:cubicBezTo>
                  <a:cubicBezTo>
                    <a:pt x="1" y="3843"/>
                    <a:pt x="34" y="5345"/>
                    <a:pt x="768" y="6545"/>
                  </a:cubicBezTo>
                  <a:cubicBezTo>
                    <a:pt x="2803" y="6412"/>
                    <a:pt x="4337" y="5078"/>
                    <a:pt x="5571" y="3477"/>
                  </a:cubicBezTo>
                  <a:cubicBezTo>
                    <a:pt x="5972" y="3010"/>
                    <a:pt x="6238" y="2476"/>
                    <a:pt x="6339" y="1875"/>
                  </a:cubicBezTo>
                  <a:cubicBezTo>
                    <a:pt x="6439" y="1275"/>
                    <a:pt x="6205" y="675"/>
                    <a:pt x="5738" y="274"/>
                  </a:cubicBezTo>
                  <a:cubicBezTo>
                    <a:pt x="5402" y="96"/>
                    <a:pt x="5019" y="0"/>
                    <a:pt x="46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066;p75"/>
            <p:cNvSpPr/>
            <p:nvPr/>
          </p:nvSpPr>
          <p:spPr>
            <a:xfrm>
              <a:off x="1471555" y="4467180"/>
              <a:ext cx="46102" cy="134384"/>
            </a:xfrm>
            <a:custGeom>
              <a:avLst/>
              <a:gdLst/>
              <a:ahLst/>
              <a:cxnLst/>
              <a:rect l="l" t="t" r="r" b="b"/>
              <a:pathLst>
                <a:path w="3937" h="11476" extrusionOk="0">
                  <a:moveTo>
                    <a:pt x="3936" y="0"/>
                  </a:moveTo>
                  <a:lnTo>
                    <a:pt x="3936" y="0"/>
                  </a:lnTo>
                  <a:cubicBezTo>
                    <a:pt x="3770" y="67"/>
                    <a:pt x="3636" y="134"/>
                    <a:pt x="3503" y="234"/>
                  </a:cubicBezTo>
                  <a:cubicBezTo>
                    <a:pt x="3102" y="467"/>
                    <a:pt x="2736" y="767"/>
                    <a:pt x="2435" y="1101"/>
                  </a:cubicBezTo>
                  <a:cubicBezTo>
                    <a:pt x="1401" y="2235"/>
                    <a:pt x="701" y="3636"/>
                    <a:pt x="367" y="5137"/>
                  </a:cubicBezTo>
                  <a:cubicBezTo>
                    <a:pt x="100" y="6605"/>
                    <a:pt x="0" y="8106"/>
                    <a:pt x="100" y="9640"/>
                  </a:cubicBezTo>
                  <a:cubicBezTo>
                    <a:pt x="134" y="10207"/>
                    <a:pt x="167" y="10674"/>
                    <a:pt x="200" y="11008"/>
                  </a:cubicBezTo>
                  <a:cubicBezTo>
                    <a:pt x="234" y="11175"/>
                    <a:pt x="234" y="11342"/>
                    <a:pt x="300" y="11475"/>
                  </a:cubicBezTo>
                  <a:cubicBezTo>
                    <a:pt x="334" y="10875"/>
                    <a:pt x="334" y="10241"/>
                    <a:pt x="300" y="9640"/>
                  </a:cubicBezTo>
                  <a:cubicBezTo>
                    <a:pt x="234" y="8139"/>
                    <a:pt x="367" y="6638"/>
                    <a:pt x="634" y="5171"/>
                  </a:cubicBezTo>
                  <a:cubicBezTo>
                    <a:pt x="934" y="3736"/>
                    <a:pt x="1601" y="2369"/>
                    <a:pt x="2569" y="1234"/>
                  </a:cubicBezTo>
                  <a:cubicBezTo>
                    <a:pt x="3002" y="801"/>
                    <a:pt x="3469" y="367"/>
                    <a:pt x="3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067;p75"/>
            <p:cNvSpPr/>
            <p:nvPr/>
          </p:nvSpPr>
          <p:spPr>
            <a:xfrm>
              <a:off x="1409445" y="4369132"/>
              <a:ext cx="66806" cy="237502"/>
            </a:xfrm>
            <a:custGeom>
              <a:avLst/>
              <a:gdLst/>
              <a:ahLst/>
              <a:cxnLst/>
              <a:rect l="l" t="t" r="r" b="b"/>
              <a:pathLst>
                <a:path w="5705" h="20282" extrusionOk="0">
                  <a:moveTo>
                    <a:pt x="0" y="1"/>
                  </a:moveTo>
                  <a:lnTo>
                    <a:pt x="0" y="1"/>
                  </a:lnTo>
                  <a:cubicBezTo>
                    <a:pt x="34" y="301"/>
                    <a:pt x="101" y="568"/>
                    <a:pt x="201" y="834"/>
                  </a:cubicBezTo>
                  <a:cubicBezTo>
                    <a:pt x="367" y="1402"/>
                    <a:pt x="568" y="2102"/>
                    <a:pt x="834" y="3003"/>
                  </a:cubicBezTo>
                  <a:cubicBezTo>
                    <a:pt x="1401" y="4804"/>
                    <a:pt x="2135" y="7339"/>
                    <a:pt x="2936" y="10141"/>
                  </a:cubicBezTo>
                  <a:cubicBezTo>
                    <a:pt x="3703" y="12943"/>
                    <a:pt x="4404" y="15478"/>
                    <a:pt x="4871" y="17313"/>
                  </a:cubicBezTo>
                  <a:lnTo>
                    <a:pt x="5471" y="19481"/>
                  </a:lnTo>
                  <a:cubicBezTo>
                    <a:pt x="5538" y="19748"/>
                    <a:pt x="5604" y="20015"/>
                    <a:pt x="5705" y="20282"/>
                  </a:cubicBezTo>
                  <a:cubicBezTo>
                    <a:pt x="5671" y="20015"/>
                    <a:pt x="5638" y="19715"/>
                    <a:pt x="5571" y="19448"/>
                  </a:cubicBezTo>
                  <a:cubicBezTo>
                    <a:pt x="5438" y="18914"/>
                    <a:pt x="5271" y="18180"/>
                    <a:pt x="5071" y="17246"/>
                  </a:cubicBezTo>
                  <a:cubicBezTo>
                    <a:pt x="4637" y="15412"/>
                    <a:pt x="3970" y="12843"/>
                    <a:pt x="3169" y="10041"/>
                  </a:cubicBezTo>
                  <a:cubicBezTo>
                    <a:pt x="2402" y="7239"/>
                    <a:pt x="1602" y="4737"/>
                    <a:pt x="1035" y="2936"/>
                  </a:cubicBezTo>
                  <a:cubicBezTo>
                    <a:pt x="734" y="2002"/>
                    <a:pt x="501" y="1301"/>
                    <a:pt x="301" y="801"/>
                  </a:cubicBezTo>
                  <a:cubicBezTo>
                    <a:pt x="234" y="534"/>
                    <a:pt x="134" y="2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068;p75"/>
            <p:cNvSpPr/>
            <p:nvPr/>
          </p:nvSpPr>
          <p:spPr>
            <a:xfrm>
              <a:off x="1339138" y="4478457"/>
              <a:ext cx="105472" cy="67274"/>
            </a:xfrm>
            <a:custGeom>
              <a:avLst/>
              <a:gdLst/>
              <a:ahLst/>
              <a:cxnLst/>
              <a:rect l="l" t="t" r="r" b="b"/>
              <a:pathLst>
                <a:path w="9007" h="5745" extrusionOk="0">
                  <a:moveTo>
                    <a:pt x="1714" y="1"/>
                  </a:moveTo>
                  <a:cubicBezTo>
                    <a:pt x="1184" y="1"/>
                    <a:pt x="675" y="137"/>
                    <a:pt x="400" y="572"/>
                  </a:cubicBezTo>
                  <a:cubicBezTo>
                    <a:pt x="0" y="1172"/>
                    <a:pt x="334" y="2006"/>
                    <a:pt x="767" y="2606"/>
                  </a:cubicBezTo>
                  <a:cubicBezTo>
                    <a:pt x="2301" y="4616"/>
                    <a:pt x="4651" y="5745"/>
                    <a:pt x="7089" y="5745"/>
                  </a:cubicBezTo>
                  <a:cubicBezTo>
                    <a:pt x="7726" y="5745"/>
                    <a:pt x="8370" y="5668"/>
                    <a:pt x="9007" y="5508"/>
                  </a:cubicBezTo>
                  <a:lnTo>
                    <a:pt x="9007" y="5308"/>
                  </a:lnTo>
                  <a:cubicBezTo>
                    <a:pt x="7772" y="2606"/>
                    <a:pt x="5337" y="638"/>
                    <a:pt x="2435" y="71"/>
                  </a:cubicBezTo>
                  <a:cubicBezTo>
                    <a:pt x="2204" y="29"/>
                    <a:pt x="1957" y="1"/>
                    <a:pt x="17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069;p75"/>
            <p:cNvSpPr/>
            <p:nvPr/>
          </p:nvSpPr>
          <p:spPr>
            <a:xfrm>
              <a:off x="1377020" y="4503727"/>
              <a:ext cx="96502" cy="93539"/>
            </a:xfrm>
            <a:custGeom>
              <a:avLst/>
              <a:gdLst/>
              <a:ahLst/>
              <a:cxnLst/>
              <a:rect l="l" t="t" r="r" b="b"/>
              <a:pathLst>
                <a:path w="8241" h="7988" extrusionOk="0">
                  <a:moveTo>
                    <a:pt x="147" y="1"/>
                  </a:moveTo>
                  <a:cubicBezTo>
                    <a:pt x="99" y="1"/>
                    <a:pt x="50" y="5"/>
                    <a:pt x="1" y="15"/>
                  </a:cubicBezTo>
                  <a:cubicBezTo>
                    <a:pt x="1" y="48"/>
                    <a:pt x="701" y="148"/>
                    <a:pt x="1702" y="582"/>
                  </a:cubicBezTo>
                  <a:cubicBezTo>
                    <a:pt x="2269" y="815"/>
                    <a:pt x="2836" y="1082"/>
                    <a:pt x="3403" y="1416"/>
                  </a:cubicBezTo>
                  <a:cubicBezTo>
                    <a:pt x="4037" y="1849"/>
                    <a:pt x="4671" y="2316"/>
                    <a:pt x="5238" y="2850"/>
                  </a:cubicBezTo>
                  <a:cubicBezTo>
                    <a:pt x="5805" y="3417"/>
                    <a:pt x="6272" y="4018"/>
                    <a:pt x="6739" y="4651"/>
                  </a:cubicBezTo>
                  <a:cubicBezTo>
                    <a:pt x="7073" y="5185"/>
                    <a:pt x="7373" y="5752"/>
                    <a:pt x="7640" y="6319"/>
                  </a:cubicBezTo>
                  <a:cubicBezTo>
                    <a:pt x="8073" y="7353"/>
                    <a:pt x="8207" y="7987"/>
                    <a:pt x="8240" y="7987"/>
                  </a:cubicBezTo>
                  <a:cubicBezTo>
                    <a:pt x="8240" y="7820"/>
                    <a:pt x="8240" y="7687"/>
                    <a:pt x="8173" y="7520"/>
                  </a:cubicBezTo>
                  <a:cubicBezTo>
                    <a:pt x="8140" y="7320"/>
                    <a:pt x="8107" y="7153"/>
                    <a:pt x="8040" y="6986"/>
                  </a:cubicBezTo>
                  <a:cubicBezTo>
                    <a:pt x="7973" y="6720"/>
                    <a:pt x="7906" y="6486"/>
                    <a:pt x="7806" y="6253"/>
                  </a:cubicBezTo>
                  <a:cubicBezTo>
                    <a:pt x="7573" y="5652"/>
                    <a:pt x="7273" y="5085"/>
                    <a:pt x="6939" y="4518"/>
                  </a:cubicBezTo>
                  <a:cubicBezTo>
                    <a:pt x="6505" y="3851"/>
                    <a:pt x="5972" y="3217"/>
                    <a:pt x="5405" y="2683"/>
                  </a:cubicBezTo>
                  <a:cubicBezTo>
                    <a:pt x="4838" y="2116"/>
                    <a:pt x="4204" y="1616"/>
                    <a:pt x="3537" y="1216"/>
                  </a:cubicBezTo>
                  <a:cubicBezTo>
                    <a:pt x="2970" y="882"/>
                    <a:pt x="2369" y="615"/>
                    <a:pt x="1769" y="382"/>
                  </a:cubicBezTo>
                  <a:cubicBezTo>
                    <a:pt x="1502" y="282"/>
                    <a:pt x="1268" y="215"/>
                    <a:pt x="1035" y="182"/>
                  </a:cubicBezTo>
                  <a:cubicBezTo>
                    <a:pt x="868" y="115"/>
                    <a:pt x="668" y="81"/>
                    <a:pt x="468" y="48"/>
                  </a:cubicBezTo>
                  <a:cubicBezTo>
                    <a:pt x="373" y="25"/>
                    <a:pt x="262" y="1"/>
                    <a:pt x="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070;p75"/>
            <p:cNvSpPr/>
            <p:nvPr/>
          </p:nvSpPr>
          <p:spPr>
            <a:xfrm>
              <a:off x="2506286" y="2547490"/>
              <a:ext cx="363279" cy="317774"/>
            </a:xfrm>
            <a:custGeom>
              <a:avLst/>
              <a:gdLst/>
              <a:ahLst/>
              <a:cxnLst/>
              <a:rect l="l" t="t" r="r" b="b"/>
              <a:pathLst>
                <a:path w="31023" h="27137" extrusionOk="0">
                  <a:moveTo>
                    <a:pt x="14922" y="0"/>
                  </a:moveTo>
                  <a:cubicBezTo>
                    <a:pt x="11091" y="0"/>
                    <a:pt x="6892" y="1951"/>
                    <a:pt x="5004" y="4055"/>
                  </a:cubicBezTo>
                  <a:cubicBezTo>
                    <a:pt x="1968" y="7424"/>
                    <a:pt x="0" y="12127"/>
                    <a:pt x="1268" y="16497"/>
                  </a:cubicBezTo>
                  <a:cubicBezTo>
                    <a:pt x="2502" y="20900"/>
                    <a:pt x="6005" y="24503"/>
                    <a:pt x="10274" y="26138"/>
                  </a:cubicBezTo>
                  <a:cubicBezTo>
                    <a:pt x="12016" y="26806"/>
                    <a:pt x="13882" y="27137"/>
                    <a:pt x="15745" y="27137"/>
                  </a:cubicBezTo>
                  <a:cubicBezTo>
                    <a:pt x="19090" y="27137"/>
                    <a:pt x="22426" y="26069"/>
                    <a:pt x="25018" y="23969"/>
                  </a:cubicBezTo>
                  <a:cubicBezTo>
                    <a:pt x="29054" y="20700"/>
                    <a:pt x="31022" y="14963"/>
                    <a:pt x="29588" y="9993"/>
                  </a:cubicBezTo>
                  <a:cubicBezTo>
                    <a:pt x="28187" y="4989"/>
                    <a:pt x="22750" y="352"/>
                    <a:pt x="17546" y="352"/>
                  </a:cubicBezTo>
                  <a:cubicBezTo>
                    <a:pt x="16716" y="110"/>
                    <a:pt x="15829" y="0"/>
                    <a:pt x="1492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071;p75"/>
            <p:cNvSpPr/>
            <p:nvPr/>
          </p:nvSpPr>
          <p:spPr>
            <a:xfrm>
              <a:off x="2506286" y="2547490"/>
              <a:ext cx="363279" cy="317774"/>
            </a:xfrm>
            <a:custGeom>
              <a:avLst/>
              <a:gdLst/>
              <a:ahLst/>
              <a:cxnLst/>
              <a:rect l="l" t="t" r="r" b="b"/>
              <a:pathLst>
                <a:path w="31023" h="27137" extrusionOk="0">
                  <a:moveTo>
                    <a:pt x="14922" y="0"/>
                  </a:moveTo>
                  <a:cubicBezTo>
                    <a:pt x="11091" y="0"/>
                    <a:pt x="6892" y="1951"/>
                    <a:pt x="5004" y="4055"/>
                  </a:cubicBezTo>
                  <a:cubicBezTo>
                    <a:pt x="1968" y="7424"/>
                    <a:pt x="0" y="12127"/>
                    <a:pt x="1268" y="16497"/>
                  </a:cubicBezTo>
                  <a:cubicBezTo>
                    <a:pt x="2502" y="20900"/>
                    <a:pt x="6005" y="24503"/>
                    <a:pt x="10274" y="26138"/>
                  </a:cubicBezTo>
                  <a:cubicBezTo>
                    <a:pt x="12016" y="26806"/>
                    <a:pt x="13882" y="27137"/>
                    <a:pt x="15745" y="27137"/>
                  </a:cubicBezTo>
                  <a:cubicBezTo>
                    <a:pt x="19090" y="27137"/>
                    <a:pt x="22426" y="26069"/>
                    <a:pt x="25018" y="23969"/>
                  </a:cubicBezTo>
                  <a:cubicBezTo>
                    <a:pt x="29054" y="20700"/>
                    <a:pt x="31022" y="14963"/>
                    <a:pt x="29588" y="9993"/>
                  </a:cubicBezTo>
                  <a:cubicBezTo>
                    <a:pt x="28187" y="4989"/>
                    <a:pt x="22750" y="352"/>
                    <a:pt x="17546" y="352"/>
                  </a:cubicBezTo>
                  <a:cubicBezTo>
                    <a:pt x="16716" y="110"/>
                    <a:pt x="15829" y="0"/>
                    <a:pt x="14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072;p75"/>
            <p:cNvSpPr/>
            <p:nvPr/>
          </p:nvSpPr>
          <p:spPr>
            <a:xfrm>
              <a:off x="2608619" y="2614892"/>
              <a:ext cx="158214" cy="182817"/>
            </a:xfrm>
            <a:custGeom>
              <a:avLst/>
              <a:gdLst/>
              <a:ahLst/>
              <a:cxnLst/>
              <a:rect l="l" t="t" r="r" b="b"/>
              <a:pathLst>
                <a:path w="13511" h="15612" extrusionOk="0">
                  <a:moveTo>
                    <a:pt x="201" y="3936"/>
                  </a:moveTo>
                  <a:cubicBezTo>
                    <a:pt x="209" y="3936"/>
                    <a:pt x="207" y="3948"/>
                    <a:pt x="201" y="3965"/>
                  </a:cubicBezTo>
                  <a:lnTo>
                    <a:pt x="201" y="3965"/>
                  </a:lnTo>
                  <a:lnTo>
                    <a:pt x="201" y="3936"/>
                  </a:lnTo>
                  <a:close/>
                  <a:moveTo>
                    <a:pt x="6772" y="0"/>
                  </a:moveTo>
                  <a:lnTo>
                    <a:pt x="6739" y="34"/>
                  </a:lnTo>
                  <a:lnTo>
                    <a:pt x="68" y="3870"/>
                  </a:lnTo>
                  <a:cubicBezTo>
                    <a:pt x="72" y="3860"/>
                    <a:pt x="74" y="3856"/>
                    <a:pt x="74" y="3856"/>
                  </a:cubicBezTo>
                  <a:lnTo>
                    <a:pt x="74" y="3856"/>
                  </a:lnTo>
                  <a:cubicBezTo>
                    <a:pt x="74" y="3856"/>
                    <a:pt x="14" y="3974"/>
                    <a:pt x="3" y="3974"/>
                  </a:cubicBezTo>
                  <a:cubicBezTo>
                    <a:pt x="2" y="3974"/>
                    <a:pt x="1" y="3972"/>
                    <a:pt x="1" y="3970"/>
                  </a:cubicBezTo>
                  <a:lnTo>
                    <a:pt x="1" y="5971"/>
                  </a:lnTo>
                  <a:lnTo>
                    <a:pt x="1" y="7939"/>
                  </a:lnTo>
                  <a:lnTo>
                    <a:pt x="1" y="11675"/>
                  </a:lnTo>
                  <a:lnTo>
                    <a:pt x="1" y="11742"/>
                  </a:lnTo>
                  <a:lnTo>
                    <a:pt x="34" y="11742"/>
                  </a:lnTo>
                  <a:lnTo>
                    <a:pt x="6706" y="15578"/>
                  </a:lnTo>
                  <a:lnTo>
                    <a:pt x="6772" y="15611"/>
                  </a:lnTo>
                  <a:lnTo>
                    <a:pt x="6806" y="15578"/>
                  </a:lnTo>
                  <a:lnTo>
                    <a:pt x="11676" y="12743"/>
                  </a:lnTo>
                  <a:lnTo>
                    <a:pt x="12977" y="11942"/>
                  </a:lnTo>
                  <a:lnTo>
                    <a:pt x="13310" y="11742"/>
                  </a:lnTo>
                  <a:cubicBezTo>
                    <a:pt x="13344" y="11709"/>
                    <a:pt x="13377" y="11709"/>
                    <a:pt x="13410" y="11675"/>
                  </a:cubicBezTo>
                  <a:lnTo>
                    <a:pt x="13410" y="11675"/>
                  </a:lnTo>
                  <a:lnTo>
                    <a:pt x="13277" y="11742"/>
                  </a:lnTo>
                  <a:lnTo>
                    <a:pt x="12943" y="11909"/>
                  </a:lnTo>
                  <a:lnTo>
                    <a:pt x="11576" y="12676"/>
                  </a:lnTo>
                  <a:lnTo>
                    <a:pt x="6756" y="15416"/>
                  </a:lnTo>
                  <a:lnTo>
                    <a:pt x="6756" y="15416"/>
                  </a:lnTo>
                  <a:lnTo>
                    <a:pt x="201" y="11595"/>
                  </a:lnTo>
                  <a:lnTo>
                    <a:pt x="201" y="7939"/>
                  </a:lnTo>
                  <a:lnTo>
                    <a:pt x="201" y="4017"/>
                  </a:lnTo>
                  <a:lnTo>
                    <a:pt x="6756" y="229"/>
                  </a:lnTo>
                  <a:lnTo>
                    <a:pt x="13344" y="3984"/>
                  </a:lnTo>
                  <a:lnTo>
                    <a:pt x="13344" y="3984"/>
                  </a:lnTo>
                  <a:cubicBezTo>
                    <a:pt x="13344" y="6330"/>
                    <a:pt x="13377" y="8215"/>
                    <a:pt x="13377" y="9540"/>
                  </a:cubicBezTo>
                  <a:cubicBezTo>
                    <a:pt x="13410" y="10208"/>
                    <a:pt x="13410" y="10708"/>
                    <a:pt x="13410" y="11075"/>
                  </a:cubicBezTo>
                  <a:lnTo>
                    <a:pt x="13410" y="11509"/>
                  </a:lnTo>
                  <a:cubicBezTo>
                    <a:pt x="13377" y="11542"/>
                    <a:pt x="13377" y="11609"/>
                    <a:pt x="13410" y="11642"/>
                  </a:cubicBezTo>
                  <a:cubicBezTo>
                    <a:pt x="13410" y="11642"/>
                    <a:pt x="13444" y="11609"/>
                    <a:pt x="13444" y="11542"/>
                  </a:cubicBezTo>
                  <a:lnTo>
                    <a:pt x="13444" y="11142"/>
                  </a:lnTo>
                  <a:cubicBezTo>
                    <a:pt x="13477" y="10775"/>
                    <a:pt x="13477" y="10274"/>
                    <a:pt x="13477" y="9607"/>
                  </a:cubicBezTo>
                  <a:cubicBezTo>
                    <a:pt x="13477" y="8273"/>
                    <a:pt x="13511" y="6338"/>
                    <a:pt x="13511" y="3970"/>
                  </a:cubicBezTo>
                  <a:lnTo>
                    <a:pt x="13511" y="3936"/>
                  </a:lnTo>
                  <a:lnTo>
                    <a:pt x="13477" y="3903"/>
                  </a:lnTo>
                  <a:lnTo>
                    <a:pt x="6839" y="34"/>
                  </a:lnTo>
                  <a:lnTo>
                    <a:pt x="6772"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073;p75"/>
            <p:cNvSpPr/>
            <p:nvPr/>
          </p:nvSpPr>
          <p:spPr>
            <a:xfrm>
              <a:off x="2609790" y="2661369"/>
              <a:ext cx="155872" cy="45716"/>
            </a:xfrm>
            <a:custGeom>
              <a:avLst/>
              <a:gdLst/>
              <a:ahLst/>
              <a:cxnLst/>
              <a:rect l="l" t="t" r="r" b="b"/>
              <a:pathLst>
                <a:path w="13311" h="3904" extrusionOk="0">
                  <a:moveTo>
                    <a:pt x="13310" y="1"/>
                  </a:moveTo>
                  <a:cubicBezTo>
                    <a:pt x="13110" y="67"/>
                    <a:pt x="12944" y="168"/>
                    <a:pt x="12777" y="268"/>
                  </a:cubicBezTo>
                  <a:lnTo>
                    <a:pt x="11342" y="1068"/>
                  </a:lnTo>
                  <a:cubicBezTo>
                    <a:pt x="10080" y="1733"/>
                    <a:pt x="8420" y="2662"/>
                    <a:pt x="6594" y="3691"/>
                  </a:cubicBezTo>
                  <a:lnTo>
                    <a:pt x="6594" y="3691"/>
                  </a:lnTo>
                  <a:lnTo>
                    <a:pt x="6539" y="3637"/>
                  </a:lnTo>
                  <a:lnTo>
                    <a:pt x="6372" y="3537"/>
                  </a:lnTo>
                  <a:lnTo>
                    <a:pt x="6005" y="3336"/>
                  </a:lnTo>
                  <a:lnTo>
                    <a:pt x="5371" y="2970"/>
                  </a:lnTo>
                  <a:lnTo>
                    <a:pt x="4104" y="2236"/>
                  </a:lnTo>
                  <a:lnTo>
                    <a:pt x="1969" y="1035"/>
                  </a:lnTo>
                  <a:lnTo>
                    <a:pt x="535" y="268"/>
                  </a:lnTo>
                  <a:cubicBezTo>
                    <a:pt x="368" y="134"/>
                    <a:pt x="168" y="67"/>
                    <a:pt x="1" y="1"/>
                  </a:cubicBezTo>
                  <a:lnTo>
                    <a:pt x="1" y="1"/>
                  </a:lnTo>
                  <a:cubicBezTo>
                    <a:pt x="134" y="101"/>
                    <a:pt x="335" y="234"/>
                    <a:pt x="501" y="334"/>
                  </a:cubicBezTo>
                  <a:lnTo>
                    <a:pt x="1902" y="1168"/>
                  </a:lnTo>
                  <a:lnTo>
                    <a:pt x="4004" y="2402"/>
                  </a:lnTo>
                  <a:lnTo>
                    <a:pt x="5238" y="3136"/>
                  </a:lnTo>
                  <a:lnTo>
                    <a:pt x="5905" y="3570"/>
                  </a:lnTo>
                  <a:lnTo>
                    <a:pt x="6239" y="3737"/>
                  </a:lnTo>
                  <a:lnTo>
                    <a:pt x="6439" y="3837"/>
                  </a:lnTo>
                  <a:lnTo>
                    <a:pt x="6506" y="3870"/>
                  </a:lnTo>
                  <a:lnTo>
                    <a:pt x="6539" y="3904"/>
                  </a:lnTo>
                  <a:lnTo>
                    <a:pt x="6706" y="3904"/>
                  </a:lnTo>
                  <a:cubicBezTo>
                    <a:pt x="8540" y="2836"/>
                    <a:pt x="10175" y="1869"/>
                    <a:pt x="11376" y="1168"/>
                  </a:cubicBezTo>
                  <a:lnTo>
                    <a:pt x="12777" y="334"/>
                  </a:lnTo>
                  <a:cubicBezTo>
                    <a:pt x="12977" y="234"/>
                    <a:pt x="13144" y="134"/>
                    <a:pt x="1331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074;p75"/>
            <p:cNvSpPr/>
            <p:nvPr/>
          </p:nvSpPr>
          <p:spPr>
            <a:xfrm>
              <a:off x="2685964" y="2705118"/>
              <a:ext cx="3525" cy="90249"/>
            </a:xfrm>
            <a:custGeom>
              <a:avLst/>
              <a:gdLst/>
              <a:ahLst/>
              <a:cxnLst/>
              <a:rect l="l" t="t" r="r" b="b"/>
              <a:pathLst>
                <a:path w="301" h="7707" extrusionOk="0">
                  <a:moveTo>
                    <a:pt x="134" y="1"/>
                  </a:moveTo>
                  <a:cubicBezTo>
                    <a:pt x="34" y="1302"/>
                    <a:pt x="1" y="2569"/>
                    <a:pt x="34" y="3870"/>
                  </a:cubicBezTo>
                  <a:cubicBezTo>
                    <a:pt x="1" y="5138"/>
                    <a:pt x="34" y="6405"/>
                    <a:pt x="134" y="7706"/>
                  </a:cubicBezTo>
                  <a:cubicBezTo>
                    <a:pt x="267" y="6405"/>
                    <a:pt x="301" y="5138"/>
                    <a:pt x="267" y="3870"/>
                  </a:cubicBezTo>
                  <a:cubicBezTo>
                    <a:pt x="301" y="2569"/>
                    <a:pt x="267" y="1302"/>
                    <a:pt x="13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075;p75"/>
            <p:cNvSpPr/>
            <p:nvPr/>
          </p:nvSpPr>
          <p:spPr>
            <a:xfrm>
              <a:off x="1554755" y="3440260"/>
              <a:ext cx="192583" cy="192583"/>
            </a:xfrm>
            <a:custGeom>
              <a:avLst/>
              <a:gdLst/>
              <a:ahLst/>
              <a:cxnLst/>
              <a:rect l="l" t="t" r="r" b="b"/>
              <a:pathLst>
                <a:path w="16446" h="16446" extrusionOk="0">
                  <a:moveTo>
                    <a:pt x="2235" y="5170"/>
                  </a:moveTo>
                  <a:cubicBezTo>
                    <a:pt x="2502" y="4637"/>
                    <a:pt x="2836" y="4136"/>
                    <a:pt x="3269" y="3703"/>
                  </a:cubicBezTo>
                  <a:lnTo>
                    <a:pt x="2702" y="2135"/>
                  </a:lnTo>
                  <a:lnTo>
                    <a:pt x="4971" y="667"/>
                  </a:lnTo>
                  <a:lnTo>
                    <a:pt x="6171" y="1835"/>
                  </a:lnTo>
                  <a:cubicBezTo>
                    <a:pt x="6738" y="1635"/>
                    <a:pt x="7306" y="1534"/>
                    <a:pt x="7906" y="1501"/>
                  </a:cubicBezTo>
                  <a:lnTo>
                    <a:pt x="8606" y="0"/>
                  </a:lnTo>
                  <a:lnTo>
                    <a:pt x="11275" y="567"/>
                  </a:lnTo>
                  <a:lnTo>
                    <a:pt x="11275" y="2235"/>
                  </a:lnTo>
                  <a:cubicBezTo>
                    <a:pt x="11809" y="2502"/>
                    <a:pt x="12309" y="2869"/>
                    <a:pt x="12743" y="3269"/>
                  </a:cubicBezTo>
                  <a:lnTo>
                    <a:pt x="14311" y="2702"/>
                  </a:lnTo>
                  <a:lnTo>
                    <a:pt x="15778" y="5004"/>
                  </a:lnTo>
                  <a:lnTo>
                    <a:pt x="14611" y="6171"/>
                  </a:lnTo>
                  <a:cubicBezTo>
                    <a:pt x="14811" y="6738"/>
                    <a:pt x="14911" y="7339"/>
                    <a:pt x="14944" y="7939"/>
                  </a:cubicBezTo>
                  <a:lnTo>
                    <a:pt x="16445" y="8640"/>
                  </a:lnTo>
                  <a:lnTo>
                    <a:pt x="15845" y="11308"/>
                  </a:lnTo>
                  <a:lnTo>
                    <a:pt x="14177" y="11308"/>
                  </a:lnTo>
                  <a:cubicBezTo>
                    <a:pt x="13910" y="11842"/>
                    <a:pt x="13577" y="12309"/>
                    <a:pt x="13176" y="12743"/>
                  </a:cubicBezTo>
                  <a:lnTo>
                    <a:pt x="13743" y="14310"/>
                  </a:lnTo>
                  <a:lnTo>
                    <a:pt x="11442" y="15778"/>
                  </a:lnTo>
                  <a:lnTo>
                    <a:pt x="10274" y="14644"/>
                  </a:lnTo>
                  <a:cubicBezTo>
                    <a:pt x="9707" y="14811"/>
                    <a:pt x="9107" y="14911"/>
                    <a:pt x="8506" y="14944"/>
                  </a:cubicBezTo>
                  <a:lnTo>
                    <a:pt x="7806" y="16445"/>
                  </a:lnTo>
                  <a:lnTo>
                    <a:pt x="5137" y="15878"/>
                  </a:lnTo>
                  <a:lnTo>
                    <a:pt x="5137" y="14210"/>
                  </a:lnTo>
                  <a:cubicBezTo>
                    <a:pt x="4604" y="13943"/>
                    <a:pt x="4103" y="13576"/>
                    <a:pt x="3670" y="13176"/>
                  </a:cubicBezTo>
                  <a:lnTo>
                    <a:pt x="2135" y="13777"/>
                  </a:lnTo>
                  <a:lnTo>
                    <a:pt x="667" y="11475"/>
                  </a:lnTo>
                  <a:lnTo>
                    <a:pt x="1835" y="10274"/>
                  </a:lnTo>
                  <a:cubicBezTo>
                    <a:pt x="1635" y="9707"/>
                    <a:pt x="1535" y="9140"/>
                    <a:pt x="1501" y="8540"/>
                  </a:cubicBezTo>
                  <a:lnTo>
                    <a:pt x="0" y="7839"/>
                  </a:lnTo>
                  <a:lnTo>
                    <a:pt x="567" y="5170"/>
                  </a:lnTo>
                  <a:lnTo>
                    <a:pt x="2235" y="5170"/>
                  </a:lnTo>
                  <a:close/>
                  <a:moveTo>
                    <a:pt x="5404" y="7472"/>
                  </a:moveTo>
                  <a:cubicBezTo>
                    <a:pt x="4870" y="10007"/>
                    <a:pt x="7639" y="11942"/>
                    <a:pt x="9841" y="10541"/>
                  </a:cubicBezTo>
                  <a:cubicBezTo>
                    <a:pt x="12009" y="9140"/>
                    <a:pt x="11408" y="5804"/>
                    <a:pt x="8873" y="5237"/>
                  </a:cubicBezTo>
                  <a:cubicBezTo>
                    <a:pt x="7272" y="4904"/>
                    <a:pt x="5704" y="5904"/>
                    <a:pt x="5404" y="7505"/>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076;p75"/>
            <p:cNvSpPr/>
            <p:nvPr/>
          </p:nvSpPr>
          <p:spPr>
            <a:xfrm>
              <a:off x="1554755" y="3440260"/>
              <a:ext cx="192583" cy="192583"/>
            </a:xfrm>
            <a:custGeom>
              <a:avLst/>
              <a:gdLst/>
              <a:ahLst/>
              <a:cxnLst/>
              <a:rect l="l" t="t" r="r" b="b"/>
              <a:pathLst>
                <a:path w="16446" h="16446" extrusionOk="0">
                  <a:moveTo>
                    <a:pt x="2235" y="5170"/>
                  </a:moveTo>
                  <a:cubicBezTo>
                    <a:pt x="2502" y="4637"/>
                    <a:pt x="2836" y="4136"/>
                    <a:pt x="3269" y="3703"/>
                  </a:cubicBezTo>
                  <a:lnTo>
                    <a:pt x="2702" y="2135"/>
                  </a:lnTo>
                  <a:lnTo>
                    <a:pt x="4971" y="667"/>
                  </a:lnTo>
                  <a:lnTo>
                    <a:pt x="6171" y="1835"/>
                  </a:lnTo>
                  <a:cubicBezTo>
                    <a:pt x="6738" y="1635"/>
                    <a:pt x="7306" y="1534"/>
                    <a:pt x="7906" y="1501"/>
                  </a:cubicBezTo>
                  <a:lnTo>
                    <a:pt x="8606" y="0"/>
                  </a:lnTo>
                  <a:lnTo>
                    <a:pt x="11275" y="567"/>
                  </a:lnTo>
                  <a:lnTo>
                    <a:pt x="11275" y="2235"/>
                  </a:lnTo>
                  <a:cubicBezTo>
                    <a:pt x="11809" y="2502"/>
                    <a:pt x="12309" y="2869"/>
                    <a:pt x="12743" y="3269"/>
                  </a:cubicBezTo>
                  <a:lnTo>
                    <a:pt x="14311" y="2702"/>
                  </a:lnTo>
                  <a:lnTo>
                    <a:pt x="15778" y="5004"/>
                  </a:lnTo>
                  <a:lnTo>
                    <a:pt x="14611" y="6171"/>
                  </a:lnTo>
                  <a:cubicBezTo>
                    <a:pt x="14811" y="6738"/>
                    <a:pt x="14911" y="7339"/>
                    <a:pt x="14944" y="7939"/>
                  </a:cubicBezTo>
                  <a:lnTo>
                    <a:pt x="16445" y="8640"/>
                  </a:lnTo>
                  <a:lnTo>
                    <a:pt x="15845" y="11308"/>
                  </a:lnTo>
                  <a:lnTo>
                    <a:pt x="14177" y="11308"/>
                  </a:lnTo>
                  <a:cubicBezTo>
                    <a:pt x="13910" y="11842"/>
                    <a:pt x="13577" y="12309"/>
                    <a:pt x="13176" y="12743"/>
                  </a:cubicBezTo>
                  <a:lnTo>
                    <a:pt x="13743" y="14310"/>
                  </a:lnTo>
                  <a:lnTo>
                    <a:pt x="11442" y="15778"/>
                  </a:lnTo>
                  <a:lnTo>
                    <a:pt x="10274" y="14644"/>
                  </a:lnTo>
                  <a:cubicBezTo>
                    <a:pt x="9707" y="14811"/>
                    <a:pt x="9107" y="14911"/>
                    <a:pt x="8506" y="14944"/>
                  </a:cubicBezTo>
                  <a:lnTo>
                    <a:pt x="7806" y="16445"/>
                  </a:lnTo>
                  <a:lnTo>
                    <a:pt x="5137" y="15878"/>
                  </a:lnTo>
                  <a:lnTo>
                    <a:pt x="5137" y="14210"/>
                  </a:lnTo>
                  <a:cubicBezTo>
                    <a:pt x="4604" y="13943"/>
                    <a:pt x="4103" y="13576"/>
                    <a:pt x="3670" y="13176"/>
                  </a:cubicBezTo>
                  <a:lnTo>
                    <a:pt x="2135" y="13777"/>
                  </a:lnTo>
                  <a:lnTo>
                    <a:pt x="667" y="11475"/>
                  </a:lnTo>
                  <a:lnTo>
                    <a:pt x="1835" y="10274"/>
                  </a:lnTo>
                  <a:cubicBezTo>
                    <a:pt x="1635" y="9707"/>
                    <a:pt x="1535" y="9140"/>
                    <a:pt x="1501" y="8540"/>
                  </a:cubicBezTo>
                  <a:lnTo>
                    <a:pt x="0" y="7839"/>
                  </a:lnTo>
                  <a:lnTo>
                    <a:pt x="567" y="5170"/>
                  </a:lnTo>
                  <a:lnTo>
                    <a:pt x="2235" y="5170"/>
                  </a:lnTo>
                  <a:close/>
                  <a:moveTo>
                    <a:pt x="5404" y="7472"/>
                  </a:moveTo>
                  <a:cubicBezTo>
                    <a:pt x="4870" y="10007"/>
                    <a:pt x="7639" y="11942"/>
                    <a:pt x="9841" y="10541"/>
                  </a:cubicBezTo>
                  <a:cubicBezTo>
                    <a:pt x="12009" y="9140"/>
                    <a:pt x="11408" y="5804"/>
                    <a:pt x="8873" y="5237"/>
                  </a:cubicBezTo>
                  <a:cubicBezTo>
                    <a:pt x="7272" y="4904"/>
                    <a:pt x="5704" y="5904"/>
                    <a:pt x="5404" y="75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077;p75"/>
            <p:cNvSpPr/>
            <p:nvPr/>
          </p:nvSpPr>
          <p:spPr>
            <a:xfrm>
              <a:off x="1409445" y="3531270"/>
              <a:ext cx="59780" cy="51793"/>
            </a:xfrm>
            <a:custGeom>
              <a:avLst/>
              <a:gdLst/>
              <a:ahLst/>
              <a:cxnLst/>
              <a:rect l="l" t="t" r="r" b="b"/>
              <a:pathLst>
                <a:path w="5105" h="4423" extrusionOk="0">
                  <a:moveTo>
                    <a:pt x="2151" y="1"/>
                  </a:moveTo>
                  <a:cubicBezTo>
                    <a:pt x="1831" y="1"/>
                    <a:pt x="1510" y="68"/>
                    <a:pt x="1201" y="200"/>
                  </a:cubicBezTo>
                  <a:cubicBezTo>
                    <a:pt x="768" y="434"/>
                    <a:pt x="401" y="801"/>
                    <a:pt x="201" y="1235"/>
                  </a:cubicBezTo>
                  <a:cubicBezTo>
                    <a:pt x="167" y="1368"/>
                    <a:pt x="101" y="1501"/>
                    <a:pt x="101" y="1635"/>
                  </a:cubicBezTo>
                  <a:lnTo>
                    <a:pt x="101" y="1768"/>
                  </a:lnTo>
                  <a:cubicBezTo>
                    <a:pt x="101" y="1768"/>
                    <a:pt x="134" y="1568"/>
                    <a:pt x="301" y="1268"/>
                  </a:cubicBezTo>
                  <a:cubicBezTo>
                    <a:pt x="534" y="868"/>
                    <a:pt x="868" y="534"/>
                    <a:pt x="1301" y="367"/>
                  </a:cubicBezTo>
                  <a:cubicBezTo>
                    <a:pt x="1587" y="234"/>
                    <a:pt x="1878" y="173"/>
                    <a:pt x="2160" y="173"/>
                  </a:cubicBezTo>
                  <a:cubicBezTo>
                    <a:pt x="3364" y="173"/>
                    <a:pt x="4407" y="1278"/>
                    <a:pt x="4137" y="2602"/>
                  </a:cubicBezTo>
                  <a:cubicBezTo>
                    <a:pt x="3908" y="3623"/>
                    <a:pt x="3029" y="4214"/>
                    <a:pt x="2132" y="4214"/>
                  </a:cubicBezTo>
                  <a:cubicBezTo>
                    <a:pt x="1593" y="4214"/>
                    <a:pt x="1048" y="4000"/>
                    <a:pt x="634" y="3536"/>
                  </a:cubicBezTo>
                  <a:cubicBezTo>
                    <a:pt x="301" y="3169"/>
                    <a:pt x="134" y="2736"/>
                    <a:pt x="101" y="2269"/>
                  </a:cubicBezTo>
                  <a:cubicBezTo>
                    <a:pt x="67" y="1935"/>
                    <a:pt x="101" y="1768"/>
                    <a:pt x="101" y="1768"/>
                  </a:cubicBezTo>
                  <a:cubicBezTo>
                    <a:pt x="67" y="1768"/>
                    <a:pt x="67" y="1802"/>
                    <a:pt x="34" y="1902"/>
                  </a:cubicBezTo>
                  <a:cubicBezTo>
                    <a:pt x="0" y="2002"/>
                    <a:pt x="0" y="2135"/>
                    <a:pt x="0" y="2269"/>
                  </a:cubicBezTo>
                  <a:cubicBezTo>
                    <a:pt x="0" y="2769"/>
                    <a:pt x="167" y="3236"/>
                    <a:pt x="501" y="3636"/>
                  </a:cubicBezTo>
                  <a:cubicBezTo>
                    <a:pt x="908" y="4131"/>
                    <a:pt x="1519" y="4422"/>
                    <a:pt x="2177" y="4422"/>
                  </a:cubicBezTo>
                  <a:cubicBezTo>
                    <a:pt x="2273" y="4422"/>
                    <a:pt x="2371" y="4416"/>
                    <a:pt x="2469" y="4403"/>
                  </a:cubicBezTo>
                  <a:cubicBezTo>
                    <a:pt x="4537" y="4137"/>
                    <a:pt x="5104" y="1401"/>
                    <a:pt x="3336" y="334"/>
                  </a:cubicBezTo>
                  <a:cubicBezTo>
                    <a:pt x="2963" y="110"/>
                    <a:pt x="2558" y="1"/>
                    <a:pt x="2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078;p75"/>
            <p:cNvSpPr/>
            <p:nvPr/>
          </p:nvSpPr>
          <p:spPr>
            <a:xfrm>
              <a:off x="1365310" y="3487522"/>
              <a:ext cx="141410" cy="141796"/>
            </a:xfrm>
            <a:custGeom>
              <a:avLst/>
              <a:gdLst/>
              <a:ahLst/>
              <a:cxnLst/>
              <a:rect l="l" t="t" r="r" b="b"/>
              <a:pathLst>
                <a:path w="12076" h="12109" extrusionOk="0">
                  <a:moveTo>
                    <a:pt x="1268" y="3803"/>
                  </a:moveTo>
                  <a:lnTo>
                    <a:pt x="367" y="3836"/>
                  </a:lnTo>
                  <a:lnTo>
                    <a:pt x="400" y="3836"/>
                  </a:lnTo>
                  <a:cubicBezTo>
                    <a:pt x="302" y="4327"/>
                    <a:pt x="172" y="4945"/>
                    <a:pt x="41" y="5724"/>
                  </a:cubicBezTo>
                  <a:lnTo>
                    <a:pt x="41" y="5724"/>
                  </a:lnTo>
                  <a:lnTo>
                    <a:pt x="0" y="5704"/>
                  </a:lnTo>
                  <a:lnTo>
                    <a:pt x="33" y="5771"/>
                  </a:lnTo>
                  <a:cubicBezTo>
                    <a:pt x="36" y="5755"/>
                    <a:pt x="39" y="5739"/>
                    <a:pt x="41" y="5724"/>
                  </a:cubicBezTo>
                  <a:lnTo>
                    <a:pt x="41" y="5724"/>
                  </a:lnTo>
                  <a:lnTo>
                    <a:pt x="80" y="5742"/>
                  </a:lnTo>
                  <a:lnTo>
                    <a:pt x="80" y="5742"/>
                  </a:lnTo>
                  <a:cubicBezTo>
                    <a:pt x="241" y="5001"/>
                    <a:pt x="370" y="4356"/>
                    <a:pt x="467" y="3870"/>
                  </a:cubicBezTo>
                  <a:lnTo>
                    <a:pt x="1501" y="3870"/>
                  </a:lnTo>
                  <a:lnTo>
                    <a:pt x="1568" y="3803"/>
                  </a:lnTo>
                  <a:lnTo>
                    <a:pt x="1568" y="3803"/>
                  </a:lnTo>
                  <a:cubicBezTo>
                    <a:pt x="1518" y="3820"/>
                    <a:pt x="1468" y="3828"/>
                    <a:pt x="1418" y="3828"/>
                  </a:cubicBezTo>
                  <a:cubicBezTo>
                    <a:pt x="1368" y="3828"/>
                    <a:pt x="1318" y="3820"/>
                    <a:pt x="1268" y="3803"/>
                  </a:cubicBezTo>
                  <a:close/>
                  <a:moveTo>
                    <a:pt x="80" y="5742"/>
                  </a:moveTo>
                  <a:lnTo>
                    <a:pt x="80" y="5742"/>
                  </a:lnTo>
                  <a:cubicBezTo>
                    <a:pt x="76" y="5763"/>
                    <a:pt x="71" y="5784"/>
                    <a:pt x="67" y="5804"/>
                  </a:cubicBezTo>
                  <a:lnTo>
                    <a:pt x="67" y="5838"/>
                  </a:lnTo>
                  <a:lnTo>
                    <a:pt x="100" y="5838"/>
                  </a:lnTo>
                  <a:lnTo>
                    <a:pt x="1110" y="6343"/>
                  </a:lnTo>
                  <a:lnTo>
                    <a:pt x="1110" y="6343"/>
                  </a:lnTo>
                  <a:cubicBezTo>
                    <a:pt x="1107" y="6308"/>
                    <a:pt x="1104" y="6273"/>
                    <a:pt x="1101" y="6238"/>
                  </a:cubicBezTo>
                  <a:lnTo>
                    <a:pt x="1101" y="6205"/>
                  </a:lnTo>
                  <a:lnTo>
                    <a:pt x="1068" y="6205"/>
                  </a:lnTo>
                  <a:lnTo>
                    <a:pt x="80" y="5742"/>
                  </a:lnTo>
                  <a:close/>
                  <a:moveTo>
                    <a:pt x="1134" y="6305"/>
                  </a:moveTo>
                  <a:lnTo>
                    <a:pt x="1134" y="6305"/>
                  </a:lnTo>
                  <a:cubicBezTo>
                    <a:pt x="1136" y="6322"/>
                    <a:pt x="1137" y="6340"/>
                    <a:pt x="1138" y="6357"/>
                  </a:cubicBezTo>
                  <a:lnTo>
                    <a:pt x="1138" y="6357"/>
                  </a:lnTo>
                  <a:lnTo>
                    <a:pt x="1168" y="6372"/>
                  </a:lnTo>
                  <a:lnTo>
                    <a:pt x="1134" y="6305"/>
                  </a:lnTo>
                  <a:close/>
                  <a:moveTo>
                    <a:pt x="1110" y="6343"/>
                  </a:moveTo>
                  <a:lnTo>
                    <a:pt x="1110" y="6343"/>
                  </a:lnTo>
                  <a:cubicBezTo>
                    <a:pt x="1143" y="6677"/>
                    <a:pt x="1200" y="7029"/>
                    <a:pt x="1300" y="7363"/>
                  </a:cubicBezTo>
                  <a:lnTo>
                    <a:pt x="1300" y="7363"/>
                  </a:lnTo>
                  <a:cubicBezTo>
                    <a:pt x="1215" y="7027"/>
                    <a:pt x="1166" y="6692"/>
                    <a:pt x="1138" y="6357"/>
                  </a:cubicBezTo>
                  <a:lnTo>
                    <a:pt x="1138" y="6357"/>
                  </a:lnTo>
                  <a:lnTo>
                    <a:pt x="1110" y="6343"/>
                  </a:lnTo>
                  <a:close/>
                  <a:moveTo>
                    <a:pt x="1300" y="7363"/>
                  </a:moveTo>
                  <a:lnTo>
                    <a:pt x="1300" y="7363"/>
                  </a:lnTo>
                  <a:cubicBezTo>
                    <a:pt x="1311" y="7406"/>
                    <a:pt x="1322" y="7449"/>
                    <a:pt x="1334" y="7492"/>
                  </a:cubicBezTo>
                  <a:lnTo>
                    <a:pt x="1334" y="7492"/>
                  </a:lnTo>
                  <a:lnTo>
                    <a:pt x="1334" y="7472"/>
                  </a:lnTo>
                  <a:cubicBezTo>
                    <a:pt x="1322" y="7436"/>
                    <a:pt x="1311" y="7400"/>
                    <a:pt x="1300" y="7363"/>
                  </a:cubicBezTo>
                  <a:close/>
                  <a:moveTo>
                    <a:pt x="1334" y="7492"/>
                  </a:moveTo>
                  <a:lnTo>
                    <a:pt x="1334" y="7506"/>
                  </a:lnTo>
                  <a:lnTo>
                    <a:pt x="1301" y="7539"/>
                  </a:lnTo>
                  <a:lnTo>
                    <a:pt x="507" y="8365"/>
                  </a:lnTo>
                  <a:lnTo>
                    <a:pt x="507" y="8365"/>
                  </a:lnTo>
                  <a:cubicBezTo>
                    <a:pt x="494" y="8345"/>
                    <a:pt x="480" y="8326"/>
                    <a:pt x="467" y="8306"/>
                  </a:cubicBezTo>
                  <a:lnTo>
                    <a:pt x="467" y="8406"/>
                  </a:lnTo>
                  <a:lnTo>
                    <a:pt x="507" y="8365"/>
                  </a:lnTo>
                  <a:lnTo>
                    <a:pt x="507" y="8365"/>
                  </a:lnTo>
                  <a:cubicBezTo>
                    <a:pt x="510" y="8369"/>
                    <a:pt x="513" y="8373"/>
                    <a:pt x="515" y="8377"/>
                  </a:cubicBezTo>
                  <a:lnTo>
                    <a:pt x="515" y="8377"/>
                  </a:lnTo>
                  <a:lnTo>
                    <a:pt x="534" y="8340"/>
                  </a:lnTo>
                  <a:lnTo>
                    <a:pt x="1345" y="7529"/>
                  </a:lnTo>
                  <a:lnTo>
                    <a:pt x="1345" y="7529"/>
                  </a:lnTo>
                  <a:cubicBezTo>
                    <a:pt x="1352" y="7554"/>
                    <a:pt x="1360" y="7580"/>
                    <a:pt x="1368" y="7606"/>
                  </a:cubicBezTo>
                  <a:lnTo>
                    <a:pt x="1368" y="7506"/>
                  </a:lnTo>
                  <a:lnTo>
                    <a:pt x="1345" y="7529"/>
                  </a:lnTo>
                  <a:lnTo>
                    <a:pt x="1345" y="7529"/>
                  </a:lnTo>
                  <a:cubicBezTo>
                    <a:pt x="1341" y="7517"/>
                    <a:pt x="1338" y="7505"/>
                    <a:pt x="1334" y="7492"/>
                  </a:cubicBezTo>
                  <a:close/>
                  <a:moveTo>
                    <a:pt x="515" y="8377"/>
                  </a:moveTo>
                  <a:lnTo>
                    <a:pt x="500" y="8406"/>
                  </a:lnTo>
                  <a:lnTo>
                    <a:pt x="534" y="8440"/>
                  </a:lnTo>
                  <a:lnTo>
                    <a:pt x="1489" y="9933"/>
                  </a:lnTo>
                  <a:lnTo>
                    <a:pt x="1489" y="9933"/>
                  </a:lnTo>
                  <a:lnTo>
                    <a:pt x="1468" y="9941"/>
                  </a:lnTo>
                  <a:lnTo>
                    <a:pt x="1502" y="9952"/>
                  </a:lnTo>
                  <a:lnTo>
                    <a:pt x="1502" y="9952"/>
                  </a:lnTo>
                  <a:lnTo>
                    <a:pt x="1601" y="10108"/>
                  </a:lnTo>
                  <a:lnTo>
                    <a:pt x="1635" y="10174"/>
                  </a:lnTo>
                  <a:lnTo>
                    <a:pt x="1701" y="10174"/>
                  </a:lnTo>
                  <a:lnTo>
                    <a:pt x="2765" y="9767"/>
                  </a:lnTo>
                  <a:lnTo>
                    <a:pt x="2765" y="9767"/>
                  </a:lnTo>
                  <a:cubicBezTo>
                    <a:pt x="3091" y="10057"/>
                    <a:pt x="3447" y="10314"/>
                    <a:pt x="3803" y="10508"/>
                  </a:cubicBezTo>
                  <a:lnTo>
                    <a:pt x="3769" y="10408"/>
                  </a:lnTo>
                  <a:lnTo>
                    <a:pt x="3769" y="10374"/>
                  </a:lnTo>
                  <a:lnTo>
                    <a:pt x="3769" y="10308"/>
                  </a:lnTo>
                  <a:lnTo>
                    <a:pt x="3703" y="10274"/>
                  </a:lnTo>
                  <a:cubicBezTo>
                    <a:pt x="3336" y="10108"/>
                    <a:pt x="2969" y="9841"/>
                    <a:pt x="2669" y="9574"/>
                  </a:cubicBezTo>
                  <a:lnTo>
                    <a:pt x="2635" y="9540"/>
                  </a:lnTo>
                  <a:lnTo>
                    <a:pt x="2569" y="9540"/>
                  </a:lnTo>
                  <a:lnTo>
                    <a:pt x="1531" y="9918"/>
                  </a:lnTo>
                  <a:lnTo>
                    <a:pt x="1531" y="9918"/>
                  </a:lnTo>
                  <a:cubicBezTo>
                    <a:pt x="1164" y="9366"/>
                    <a:pt x="852" y="8870"/>
                    <a:pt x="515" y="8377"/>
                  </a:cubicBezTo>
                  <a:close/>
                  <a:moveTo>
                    <a:pt x="6238" y="0"/>
                  </a:moveTo>
                  <a:lnTo>
                    <a:pt x="6205" y="67"/>
                  </a:lnTo>
                  <a:lnTo>
                    <a:pt x="5718" y="1105"/>
                  </a:lnTo>
                  <a:lnTo>
                    <a:pt x="5718" y="1105"/>
                  </a:lnTo>
                  <a:cubicBezTo>
                    <a:pt x="5327" y="1138"/>
                    <a:pt x="4937" y="1199"/>
                    <a:pt x="4546" y="1312"/>
                  </a:cubicBezTo>
                  <a:lnTo>
                    <a:pt x="4546" y="1312"/>
                  </a:lnTo>
                  <a:lnTo>
                    <a:pt x="3703" y="501"/>
                  </a:lnTo>
                  <a:lnTo>
                    <a:pt x="3669" y="467"/>
                  </a:lnTo>
                  <a:lnTo>
                    <a:pt x="3603" y="501"/>
                  </a:lnTo>
                  <a:lnTo>
                    <a:pt x="1935" y="1601"/>
                  </a:lnTo>
                  <a:lnTo>
                    <a:pt x="1901" y="1601"/>
                  </a:lnTo>
                  <a:lnTo>
                    <a:pt x="1901" y="1668"/>
                  </a:lnTo>
                  <a:cubicBezTo>
                    <a:pt x="2064" y="2091"/>
                    <a:pt x="2195" y="2450"/>
                    <a:pt x="2325" y="2746"/>
                  </a:cubicBezTo>
                  <a:lnTo>
                    <a:pt x="2325" y="2746"/>
                  </a:lnTo>
                  <a:cubicBezTo>
                    <a:pt x="2097" y="2977"/>
                    <a:pt x="1932" y="3240"/>
                    <a:pt x="1768" y="3536"/>
                  </a:cubicBezTo>
                  <a:cubicBezTo>
                    <a:pt x="1701" y="3636"/>
                    <a:pt x="1668" y="3703"/>
                    <a:pt x="1668" y="3736"/>
                  </a:cubicBezTo>
                  <a:lnTo>
                    <a:pt x="1635" y="3803"/>
                  </a:lnTo>
                  <a:cubicBezTo>
                    <a:pt x="1701" y="3736"/>
                    <a:pt x="1735" y="3636"/>
                    <a:pt x="1801" y="3536"/>
                  </a:cubicBezTo>
                  <a:cubicBezTo>
                    <a:pt x="1968" y="3269"/>
                    <a:pt x="2168" y="3002"/>
                    <a:pt x="2368" y="2769"/>
                  </a:cubicBezTo>
                  <a:lnTo>
                    <a:pt x="1987" y="1689"/>
                  </a:lnTo>
                  <a:lnTo>
                    <a:pt x="1987" y="1689"/>
                  </a:lnTo>
                  <a:lnTo>
                    <a:pt x="3575" y="673"/>
                  </a:lnTo>
                  <a:lnTo>
                    <a:pt x="4370" y="1468"/>
                  </a:lnTo>
                  <a:lnTo>
                    <a:pt x="4403" y="1501"/>
                  </a:lnTo>
                  <a:lnTo>
                    <a:pt x="4470" y="1501"/>
                  </a:lnTo>
                  <a:cubicBezTo>
                    <a:pt x="4870" y="1368"/>
                    <a:pt x="5271" y="1301"/>
                    <a:pt x="5704" y="1268"/>
                  </a:cubicBezTo>
                  <a:lnTo>
                    <a:pt x="5738" y="1268"/>
                  </a:lnTo>
                  <a:lnTo>
                    <a:pt x="5771" y="1234"/>
                  </a:lnTo>
                  <a:lnTo>
                    <a:pt x="6235" y="214"/>
                  </a:lnTo>
                  <a:lnTo>
                    <a:pt x="6235" y="214"/>
                  </a:lnTo>
                  <a:lnTo>
                    <a:pt x="8039" y="587"/>
                  </a:lnTo>
                  <a:lnTo>
                    <a:pt x="8039" y="1701"/>
                  </a:lnTo>
                  <a:lnTo>
                    <a:pt x="8039" y="1768"/>
                  </a:lnTo>
                  <a:lnTo>
                    <a:pt x="8106" y="1802"/>
                  </a:lnTo>
                  <a:cubicBezTo>
                    <a:pt x="8473" y="2002"/>
                    <a:pt x="8806" y="2235"/>
                    <a:pt x="9140" y="2502"/>
                  </a:cubicBezTo>
                  <a:lnTo>
                    <a:pt x="9173" y="2535"/>
                  </a:lnTo>
                  <a:lnTo>
                    <a:pt x="9240" y="2535"/>
                  </a:lnTo>
                  <a:lnTo>
                    <a:pt x="10282" y="2168"/>
                  </a:lnTo>
                  <a:lnTo>
                    <a:pt x="10282" y="2168"/>
                  </a:lnTo>
                  <a:cubicBezTo>
                    <a:pt x="10588" y="2657"/>
                    <a:pt x="10921" y="3172"/>
                    <a:pt x="11256" y="3689"/>
                  </a:cubicBezTo>
                  <a:lnTo>
                    <a:pt x="11256" y="3689"/>
                  </a:lnTo>
                  <a:lnTo>
                    <a:pt x="10474" y="4470"/>
                  </a:lnTo>
                  <a:lnTo>
                    <a:pt x="10441" y="4504"/>
                  </a:lnTo>
                  <a:lnTo>
                    <a:pt x="10441" y="4570"/>
                  </a:lnTo>
                  <a:cubicBezTo>
                    <a:pt x="10574" y="4971"/>
                    <a:pt x="10674" y="5404"/>
                    <a:pt x="10674" y="5838"/>
                  </a:cubicBezTo>
                  <a:lnTo>
                    <a:pt x="10674" y="5905"/>
                  </a:lnTo>
                  <a:lnTo>
                    <a:pt x="10741" y="5905"/>
                  </a:lnTo>
                  <a:lnTo>
                    <a:pt x="11762" y="6368"/>
                  </a:lnTo>
                  <a:lnTo>
                    <a:pt x="11762" y="6368"/>
                  </a:lnTo>
                  <a:cubicBezTo>
                    <a:pt x="11637" y="6949"/>
                    <a:pt x="11487" y="7531"/>
                    <a:pt x="11362" y="8139"/>
                  </a:cubicBezTo>
                  <a:lnTo>
                    <a:pt x="10207" y="8139"/>
                  </a:lnTo>
                  <a:lnTo>
                    <a:pt x="10107" y="8206"/>
                  </a:lnTo>
                  <a:cubicBezTo>
                    <a:pt x="9941" y="8573"/>
                    <a:pt x="9707" y="8940"/>
                    <a:pt x="9407" y="9240"/>
                  </a:cubicBezTo>
                  <a:lnTo>
                    <a:pt x="9373" y="9307"/>
                  </a:lnTo>
                  <a:lnTo>
                    <a:pt x="9373" y="9374"/>
                  </a:lnTo>
                  <a:lnTo>
                    <a:pt x="9772" y="10386"/>
                  </a:lnTo>
                  <a:lnTo>
                    <a:pt x="9772" y="10386"/>
                  </a:lnTo>
                  <a:lnTo>
                    <a:pt x="8253" y="11389"/>
                  </a:lnTo>
                  <a:lnTo>
                    <a:pt x="8253" y="11389"/>
                  </a:lnTo>
                  <a:cubicBezTo>
                    <a:pt x="7974" y="11106"/>
                    <a:pt x="7723" y="10828"/>
                    <a:pt x="7472" y="10608"/>
                  </a:cubicBezTo>
                  <a:lnTo>
                    <a:pt x="7405" y="10541"/>
                  </a:lnTo>
                  <a:lnTo>
                    <a:pt x="7339" y="10575"/>
                  </a:lnTo>
                  <a:cubicBezTo>
                    <a:pt x="6938" y="10708"/>
                    <a:pt x="6538" y="10775"/>
                    <a:pt x="6104" y="10808"/>
                  </a:cubicBezTo>
                  <a:lnTo>
                    <a:pt x="6038" y="10808"/>
                  </a:lnTo>
                  <a:lnTo>
                    <a:pt x="6004" y="10841"/>
                  </a:lnTo>
                  <a:lnTo>
                    <a:pt x="5543" y="11856"/>
                  </a:lnTo>
                  <a:lnTo>
                    <a:pt x="5543" y="11856"/>
                  </a:lnTo>
                  <a:lnTo>
                    <a:pt x="3703" y="11475"/>
                  </a:lnTo>
                  <a:lnTo>
                    <a:pt x="3769" y="11542"/>
                  </a:lnTo>
                  <a:lnTo>
                    <a:pt x="3769" y="11609"/>
                  </a:lnTo>
                  <a:lnTo>
                    <a:pt x="3769" y="11675"/>
                  </a:lnTo>
                  <a:lnTo>
                    <a:pt x="3836" y="11675"/>
                  </a:lnTo>
                  <a:lnTo>
                    <a:pt x="5771" y="12109"/>
                  </a:lnTo>
                  <a:lnTo>
                    <a:pt x="5838" y="12109"/>
                  </a:lnTo>
                  <a:lnTo>
                    <a:pt x="5871" y="12042"/>
                  </a:lnTo>
                  <a:cubicBezTo>
                    <a:pt x="6028" y="11728"/>
                    <a:pt x="6185" y="11354"/>
                    <a:pt x="6342" y="11005"/>
                  </a:cubicBezTo>
                  <a:lnTo>
                    <a:pt x="6342" y="11005"/>
                  </a:lnTo>
                  <a:cubicBezTo>
                    <a:pt x="6738" y="10973"/>
                    <a:pt x="7133" y="10912"/>
                    <a:pt x="7528" y="10798"/>
                  </a:cubicBezTo>
                  <a:lnTo>
                    <a:pt x="7528" y="10798"/>
                  </a:lnTo>
                  <a:lnTo>
                    <a:pt x="8306" y="11575"/>
                  </a:lnTo>
                  <a:lnTo>
                    <a:pt x="8373" y="11642"/>
                  </a:lnTo>
                  <a:lnTo>
                    <a:pt x="8439" y="11609"/>
                  </a:lnTo>
                  <a:lnTo>
                    <a:pt x="10107" y="10508"/>
                  </a:lnTo>
                  <a:lnTo>
                    <a:pt x="10174" y="10474"/>
                  </a:lnTo>
                  <a:lnTo>
                    <a:pt x="10174" y="10408"/>
                  </a:lnTo>
                  <a:lnTo>
                    <a:pt x="9767" y="9344"/>
                  </a:lnTo>
                  <a:lnTo>
                    <a:pt x="9767" y="9344"/>
                  </a:lnTo>
                  <a:cubicBezTo>
                    <a:pt x="10047" y="9028"/>
                    <a:pt x="10296" y="8684"/>
                    <a:pt x="10459" y="8340"/>
                  </a:cubicBezTo>
                  <a:lnTo>
                    <a:pt x="11675" y="8340"/>
                  </a:lnTo>
                  <a:lnTo>
                    <a:pt x="11675" y="8273"/>
                  </a:lnTo>
                  <a:cubicBezTo>
                    <a:pt x="11809" y="7606"/>
                    <a:pt x="11942" y="6972"/>
                    <a:pt x="12075" y="6338"/>
                  </a:cubicBezTo>
                  <a:lnTo>
                    <a:pt x="12075" y="6238"/>
                  </a:lnTo>
                  <a:lnTo>
                    <a:pt x="12009" y="6205"/>
                  </a:lnTo>
                  <a:lnTo>
                    <a:pt x="11002" y="5733"/>
                  </a:lnTo>
                  <a:lnTo>
                    <a:pt x="11002" y="5733"/>
                  </a:lnTo>
                  <a:cubicBezTo>
                    <a:pt x="10965" y="5340"/>
                    <a:pt x="10875" y="4947"/>
                    <a:pt x="10757" y="4555"/>
                  </a:cubicBezTo>
                  <a:lnTo>
                    <a:pt x="10757" y="4555"/>
                  </a:lnTo>
                  <a:lnTo>
                    <a:pt x="11542" y="3770"/>
                  </a:lnTo>
                  <a:lnTo>
                    <a:pt x="11608" y="3703"/>
                  </a:lnTo>
                  <a:lnTo>
                    <a:pt x="11575" y="3636"/>
                  </a:lnTo>
                  <a:cubicBezTo>
                    <a:pt x="11208" y="3069"/>
                    <a:pt x="10841" y="2502"/>
                    <a:pt x="10474" y="1968"/>
                  </a:cubicBezTo>
                  <a:lnTo>
                    <a:pt x="10441" y="1902"/>
                  </a:lnTo>
                  <a:lnTo>
                    <a:pt x="10374" y="1935"/>
                  </a:lnTo>
                  <a:lnTo>
                    <a:pt x="9314" y="2309"/>
                  </a:lnTo>
                  <a:lnTo>
                    <a:pt x="9314" y="2309"/>
                  </a:lnTo>
                  <a:cubicBezTo>
                    <a:pt x="9027" y="2030"/>
                    <a:pt x="8682" y="1809"/>
                    <a:pt x="8306" y="1618"/>
                  </a:cubicBezTo>
                  <a:lnTo>
                    <a:pt x="8306" y="1618"/>
                  </a:lnTo>
                  <a:cubicBezTo>
                    <a:pt x="8306" y="1235"/>
                    <a:pt x="8306" y="852"/>
                    <a:pt x="8306" y="501"/>
                  </a:cubicBezTo>
                  <a:lnTo>
                    <a:pt x="8306" y="401"/>
                  </a:lnTo>
                  <a:lnTo>
                    <a:pt x="8239" y="401"/>
                  </a:lnTo>
                  <a:lnTo>
                    <a:pt x="63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079;p75"/>
            <p:cNvSpPr/>
            <p:nvPr/>
          </p:nvSpPr>
          <p:spPr>
            <a:xfrm>
              <a:off x="1407466" y="3530544"/>
              <a:ext cx="59405" cy="53093"/>
            </a:xfrm>
            <a:custGeom>
              <a:avLst/>
              <a:gdLst/>
              <a:ahLst/>
              <a:cxnLst/>
              <a:rect l="l" t="t" r="r" b="b"/>
              <a:pathLst>
                <a:path w="5073" h="4534" extrusionOk="0">
                  <a:moveTo>
                    <a:pt x="2292" y="228"/>
                  </a:moveTo>
                  <a:cubicBezTo>
                    <a:pt x="2625" y="228"/>
                    <a:pt x="2953" y="309"/>
                    <a:pt x="3238" y="463"/>
                  </a:cubicBezTo>
                  <a:cubicBezTo>
                    <a:pt x="4573" y="1130"/>
                    <a:pt x="4706" y="2964"/>
                    <a:pt x="3472" y="3832"/>
                  </a:cubicBezTo>
                  <a:cubicBezTo>
                    <a:pt x="3116" y="4082"/>
                    <a:pt x="2724" y="4196"/>
                    <a:pt x="2343" y="4196"/>
                  </a:cubicBezTo>
                  <a:cubicBezTo>
                    <a:pt x="1401" y="4196"/>
                    <a:pt x="522" y="3499"/>
                    <a:pt x="403" y="2431"/>
                  </a:cubicBezTo>
                  <a:cubicBezTo>
                    <a:pt x="370" y="2331"/>
                    <a:pt x="370" y="2231"/>
                    <a:pt x="403" y="2130"/>
                  </a:cubicBezTo>
                  <a:lnTo>
                    <a:pt x="403" y="1964"/>
                  </a:lnTo>
                  <a:lnTo>
                    <a:pt x="403" y="1897"/>
                  </a:lnTo>
                  <a:lnTo>
                    <a:pt x="403" y="1764"/>
                  </a:lnTo>
                  <a:cubicBezTo>
                    <a:pt x="377" y="1737"/>
                    <a:pt x="350" y="1711"/>
                    <a:pt x="324" y="1701"/>
                  </a:cubicBezTo>
                  <a:lnTo>
                    <a:pt x="324" y="1701"/>
                  </a:lnTo>
                  <a:cubicBezTo>
                    <a:pt x="448" y="1419"/>
                    <a:pt x="600" y="1161"/>
                    <a:pt x="803" y="930"/>
                  </a:cubicBezTo>
                  <a:cubicBezTo>
                    <a:pt x="1037" y="629"/>
                    <a:pt x="1370" y="429"/>
                    <a:pt x="1771" y="296"/>
                  </a:cubicBezTo>
                  <a:cubicBezTo>
                    <a:pt x="1942" y="250"/>
                    <a:pt x="2118" y="228"/>
                    <a:pt x="2292" y="228"/>
                  </a:cubicBezTo>
                  <a:close/>
                  <a:moveTo>
                    <a:pt x="2397" y="0"/>
                  </a:moveTo>
                  <a:cubicBezTo>
                    <a:pt x="2157" y="0"/>
                    <a:pt x="1914" y="43"/>
                    <a:pt x="1671" y="129"/>
                  </a:cubicBezTo>
                  <a:cubicBezTo>
                    <a:pt x="1270" y="262"/>
                    <a:pt x="937" y="496"/>
                    <a:pt x="670" y="830"/>
                  </a:cubicBezTo>
                  <a:cubicBezTo>
                    <a:pt x="503" y="1030"/>
                    <a:pt x="370" y="1263"/>
                    <a:pt x="303" y="1530"/>
                  </a:cubicBezTo>
                  <a:cubicBezTo>
                    <a:pt x="282" y="1593"/>
                    <a:pt x="274" y="1643"/>
                    <a:pt x="271" y="1697"/>
                  </a:cubicBezTo>
                  <a:lnTo>
                    <a:pt x="203" y="1697"/>
                  </a:lnTo>
                  <a:lnTo>
                    <a:pt x="169" y="1764"/>
                  </a:lnTo>
                  <a:cubicBezTo>
                    <a:pt x="136" y="1864"/>
                    <a:pt x="136" y="1964"/>
                    <a:pt x="103" y="2097"/>
                  </a:cubicBezTo>
                  <a:cubicBezTo>
                    <a:pt x="0" y="3483"/>
                    <a:pt x="1142" y="4534"/>
                    <a:pt x="2388" y="4534"/>
                  </a:cubicBezTo>
                  <a:cubicBezTo>
                    <a:pt x="2761" y="4534"/>
                    <a:pt x="3144" y="4439"/>
                    <a:pt x="3505" y="4232"/>
                  </a:cubicBezTo>
                  <a:cubicBezTo>
                    <a:pt x="5073" y="3298"/>
                    <a:pt x="4973" y="996"/>
                    <a:pt x="3338" y="229"/>
                  </a:cubicBezTo>
                  <a:cubicBezTo>
                    <a:pt x="3033" y="77"/>
                    <a:pt x="2718" y="0"/>
                    <a:pt x="23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080;p75"/>
            <p:cNvSpPr/>
            <p:nvPr/>
          </p:nvSpPr>
          <p:spPr>
            <a:xfrm>
              <a:off x="1364139" y="3486737"/>
              <a:ext cx="143752" cy="142979"/>
            </a:xfrm>
            <a:custGeom>
              <a:avLst/>
              <a:gdLst/>
              <a:ahLst/>
              <a:cxnLst/>
              <a:rect l="l" t="t" r="r" b="b"/>
              <a:pathLst>
                <a:path w="12276" h="12210" extrusionOk="0">
                  <a:moveTo>
                    <a:pt x="2302" y="2836"/>
                  </a:moveTo>
                  <a:lnTo>
                    <a:pt x="2350" y="2865"/>
                  </a:lnTo>
                  <a:lnTo>
                    <a:pt x="2350" y="2865"/>
                  </a:lnTo>
                  <a:cubicBezTo>
                    <a:pt x="2358" y="2855"/>
                    <a:pt x="2366" y="2846"/>
                    <a:pt x="2374" y="2836"/>
                  </a:cubicBezTo>
                  <a:close/>
                  <a:moveTo>
                    <a:pt x="2443" y="2836"/>
                  </a:moveTo>
                  <a:lnTo>
                    <a:pt x="2443" y="2836"/>
                  </a:lnTo>
                  <a:cubicBezTo>
                    <a:pt x="2429" y="2852"/>
                    <a:pt x="2415" y="2868"/>
                    <a:pt x="2402" y="2884"/>
                  </a:cubicBezTo>
                  <a:lnTo>
                    <a:pt x="2402" y="2884"/>
                  </a:lnTo>
                  <a:lnTo>
                    <a:pt x="2402" y="2836"/>
                  </a:lnTo>
                  <a:close/>
                  <a:moveTo>
                    <a:pt x="1638" y="3865"/>
                  </a:moveTo>
                  <a:lnTo>
                    <a:pt x="1635" y="3870"/>
                  </a:lnTo>
                  <a:cubicBezTo>
                    <a:pt x="1635" y="3868"/>
                    <a:pt x="1637" y="3866"/>
                    <a:pt x="1638" y="3865"/>
                  </a:cubicBezTo>
                  <a:close/>
                  <a:moveTo>
                    <a:pt x="534" y="3870"/>
                  </a:moveTo>
                  <a:lnTo>
                    <a:pt x="517" y="3887"/>
                  </a:lnTo>
                  <a:lnTo>
                    <a:pt x="517" y="3887"/>
                  </a:lnTo>
                  <a:lnTo>
                    <a:pt x="500" y="3870"/>
                  </a:lnTo>
                  <a:close/>
                  <a:moveTo>
                    <a:pt x="1804" y="3898"/>
                  </a:moveTo>
                  <a:lnTo>
                    <a:pt x="1804" y="3898"/>
                  </a:lnTo>
                  <a:cubicBezTo>
                    <a:pt x="1807" y="3901"/>
                    <a:pt x="1806" y="3903"/>
                    <a:pt x="1801" y="3903"/>
                  </a:cubicBezTo>
                  <a:lnTo>
                    <a:pt x="1804" y="3898"/>
                  </a:lnTo>
                  <a:close/>
                  <a:moveTo>
                    <a:pt x="500" y="3870"/>
                  </a:moveTo>
                  <a:cubicBezTo>
                    <a:pt x="497" y="3884"/>
                    <a:pt x="494" y="3898"/>
                    <a:pt x="491" y="3912"/>
                  </a:cubicBezTo>
                  <a:lnTo>
                    <a:pt x="491" y="3912"/>
                  </a:lnTo>
                  <a:lnTo>
                    <a:pt x="467" y="3937"/>
                  </a:lnTo>
                  <a:lnTo>
                    <a:pt x="486" y="3937"/>
                  </a:lnTo>
                  <a:cubicBezTo>
                    <a:pt x="403" y="4324"/>
                    <a:pt x="298" y="4820"/>
                    <a:pt x="153" y="5442"/>
                  </a:cubicBezTo>
                  <a:lnTo>
                    <a:pt x="153" y="5442"/>
                  </a:lnTo>
                  <a:cubicBezTo>
                    <a:pt x="280" y="4805"/>
                    <a:pt x="385" y="4281"/>
                    <a:pt x="467" y="3870"/>
                  </a:cubicBezTo>
                  <a:close/>
                  <a:moveTo>
                    <a:pt x="117" y="5805"/>
                  </a:moveTo>
                  <a:lnTo>
                    <a:pt x="101" y="5836"/>
                  </a:lnTo>
                  <a:lnTo>
                    <a:pt x="76" y="5824"/>
                  </a:lnTo>
                  <a:lnTo>
                    <a:pt x="76" y="5824"/>
                  </a:lnTo>
                  <a:cubicBezTo>
                    <a:pt x="77" y="5818"/>
                    <a:pt x="79" y="5811"/>
                    <a:pt x="80" y="5805"/>
                  </a:cubicBezTo>
                  <a:close/>
                  <a:moveTo>
                    <a:pt x="1171" y="6387"/>
                  </a:moveTo>
                  <a:lnTo>
                    <a:pt x="1174" y="6388"/>
                  </a:lnTo>
                  <a:lnTo>
                    <a:pt x="1174" y="6388"/>
                  </a:lnTo>
                  <a:cubicBezTo>
                    <a:pt x="1191" y="6579"/>
                    <a:pt x="1214" y="6775"/>
                    <a:pt x="1247" y="6968"/>
                  </a:cubicBezTo>
                  <a:lnTo>
                    <a:pt x="1247" y="6968"/>
                  </a:lnTo>
                  <a:cubicBezTo>
                    <a:pt x="1212" y="6779"/>
                    <a:pt x="1188" y="6586"/>
                    <a:pt x="1171" y="6387"/>
                  </a:cubicBezTo>
                  <a:close/>
                  <a:moveTo>
                    <a:pt x="579" y="8458"/>
                  </a:moveTo>
                  <a:lnTo>
                    <a:pt x="634" y="8544"/>
                  </a:lnTo>
                  <a:lnTo>
                    <a:pt x="634" y="8561"/>
                  </a:lnTo>
                  <a:lnTo>
                    <a:pt x="634" y="8561"/>
                  </a:lnTo>
                  <a:cubicBezTo>
                    <a:pt x="613" y="8529"/>
                    <a:pt x="593" y="8497"/>
                    <a:pt x="572" y="8466"/>
                  </a:cubicBezTo>
                  <a:lnTo>
                    <a:pt x="572" y="8466"/>
                  </a:lnTo>
                  <a:lnTo>
                    <a:pt x="579" y="8458"/>
                  </a:lnTo>
                  <a:close/>
                  <a:moveTo>
                    <a:pt x="658" y="8582"/>
                  </a:moveTo>
                  <a:lnTo>
                    <a:pt x="1295" y="9578"/>
                  </a:lnTo>
                  <a:lnTo>
                    <a:pt x="1295" y="9578"/>
                  </a:lnTo>
                  <a:cubicBezTo>
                    <a:pt x="1075" y="9243"/>
                    <a:pt x="863" y="8915"/>
                    <a:pt x="652" y="8589"/>
                  </a:cubicBezTo>
                  <a:lnTo>
                    <a:pt x="652" y="8589"/>
                  </a:lnTo>
                  <a:lnTo>
                    <a:pt x="658" y="8582"/>
                  </a:lnTo>
                  <a:close/>
                  <a:moveTo>
                    <a:pt x="3584" y="10325"/>
                  </a:moveTo>
                  <a:cubicBezTo>
                    <a:pt x="3623" y="10347"/>
                    <a:pt x="3663" y="10368"/>
                    <a:pt x="3703" y="10389"/>
                  </a:cubicBezTo>
                  <a:lnTo>
                    <a:pt x="3703" y="10389"/>
                  </a:lnTo>
                  <a:lnTo>
                    <a:pt x="3703" y="10390"/>
                  </a:lnTo>
                  <a:lnTo>
                    <a:pt x="3703" y="10390"/>
                  </a:lnTo>
                  <a:cubicBezTo>
                    <a:pt x="3662" y="10369"/>
                    <a:pt x="3623" y="10347"/>
                    <a:pt x="3584" y="10325"/>
                  </a:cubicBezTo>
                  <a:close/>
                  <a:moveTo>
                    <a:pt x="3803" y="10556"/>
                  </a:moveTo>
                  <a:lnTo>
                    <a:pt x="3836" y="10570"/>
                  </a:lnTo>
                  <a:lnTo>
                    <a:pt x="3836" y="10570"/>
                  </a:lnTo>
                  <a:lnTo>
                    <a:pt x="3836" y="11498"/>
                  </a:lnTo>
                  <a:lnTo>
                    <a:pt x="3836" y="11498"/>
                  </a:lnTo>
                  <a:lnTo>
                    <a:pt x="3803" y="11492"/>
                  </a:lnTo>
                  <a:lnTo>
                    <a:pt x="3803" y="10556"/>
                  </a:lnTo>
                  <a:close/>
                  <a:moveTo>
                    <a:pt x="7602" y="10834"/>
                  </a:moveTo>
                  <a:lnTo>
                    <a:pt x="8331" y="11537"/>
                  </a:lnTo>
                  <a:lnTo>
                    <a:pt x="8331" y="11537"/>
                  </a:lnTo>
                  <a:lnTo>
                    <a:pt x="8311" y="11550"/>
                  </a:lnTo>
                  <a:lnTo>
                    <a:pt x="8311" y="11550"/>
                  </a:lnTo>
                  <a:lnTo>
                    <a:pt x="7575" y="10841"/>
                  </a:lnTo>
                  <a:lnTo>
                    <a:pt x="7575" y="10841"/>
                  </a:lnTo>
                  <a:lnTo>
                    <a:pt x="7602" y="10834"/>
                  </a:lnTo>
                  <a:close/>
                  <a:moveTo>
                    <a:pt x="3803" y="11601"/>
                  </a:moveTo>
                  <a:lnTo>
                    <a:pt x="3836" y="11642"/>
                  </a:lnTo>
                  <a:lnTo>
                    <a:pt x="3847" y="11653"/>
                  </a:lnTo>
                  <a:lnTo>
                    <a:pt x="3847" y="11653"/>
                  </a:lnTo>
                  <a:lnTo>
                    <a:pt x="3842" y="11663"/>
                  </a:lnTo>
                  <a:lnTo>
                    <a:pt x="3842" y="11663"/>
                  </a:lnTo>
                  <a:lnTo>
                    <a:pt x="3803" y="11655"/>
                  </a:lnTo>
                  <a:lnTo>
                    <a:pt x="3803" y="11655"/>
                  </a:lnTo>
                  <a:lnTo>
                    <a:pt x="3803" y="11601"/>
                  </a:lnTo>
                  <a:close/>
                  <a:moveTo>
                    <a:pt x="6515" y="390"/>
                  </a:moveTo>
                  <a:lnTo>
                    <a:pt x="8173" y="733"/>
                  </a:lnTo>
                  <a:lnTo>
                    <a:pt x="8173" y="733"/>
                  </a:lnTo>
                  <a:cubicBezTo>
                    <a:pt x="8173" y="992"/>
                    <a:pt x="8173" y="1247"/>
                    <a:pt x="8173" y="1485"/>
                  </a:cubicBezTo>
                  <a:lnTo>
                    <a:pt x="8173" y="1485"/>
                  </a:lnTo>
                  <a:lnTo>
                    <a:pt x="8139" y="1468"/>
                  </a:lnTo>
                  <a:lnTo>
                    <a:pt x="8173" y="1518"/>
                  </a:lnTo>
                  <a:lnTo>
                    <a:pt x="8173" y="1518"/>
                  </a:lnTo>
                  <a:cubicBezTo>
                    <a:pt x="8173" y="1616"/>
                    <a:pt x="8173" y="1711"/>
                    <a:pt x="8173" y="1802"/>
                  </a:cubicBezTo>
                  <a:lnTo>
                    <a:pt x="8206" y="1791"/>
                  </a:lnTo>
                  <a:lnTo>
                    <a:pt x="8206" y="1791"/>
                  </a:lnTo>
                  <a:lnTo>
                    <a:pt x="8206" y="1869"/>
                  </a:lnTo>
                  <a:lnTo>
                    <a:pt x="8206" y="1902"/>
                  </a:lnTo>
                  <a:lnTo>
                    <a:pt x="8273" y="1935"/>
                  </a:lnTo>
                  <a:cubicBezTo>
                    <a:pt x="8362" y="1980"/>
                    <a:pt x="8449" y="2028"/>
                    <a:pt x="8535" y="2079"/>
                  </a:cubicBezTo>
                  <a:lnTo>
                    <a:pt x="8535" y="2079"/>
                  </a:lnTo>
                  <a:lnTo>
                    <a:pt x="8573" y="2135"/>
                  </a:lnTo>
                  <a:lnTo>
                    <a:pt x="8573" y="2101"/>
                  </a:lnTo>
                  <a:lnTo>
                    <a:pt x="8573" y="2101"/>
                  </a:lnTo>
                  <a:cubicBezTo>
                    <a:pt x="8760" y="2215"/>
                    <a:pt x="8936" y="2343"/>
                    <a:pt x="9099" y="2481"/>
                  </a:cubicBezTo>
                  <a:lnTo>
                    <a:pt x="9099" y="2481"/>
                  </a:lnTo>
                  <a:lnTo>
                    <a:pt x="9040" y="2502"/>
                  </a:lnTo>
                  <a:lnTo>
                    <a:pt x="9147" y="2522"/>
                  </a:lnTo>
                  <a:lnTo>
                    <a:pt x="9147" y="2522"/>
                  </a:lnTo>
                  <a:cubicBezTo>
                    <a:pt x="9214" y="2580"/>
                    <a:pt x="9278" y="2641"/>
                    <a:pt x="9340" y="2702"/>
                  </a:cubicBezTo>
                  <a:lnTo>
                    <a:pt x="9407" y="2736"/>
                  </a:lnTo>
                  <a:lnTo>
                    <a:pt x="9473" y="2702"/>
                  </a:lnTo>
                  <a:lnTo>
                    <a:pt x="9723" y="2614"/>
                  </a:lnTo>
                  <a:lnTo>
                    <a:pt x="9723" y="2614"/>
                  </a:lnTo>
                  <a:lnTo>
                    <a:pt x="9840" y="2636"/>
                  </a:lnTo>
                  <a:lnTo>
                    <a:pt x="9840" y="2636"/>
                  </a:lnTo>
                  <a:lnTo>
                    <a:pt x="9789" y="2591"/>
                  </a:lnTo>
                  <a:lnTo>
                    <a:pt x="9789" y="2591"/>
                  </a:lnTo>
                  <a:lnTo>
                    <a:pt x="10479" y="2347"/>
                  </a:lnTo>
                  <a:lnTo>
                    <a:pt x="10479" y="2347"/>
                  </a:lnTo>
                  <a:lnTo>
                    <a:pt x="11391" y="3742"/>
                  </a:lnTo>
                  <a:lnTo>
                    <a:pt x="11375" y="3737"/>
                  </a:lnTo>
                  <a:lnTo>
                    <a:pt x="11375" y="3803"/>
                  </a:lnTo>
                  <a:lnTo>
                    <a:pt x="11415" y="3797"/>
                  </a:lnTo>
                  <a:lnTo>
                    <a:pt x="11415" y="3797"/>
                  </a:lnTo>
                  <a:lnTo>
                    <a:pt x="10872" y="4340"/>
                  </a:lnTo>
                  <a:lnTo>
                    <a:pt x="10841" y="4237"/>
                  </a:lnTo>
                  <a:lnTo>
                    <a:pt x="10808" y="4404"/>
                  </a:lnTo>
                  <a:lnTo>
                    <a:pt x="10641" y="4571"/>
                  </a:lnTo>
                  <a:lnTo>
                    <a:pt x="10608" y="4637"/>
                  </a:lnTo>
                  <a:lnTo>
                    <a:pt x="10608" y="4671"/>
                  </a:lnTo>
                  <a:lnTo>
                    <a:pt x="10574" y="4671"/>
                  </a:lnTo>
                  <a:cubicBezTo>
                    <a:pt x="10675" y="4973"/>
                    <a:pt x="10738" y="5294"/>
                    <a:pt x="10777" y="5606"/>
                  </a:cubicBezTo>
                  <a:lnTo>
                    <a:pt x="10777" y="5606"/>
                  </a:lnTo>
                  <a:lnTo>
                    <a:pt x="10774" y="5605"/>
                  </a:lnTo>
                  <a:lnTo>
                    <a:pt x="10774" y="5605"/>
                  </a:lnTo>
                  <a:lnTo>
                    <a:pt x="10777" y="5609"/>
                  </a:lnTo>
                  <a:lnTo>
                    <a:pt x="10777" y="5609"/>
                  </a:lnTo>
                  <a:cubicBezTo>
                    <a:pt x="10790" y="5709"/>
                    <a:pt x="10800" y="5808"/>
                    <a:pt x="10808" y="5905"/>
                  </a:cubicBezTo>
                  <a:lnTo>
                    <a:pt x="10840" y="5898"/>
                  </a:lnTo>
                  <a:lnTo>
                    <a:pt x="10840" y="5898"/>
                  </a:lnTo>
                  <a:cubicBezTo>
                    <a:pt x="10841" y="5923"/>
                    <a:pt x="10841" y="5947"/>
                    <a:pt x="10841" y="5972"/>
                  </a:cubicBezTo>
                  <a:lnTo>
                    <a:pt x="10841" y="6038"/>
                  </a:lnTo>
                  <a:lnTo>
                    <a:pt x="10908" y="6072"/>
                  </a:lnTo>
                  <a:lnTo>
                    <a:pt x="11179" y="6195"/>
                  </a:lnTo>
                  <a:lnTo>
                    <a:pt x="11179" y="6195"/>
                  </a:lnTo>
                  <a:lnTo>
                    <a:pt x="11208" y="6238"/>
                  </a:lnTo>
                  <a:lnTo>
                    <a:pt x="11208" y="6208"/>
                  </a:lnTo>
                  <a:lnTo>
                    <a:pt x="11208" y="6208"/>
                  </a:lnTo>
                  <a:lnTo>
                    <a:pt x="11878" y="6513"/>
                  </a:lnTo>
                  <a:lnTo>
                    <a:pt x="11878" y="6513"/>
                  </a:lnTo>
                  <a:lnTo>
                    <a:pt x="11518" y="8206"/>
                  </a:lnTo>
                  <a:lnTo>
                    <a:pt x="10752" y="8206"/>
                  </a:lnTo>
                  <a:lnTo>
                    <a:pt x="10808" y="8106"/>
                  </a:lnTo>
                  <a:lnTo>
                    <a:pt x="10808" y="8106"/>
                  </a:lnTo>
                  <a:lnTo>
                    <a:pt x="10628" y="8206"/>
                  </a:lnTo>
                  <a:lnTo>
                    <a:pt x="10374" y="8206"/>
                  </a:lnTo>
                  <a:lnTo>
                    <a:pt x="10341" y="8273"/>
                  </a:lnTo>
                  <a:cubicBezTo>
                    <a:pt x="10312" y="8325"/>
                    <a:pt x="10283" y="8377"/>
                    <a:pt x="10254" y="8429"/>
                  </a:cubicBezTo>
                  <a:lnTo>
                    <a:pt x="10254" y="8429"/>
                  </a:lnTo>
                  <a:lnTo>
                    <a:pt x="10174" y="8473"/>
                  </a:lnTo>
                  <a:lnTo>
                    <a:pt x="10228" y="8473"/>
                  </a:lnTo>
                  <a:cubicBezTo>
                    <a:pt x="10107" y="8681"/>
                    <a:pt x="9974" y="8886"/>
                    <a:pt x="9821" y="9083"/>
                  </a:cubicBezTo>
                  <a:lnTo>
                    <a:pt x="9821" y="9083"/>
                  </a:lnTo>
                  <a:lnTo>
                    <a:pt x="9807" y="9040"/>
                  </a:lnTo>
                  <a:lnTo>
                    <a:pt x="9788" y="9126"/>
                  </a:lnTo>
                  <a:lnTo>
                    <a:pt x="9788" y="9126"/>
                  </a:lnTo>
                  <a:cubicBezTo>
                    <a:pt x="9730" y="9199"/>
                    <a:pt x="9670" y="9270"/>
                    <a:pt x="9607" y="9341"/>
                  </a:cubicBezTo>
                  <a:lnTo>
                    <a:pt x="9574" y="9374"/>
                  </a:lnTo>
                  <a:lnTo>
                    <a:pt x="9574" y="9407"/>
                  </a:lnTo>
                  <a:lnTo>
                    <a:pt x="9540" y="9407"/>
                  </a:lnTo>
                  <a:cubicBezTo>
                    <a:pt x="9605" y="9562"/>
                    <a:pt x="9664" y="9717"/>
                    <a:pt x="9721" y="9870"/>
                  </a:cubicBezTo>
                  <a:lnTo>
                    <a:pt x="9721" y="9870"/>
                  </a:lnTo>
                  <a:lnTo>
                    <a:pt x="9930" y="10481"/>
                  </a:lnTo>
                  <a:lnTo>
                    <a:pt x="8473" y="11442"/>
                  </a:lnTo>
                  <a:lnTo>
                    <a:pt x="8473" y="11442"/>
                  </a:lnTo>
                  <a:lnTo>
                    <a:pt x="7812" y="10782"/>
                  </a:lnTo>
                  <a:lnTo>
                    <a:pt x="7839" y="10775"/>
                  </a:lnTo>
                  <a:lnTo>
                    <a:pt x="7794" y="10764"/>
                  </a:lnTo>
                  <a:lnTo>
                    <a:pt x="7794" y="10764"/>
                  </a:lnTo>
                  <a:lnTo>
                    <a:pt x="7672" y="10642"/>
                  </a:lnTo>
                  <a:lnTo>
                    <a:pt x="7639" y="10608"/>
                  </a:lnTo>
                  <a:lnTo>
                    <a:pt x="7572" y="10608"/>
                  </a:lnTo>
                  <a:cubicBezTo>
                    <a:pt x="7501" y="10632"/>
                    <a:pt x="7430" y="10654"/>
                    <a:pt x="7357" y="10675"/>
                  </a:cubicBezTo>
                  <a:lnTo>
                    <a:pt x="7357" y="10675"/>
                  </a:lnTo>
                  <a:lnTo>
                    <a:pt x="7205" y="10642"/>
                  </a:lnTo>
                  <a:lnTo>
                    <a:pt x="7205" y="10642"/>
                  </a:lnTo>
                  <a:lnTo>
                    <a:pt x="7298" y="10692"/>
                  </a:lnTo>
                  <a:lnTo>
                    <a:pt x="7298" y="10692"/>
                  </a:lnTo>
                  <a:cubicBezTo>
                    <a:pt x="7031" y="10766"/>
                    <a:pt x="6751" y="10820"/>
                    <a:pt x="6457" y="10836"/>
                  </a:cubicBezTo>
                  <a:lnTo>
                    <a:pt x="6457" y="10836"/>
                  </a:lnTo>
                  <a:lnTo>
                    <a:pt x="6505" y="10742"/>
                  </a:lnTo>
                  <a:lnTo>
                    <a:pt x="6367" y="10840"/>
                  </a:lnTo>
                  <a:lnTo>
                    <a:pt x="6367" y="10840"/>
                  </a:lnTo>
                  <a:cubicBezTo>
                    <a:pt x="6335" y="10841"/>
                    <a:pt x="6303" y="10842"/>
                    <a:pt x="6271" y="10842"/>
                  </a:cubicBezTo>
                  <a:lnTo>
                    <a:pt x="6238" y="10842"/>
                  </a:lnTo>
                  <a:lnTo>
                    <a:pt x="6204" y="10908"/>
                  </a:lnTo>
                  <a:cubicBezTo>
                    <a:pt x="6198" y="10923"/>
                    <a:pt x="6192" y="10938"/>
                    <a:pt x="6186" y="10952"/>
                  </a:cubicBezTo>
                  <a:lnTo>
                    <a:pt x="6186" y="10952"/>
                  </a:lnTo>
                  <a:lnTo>
                    <a:pt x="5971" y="11075"/>
                  </a:lnTo>
                  <a:lnTo>
                    <a:pt x="6134" y="11075"/>
                  </a:lnTo>
                  <a:cubicBezTo>
                    <a:pt x="6005" y="11377"/>
                    <a:pt x="5876" y="11660"/>
                    <a:pt x="5747" y="11922"/>
                  </a:cubicBezTo>
                  <a:lnTo>
                    <a:pt x="5747" y="11922"/>
                  </a:lnTo>
                  <a:lnTo>
                    <a:pt x="4029" y="11537"/>
                  </a:lnTo>
                  <a:lnTo>
                    <a:pt x="4029" y="11537"/>
                  </a:lnTo>
                  <a:cubicBezTo>
                    <a:pt x="4003" y="11143"/>
                    <a:pt x="4003" y="10776"/>
                    <a:pt x="4003" y="10408"/>
                  </a:cubicBezTo>
                  <a:lnTo>
                    <a:pt x="4003" y="10375"/>
                  </a:lnTo>
                  <a:lnTo>
                    <a:pt x="3970" y="10341"/>
                  </a:lnTo>
                  <a:cubicBezTo>
                    <a:pt x="3893" y="10309"/>
                    <a:pt x="3817" y="10274"/>
                    <a:pt x="3743" y="10235"/>
                  </a:cubicBezTo>
                  <a:lnTo>
                    <a:pt x="3743" y="10235"/>
                  </a:lnTo>
                  <a:lnTo>
                    <a:pt x="3703" y="10175"/>
                  </a:lnTo>
                  <a:lnTo>
                    <a:pt x="3703" y="10213"/>
                  </a:lnTo>
                  <a:lnTo>
                    <a:pt x="3703" y="10213"/>
                  </a:lnTo>
                  <a:cubicBezTo>
                    <a:pt x="3455" y="10079"/>
                    <a:pt x="3221" y="9909"/>
                    <a:pt x="3000" y="9723"/>
                  </a:cubicBezTo>
                  <a:lnTo>
                    <a:pt x="3000" y="9723"/>
                  </a:lnTo>
                  <a:lnTo>
                    <a:pt x="3036" y="9708"/>
                  </a:lnTo>
                  <a:lnTo>
                    <a:pt x="2972" y="9698"/>
                  </a:lnTo>
                  <a:lnTo>
                    <a:pt x="2972" y="9698"/>
                  </a:lnTo>
                  <a:cubicBezTo>
                    <a:pt x="2937" y="9669"/>
                    <a:pt x="2903" y="9638"/>
                    <a:pt x="2869" y="9607"/>
                  </a:cubicBezTo>
                  <a:lnTo>
                    <a:pt x="2835" y="9574"/>
                  </a:lnTo>
                  <a:lnTo>
                    <a:pt x="2802" y="9574"/>
                  </a:lnTo>
                  <a:lnTo>
                    <a:pt x="2624" y="9642"/>
                  </a:lnTo>
                  <a:lnTo>
                    <a:pt x="2624" y="9642"/>
                  </a:lnTo>
                  <a:lnTo>
                    <a:pt x="2502" y="9607"/>
                  </a:lnTo>
                  <a:lnTo>
                    <a:pt x="2502" y="9607"/>
                  </a:lnTo>
                  <a:lnTo>
                    <a:pt x="2561" y="9666"/>
                  </a:lnTo>
                  <a:lnTo>
                    <a:pt x="2561" y="9666"/>
                  </a:lnTo>
                  <a:lnTo>
                    <a:pt x="1757" y="9974"/>
                  </a:lnTo>
                  <a:lnTo>
                    <a:pt x="1757" y="9974"/>
                  </a:lnTo>
                  <a:lnTo>
                    <a:pt x="766" y="8472"/>
                  </a:lnTo>
                  <a:lnTo>
                    <a:pt x="766" y="8472"/>
                  </a:lnTo>
                  <a:lnTo>
                    <a:pt x="1568" y="7606"/>
                  </a:lnTo>
                  <a:lnTo>
                    <a:pt x="1568" y="7573"/>
                  </a:lnTo>
                  <a:cubicBezTo>
                    <a:pt x="1434" y="7139"/>
                    <a:pt x="1334" y="6705"/>
                    <a:pt x="1301" y="6272"/>
                  </a:cubicBezTo>
                  <a:lnTo>
                    <a:pt x="1301" y="6238"/>
                  </a:lnTo>
                  <a:lnTo>
                    <a:pt x="1117" y="6161"/>
                  </a:lnTo>
                  <a:lnTo>
                    <a:pt x="1101" y="6138"/>
                  </a:lnTo>
                  <a:lnTo>
                    <a:pt x="1101" y="6153"/>
                  </a:lnTo>
                  <a:lnTo>
                    <a:pt x="1101" y="6153"/>
                  </a:lnTo>
                  <a:lnTo>
                    <a:pt x="212" y="5777"/>
                  </a:lnTo>
                  <a:lnTo>
                    <a:pt x="212" y="5777"/>
                  </a:lnTo>
                  <a:cubicBezTo>
                    <a:pt x="368" y="4991"/>
                    <a:pt x="465" y="4387"/>
                    <a:pt x="560" y="3935"/>
                  </a:cubicBezTo>
                  <a:lnTo>
                    <a:pt x="560" y="3935"/>
                  </a:lnTo>
                  <a:lnTo>
                    <a:pt x="1434" y="3870"/>
                  </a:lnTo>
                  <a:cubicBezTo>
                    <a:pt x="1468" y="3881"/>
                    <a:pt x="1501" y="3885"/>
                    <a:pt x="1534" y="3885"/>
                  </a:cubicBezTo>
                  <a:cubicBezTo>
                    <a:pt x="1601" y="3885"/>
                    <a:pt x="1668" y="3870"/>
                    <a:pt x="1735" y="3870"/>
                  </a:cubicBezTo>
                  <a:lnTo>
                    <a:pt x="1668" y="3870"/>
                  </a:lnTo>
                  <a:lnTo>
                    <a:pt x="1644" y="3858"/>
                  </a:lnTo>
                  <a:lnTo>
                    <a:pt x="1644" y="3858"/>
                  </a:lnTo>
                  <a:cubicBezTo>
                    <a:pt x="1653" y="3850"/>
                    <a:pt x="1665" y="3847"/>
                    <a:pt x="1679" y="3847"/>
                  </a:cubicBezTo>
                  <a:cubicBezTo>
                    <a:pt x="1708" y="3847"/>
                    <a:pt x="1743" y="3860"/>
                    <a:pt x="1769" y="3874"/>
                  </a:cubicBezTo>
                  <a:lnTo>
                    <a:pt x="1769" y="3874"/>
                  </a:lnTo>
                  <a:cubicBezTo>
                    <a:pt x="1768" y="3883"/>
                    <a:pt x="1768" y="3893"/>
                    <a:pt x="1768" y="3903"/>
                  </a:cubicBezTo>
                  <a:lnTo>
                    <a:pt x="1768" y="3970"/>
                  </a:lnTo>
                  <a:cubicBezTo>
                    <a:pt x="1743" y="3970"/>
                    <a:pt x="1830" y="4026"/>
                    <a:pt x="1876" y="4026"/>
                  </a:cubicBezTo>
                  <a:cubicBezTo>
                    <a:pt x="1891" y="4026"/>
                    <a:pt x="1901" y="4020"/>
                    <a:pt x="1901" y="4003"/>
                  </a:cubicBezTo>
                  <a:lnTo>
                    <a:pt x="1901" y="3970"/>
                  </a:lnTo>
                  <a:lnTo>
                    <a:pt x="2001" y="3837"/>
                  </a:lnTo>
                  <a:cubicBezTo>
                    <a:pt x="2068" y="3703"/>
                    <a:pt x="2135" y="3603"/>
                    <a:pt x="2202" y="3503"/>
                  </a:cubicBezTo>
                  <a:cubicBezTo>
                    <a:pt x="2305" y="3348"/>
                    <a:pt x="2428" y="3213"/>
                    <a:pt x="2540" y="3083"/>
                  </a:cubicBezTo>
                  <a:lnTo>
                    <a:pt x="2540" y="3083"/>
                  </a:lnTo>
                  <a:lnTo>
                    <a:pt x="2602" y="3236"/>
                  </a:lnTo>
                  <a:lnTo>
                    <a:pt x="2654" y="2951"/>
                  </a:lnTo>
                  <a:lnTo>
                    <a:pt x="2654" y="2951"/>
                  </a:lnTo>
                  <a:lnTo>
                    <a:pt x="2702" y="2903"/>
                  </a:lnTo>
                  <a:lnTo>
                    <a:pt x="2702" y="2836"/>
                  </a:lnTo>
                  <a:cubicBezTo>
                    <a:pt x="2697" y="2824"/>
                    <a:pt x="2691" y="2812"/>
                    <a:pt x="2686" y="2800"/>
                  </a:cubicBezTo>
                  <a:lnTo>
                    <a:pt x="2686" y="2800"/>
                  </a:lnTo>
                  <a:lnTo>
                    <a:pt x="2769" y="2469"/>
                  </a:lnTo>
                  <a:lnTo>
                    <a:pt x="2769" y="2469"/>
                  </a:lnTo>
                  <a:lnTo>
                    <a:pt x="2616" y="2641"/>
                  </a:lnTo>
                  <a:lnTo>
                    <a:pt x="2616" y="2641"/>
                  </a:lnTo>
                  <a:cubicBezTo>
                    <a:pt x="2504" y="2375"/>
                    <a:pt x="2405" y="2106"/>
                    <a:pt x="2309" y="1821"/>
                  </a:cubicBezTo>
                  <a:lnTo>
                    <a:pt x="2309" y="1821"/>
                  </a:lnTo>
                  <a:lnTo>
                    <a:pt x="3764" y="890"/>
                  </a:lnTo>
                  <a:lnTo>
                    <a:pt x="3764" y="890"/>
                  </a:lnTo>
                  <a:lnTo>
                    <a:pt x="4349" y="1452"/>
                  </a:lnTo>
                  <a:lnTo>
                    <a:pt x="4349" y="1452"/>
                  </a:lnTo>
                  <a:lnTo>
                    <a:pt x="4303" y="1468"/>
                  </a:lnTo>
                  <a:lnTo>
                    <a:pt x="4391" y="1492"/>
                  </a:lnTo>
                  <a:lnTo>
                    <a:pt x="4391" y="1492"/>
                  </a:lnTo>
                  <a:lnTo>
                    <a:pt x="4470" y="1568"/>
                  </a:lnTo>
                  <a:lnTo>
                    <a:pt x="4491" y="1527"/>
                  </a:lnTo>
                  <a:lnTo>
                    <a:pt x="4491" y="1527"/>
                  </a:lnTo>
                  <a:lnTo>
                    <a:pt x="4603" y="1635"/>
                  </a:lnTo>
                  <a:lnTo>
                    <a:pt x="4637" y="1668"/>
                  </a:lnTo>
                  <a:lnTo>
                    <a:pt x="4703" y="1668"/>
                  </a:lnTo>
                  <a:cubicBezTo>
                    <a:pt x="4771" y="1646"/>
                    <a:pt x="4840" y="1625"/>
                    <a:pt x="4910" y="1606"/>
                  </a:cubicBezTo>
                  <a:lnTo>
                    <a:pt x="4910" y="1606"/>
                  </a:lnTo>
                  <a:lnTo>
                    <a:pt x="5070" y="1635"/>
                  </a:lnTo>
                  <a:lnTo>
                    <a:pt x="5070" y="1635"/>
                  </a:lnTo>
                  <a:lnTo>
                    <a:pt x="5014" y="1579"/>
                  </a:lnTo>
                  <a:lnTo>
                    <a:pt x="5014" y="1579"/>
                  </a:lnTo>
                  <a:cubicBezTo>
                    <a:pt x="5244" y="1523"/>
                    <a:pt x="5481" y="1484"/>
                    <a:pt x="5721" y="1458"/>
                  </a:cubicBezTo>
                  <a:lnTo>
                    <a:pt x="5721" y="1458"/>
                  </a:lnTo>
                  <a:lnTo>
                    <a:pt x="5671" y="1568"/>
                  </a:lnTo>
                  <a:lnTo>
                    <a:pt x="5671" y="1568"/>
                  </a:lnTo>
                  <a:lnTo>
                    <a:pt x="5846" y="1445"/>
                  </a:lnTo>
                  <a:lnTo>
                    <a:pt x="5846" y="1445"/>
                  </a:lnTo>
                  <a:cubicBezTo>
                    <a:pt x="5888" y="1442"/>
                    <a:pt x="5929" y="1438"/>
                    <a:pt x="5971" y="1435"/>
                  </a:cubicBezTo>
                  <a:lnTo>
                    <a:pt x="6038" y="1435"/>
                  </a:lnTo>
                  <a:lnTo>
                    <a:pt x="6071" y="1368"/>
                  </a:lnTo>
                  <a:cubicBezTo>
                    <a:pt x="6085" y="1338"/>
                    <a:pt x="6099" y="1307"/>
                    <a:pt x="6113" y="1276"/>
                  </a:cubicBezTo>
                  <a:lnTo>
                    <a:pt x="6113" y="1276"/>
                  </a:lnTo>
                  <a:lnTo>
                    <a:pt x="6338" y="1101"/>
                  </a:lnTo>
                  <a:lnTo>
                    <a:pt x="6192" y="1101"/>
                  </a:lnTo>
                  <a:cubicBezTo>
                    <a:pt x="6300" y="864"/>
                    <a:pt x="6408" y="627"/>
                    <a:pt x="6515" y="390"/>
                  </a:cubicBezTo>
                  <a:close/>
                  <a:moveTo>
                    <a:pt x="6705" y="1"/>
                  </a:moveTo>
                  <a:lnTo>
                    <a:pt x="6590" y="58"/>
                  </a:lnTo>
                  <a:lnTo>
                    <a:pt x="6590" y="58"/>
                  </a:lnTo>
                  <a:lnTo>
                    <a:pt x="6471" y="34"/>
                  </a:lnTo>
                  <a:lnTo>
                    <a:pt x="6371" y="34"/>
                  </a:lnTo>
                  <a:lnTo>
                    <a:pt x="6338" y="101"/>
                  </a:lnTo>
                  <a:cubicBezTo>
                    <a:pt x="6327" y="123"/>
                    <a:pt x="6316" y="145"/>
                    <a:pt x="6305" y="168"/>
                  </a:cubicBezTo>
                  <a:lnTo>
                    <a:pt x="6305" y="168"/>
                  </a:lnTo>
                  <a:lnTo>
                    <a:pt x="6305" y="167"/>
                  </a:lnTo>
                  <a:lnTo>
                    <a:pt x="6283" y="211"/>
                  </a:lnTo>
                  <a:lnTo>
                    <a:pt x="6283" y="211"/>
                  </a:lnTo>
                  <a:lnTo>
                    <a:pt x="6104" y="301"/>
                  </a:lnTo>
                  <a:lnTo>
                    <a:pt x="6227" y="328"/>
                  </a:lnTo>
                  <a:lnTo>
                    <a:pt x="6227" y="328"/>
                  </a:lnTo>
                  <a:lnTo>
                    <a:pt x="5847" y="1111"/>
                  </a:lnTo>
                  <a:lnTo>
                    <a:pt x="5847" y="1111"/>
                  </a:lnTo>
                  <a:cubicBezTo>
                    <a:pt x="5456" y="1145"/>
                    <a:pt x="5089" y="1204"/>
                    <a:pt x="4745" y="1311"/>
                  </a:cubicBezTo>
                  <a:lnTo>
                    <a:pt x="4745" y="1311"/>
                  </a:lnTo>
                  <a:cubicBezTo>
                    <a:pt x="4540" y="1108"/>
                    <a:pt x="4316" y="904"/>
                    <a:pt x="4089" y="685"/>
                  </a:cubicBezTo>
                  <a:lnTo>
                    <a:pt x="4089" y="685"/>
                  </a:lnTo>
                  <a:lnTo>
                    <a:pt x="4170" y="634"/>
                  </a:lnTo>
                  <a:lnTo>
                    <a:pt x="4022" y="620"/>
                  </a:lnTo>
                  <a:lnTo>
                    <a:pt x="4022" y="620"/>
                  </a:lnTo>
                  <a:cubicBezTo>
                    <a:pt x="3994" y="591"/>
                    <a:pt x="3965" y="563"/>
                    <a:pt x="3936" y="534"/>
                  </a:cubicBezTo>
                  <a:lnTo>
                    <a:pt x="3869" y="468"/>
                  </a:lnTo>
                  <a:lnTo>
                    <a:pt x="3803" y="501"/>
                  </a:lnTo>
                  <a:lnTo>
                    <a:pt x="3674" y="587"/>
                  </a:lnTo>
                  <a:lnTo>
                    <a:pt x="3674" y="587"/>
                  </a:lnTo>
                  <a:lnTo>
                    <a:pt x="3503" y="568"/>
                  </a:lnTo>
                  <a:lnTo>
                    <a:pt x="3503" y="568"/>
                  </a:lnTo>
                  <a:lnTo>
                    <a:pt x="3583" y="648"/>
                  </a:lnTo>
                  <a:lnTo>
                    <a:pt x="3583" y="648"/>
                  </a:lnTo>
                  <a:lnTo>
                    <a:pt x="2220" y="1556"/>
                  </a:lnTo>
                  <a:lnTo>
                    <a:pt x="2168" y="1402"/>
                  </a:lnTo>
                  <a:lnTo>
                    <a:pt x="2088" y="1642"/>
                  </a:lnTo>
                  <a:lnTo>
                    <a:pt x="2088" y="1642"/>
                  </a:lnTo>
                  <a:lnTo>
                    <a:pt x="2035" y="1668"/>
                  </a:lnTo>
                  <a:lnTo>
                    <a:pt x="2044" y="1696"/>
                  </a:lnTo>
                  <a:lnTo>
                    <a:pt x="2044" y="1696"/>
                  </a:lnTo>
                  <a:lnTo>
                    <a:pt x="2035" y="1702"/>
                  </a:lnTo>
                  <a:lnTo>
                    <a:pt x="2050" y="1713"/>
                  </a:lnTo>
                  <a:lnTo>
                    <a:pt x="2050" y="1713"/>
                  </a:lnTo>
                  <a:lnTo>
                    <a:pt x="2059" y="1740"/>
                  </a:lnTo>
                  <a:lnTo>
                    <a:pt x="2059" y="1740"/>
                  </a:lnTo>
                  <a:lnTo>
                    <a:pt x="2051" y="1768"/>
                  </a:lnTo>
                  <a:lnTo>
                    <a:pt x="1968" y="1768"/>
                  </a:lnTo>
                  <a:cubicBezTo>
                    <a:pt x="1983" y="1813"/>
                    <a:pt x="1998" y="1856"/>
                    <a:pt x="2013" y="1900"/>
                  </a:cubicBezTo>
                  <a:lnTo>
                    <a:pt x="2013" y="1900"/>
                  </a:lnTo>
                  <a:lnTo>
                    <a:pt x="1968" y="2035"/>
                  </a:lnTo>
                  <a:lnTo>
                    <a:pt x="1968" y="2035"/>
                  </a:lnTo>
                  <a:lnTo>
                    <a:pt x="2045" y="1987"/>
                  </a:lnTo>
                  <a:lnTo>
                    <a:pt x="2045" y="1987"/>
                  </a:lnTo>
                  <a:cubicBezTo>
                    <a:pt x="2153" y="2280"/>
                    <a:pt x="2273" y="2557"/>
                    <a:pt x="2376" y="2833"/>
                  </a:cubicBezTo>
                  <a:lnTo>
                    <a:pt x="2376" y="2833"/>
                  </a:lnTo>
                  <a:cubicBezTo>
                    <a:pt x="2375" y="2834"/>
                    <a:pt x="2375" y="2835"/>
                    <a:pt x="2374" y="2836"/>
                  </a:cubicBezTo>
                  <a:lnTo>
                    <a:pt x="2377" y="2836"/>
                  </a:lnTo>
                  <a:cubicBezTo>
                    <a:pt x="2384" y="2854"/>
                    <a:pt x="2390" y="2872"/>
                    <a:pt x="2397" y="2889"/>
                  </a:cubicBezTo>
                  <a:lnTo>
                    <a:pt x="2397" y="2889"/>
                  </a:lnTo>
                  <a:cubicBezTo>
                    <a:pt x="2396" y="2890"/>
                    <a:pt x="2396" y="2891"/>
                    <a:pt x="2395" y="2892"/>
                  </a:cubicBezTo>
                  <a:lnTo>
                    <a:pt x="2395" y="2892"/>
                  </a:lnTo>
                  <a:lnTo>
                    <a:pt x="2350" y="2865"/>
                  </a:lnTo>
                  <a:lnTo>
                    <a:pt x="2350" y="2865"/>
                  </a:lnTo>
                  <a:cubicBezTo>
                    <a:pt x="2201" y="3044"/>
                    <a:pt x="2054" y="3224"/>
                    <a:pt x="1935" y="3403"/>
                  </a:cubicBezTo>
                  <a:cubicBezTo>
                    <a:pt x="1868" y="3503"/>
                    <a:pt x="1801" y="3603"/>
                    <a:pt x="1735" y="3703"/>
                  </a:cubicBezTo>
                  <a:lnTo>
                    <a:pt x="1642" y="3857"/>
                  </a:lnTo>
                  <a:lnTo>
                    <a:pt x="1642" y="3857"/>
                  </a:lnTo>
                  <a:lnTo>
                    <a:pt x="1601" y="3837"/>
                  </a:lnTo>
                  <a:lnTo>
                    <a:pt x="467" y="3837"/>
                  </a:lnTo>
                  <a:lnTo>
                    <a:pt x="0" y="5805"/>
                  </a:lnTo>
                  <a:lnTo>
                    <a:pt x="0" y="5838"/>
                  </a:lnTo>
                  <a:lnTo>
                    <a:pt x="33" y="5838"/>
                  </a:lnTo>
                  <a:lnTo>
                    <a:pt x="55" y="5849"/>
                  </a:lnTo>
                  <a:lnTo>
                    <a:pt x="55" y="5849"/>
                  </a:lnTo>
                  <a:lnTo>
                    <a:pt x="67" y="5871"/>
                  </a:lnTo>
                  <a:cubicBezTo>
                    <a:pt x="68" y="5866"/>
                    <a:pt x="69" y="5861"/>
                    <a:pt x="70" y="5856"/>
                  </a:cubicBezTo>
                  <a:lnTo>
                    <a:pt x="70" y="5856"/>
                  </a:lnTo>
                  <a:lnTo>
                    <a:pt x="181" y="5910"/>
                  </a:lnTo>
                  <a:lnTo>
                    <a:pt x="200" y="5938"/>
                  </a:lnTo>
                  <a:lnTo>
                    <a:pt x="200" y="5919"/>
                  </a:lnTo>
                  <a:lnTo>
                    <a:pt x="200" y="5919"/>
                  </a:lnTo>
                  <a:lnTo>
                    <a:pt x="1101" y="6356"/>
                  </a:lnTo>
                  <a:lnTo>
                    <a:pt x="1101" y="6356"/>
                  </a:lnTo>
                  <a:lnTo>
                    <a:pt x="1101" y="6372"/>
                  </a:lnTo>
                  <a:lnTo>
                    <a:pt x="1105" y="6363"/>
                  </a:lnTo>
                  <a:lnTo>
                    <a:pt x="1105" y="6363"/>
                  </a:lnTo>
                  <a:cubicBezTo>
                    <a:pt x="1138" y="6756"/>
                    <a:pt x="1200" y="7150"/>
                    <a:pt x="1316" y="7544"/>
                  </a:cubicBezTo>
                  <a:lnTo>
                    <a:pt x="1316" y="7544"/>
                  </a:lnTo>
                  <a:lnTo>
                    <a:pt x="1301" y="7539"/>
                  </a:lnTo>
                  <a:lnTo>
                    <a:pt x="1301" y="7573"/>
                  </a:lnTo>
                  <a:lnTo>
                    <a:pt x="500" y="8373"/>
                  </a:lnTo>
                  <a:lnTo>
                    <a:pt x="467" y="8407"/>
                  </a:lnTo>
                  <a:lnTo>
                    <a:pt x="467" y="8440"/>
                  </a:lnTo>
                  <a:lnTo>
                    <a:pt x="1504" y="10073"/>
                  </a:lnTo>
                  <a:lnTo>
                    <a:pt x="1501" y="10074"/>
                  </a:lnTo>
                  <a:lnTo>
                    <a:pt x="1505" y="10075"/>
                  </a:lnTo>
                  <a:lnTo>
                    <a:pt x="1505" y="10075"/>
                  </a:lnTo>
                  <a:lnTo>
                    <a:pt x="1568" y="10175"/>
                  </a:lnTo>
                  <a:lnTo>
                    <a:pt x="1601" y="10208"/>
                  </a:lnTo>
                  <a:lnTo>
                    <a:pt x="1635" y="10208"/>
                  </a:lnTo>
                  <a:lnTo>
                    <a:pt x="1778" y="10159"/>
                  </a:lnTo>
                  <a:lnTo>
                    <a:pt x="1778" y="10159"/>
                  </a:lnTo>
                  <a:lnTo>
                    <a:pt x="1901" y="10208"/>
                  </a:lnTo>
                  <a:lnTo>
                    <a:pt x="1856" y="10132"/>
                  </a:lnTo>
                  <a:lnTo>
                    <a:pt x="1856" y="10132"/>
                  </a:lnTo>
                  <a:lnTo>
                    <a:pt x="2705" y="9841"/>
                  </a:lnTo>
                  <a:lnTo>
                    <a:pt x="2735" y="9841"/>
                  </a:lnTo>
                  <a:lnTo>
                    <a:pt x="2735" y="9833"/>
                  </a:lnTo>
                  <a:lnTo>
                    <a:pt x="2735" y="9833"/>
                  </a:lnTo>
                  <a:cubicBezTo>
                    <a:pt x="3028" y="10089"/>
                    <a:pt x="3345" y="10318"/>
                    <a:pt x="3687" y="10499"/>
                  </a:cubicBezTo>
                  <a:lnTo>
                    <a:pt x="3687" y="10499"/>
                  </a:lnTo>
                  <a:lnTo>
                    <a:pt x="3669" y="10508"/>
                  </a:lnTo>
                  <a:lnTo>
                    <a:pt x="3703" y="10541"/>
                  </a:lnTo>
                  <a:lnTo>
                    <a:pt x="3703" y="11676"/>
                  </a:lnTo>
                  <a:lnTo>
                    <a:pt x="3703" y="11742"/>
                  </a:lnTo>
                  <a:lnTo>
                    <a:pt x="3736" y="11742"/>
                  </a:lnTo>
                  <a:lnTo>
                    <a:pt x="3990" y="11797"/>
                  </a:lnTo>
                  <a:lnTo>
                    <a:pt x="3990" y="11797"/>
                  </a:lnTo>
                  <a:lnTo>
                    <a:pt x="4036" y="11842"/>
                  </a:lnTo>
                  <a:lnTo>
                    <a:pt x="4036" y="11806"/>
                  </a:lnTo>
                  <a:lnTo>
                    <a:pt x="4036" y="11806"/>
                  </a:lnTo>
                  <a:lnTo>
                    <a:pt x="5635" y="12147"/>
                  </a:lnTo>
                  <a:lnTo>
                    <a:pt x="5635" y="12147"/>
                  </a:lnTo>
                  <a:lnTo>
                    <a:pt x="5604" y="12209"/>
                  </a:lnTo>
                  <a:lnTo>
                    <a:pt x="5701" y="12161"/>
                  </a:lnTo>
                  <a:lnTo>
                    <a:pt x="5701" y="12161"/>
                  </a:lnTo>
                  <a:lnTo>
                    <a:pt x="5771" y="12176"/>
                  </a:lnTo>
                  <a:lnTo>
                    <a:pt x="5838" y="12176"/>
                  </a:lnTo>
                  <a:lnTo>
                    <a:pt x="5871" y="12109"/>
                  </a:lnTo>
                  <a:lnTo>
                    <a:pt x="5891" y="12066"/>
                  </a:lnTo>
                  <a:lnTo>
                    <a:pt x="5891" y="12066"/>
                  </a:lnTo>
                  <a:lnTo>
                    <a:pt x="6071" y="11976"/>
                  </a:lnTo>
                  <a:lnTo>
                    <a:pt x="5940" y="11957"/>
                  </a:lnTo>
                  <a:lnTo>
                    <a:pt x="5940" y="11957"/>
                  </a:lnTo>
                  <a:lnTo>
                    <a:pt x="6341" y="11074"/>
                  </a:lnTo>
                  <a:lnTo>
                    <a:pt x="6341" y="11074"/>
                  </a:lnTo>
                  <a:cubicBezTo>
                    <a:pt x="6715" y="11065"/>
                    <a:pt x="7088" y="10985"/>
                    <a:pt x="7461" y="10875"/>
                  </a:cubicBezTo>
                  <a:lnTo>
                    <a:pt x="7472" y="10875"/>
                  </a:lnTo>
                  <a:lnTo>
                    <a:pt x="7472" y="10872"/>
                  </a:lnTo>
                  <a:lnTo>
                    <a:pt x="7472" y="10872"/>
                  </a:lnTo>
                  <a:cubicBezTo>
                    <a:pt x="7505" y="10862"/>
                    <a:pt x="7539" y="10852"/>
                    <a:pt x="7572" y="10842"/>
                  </a:cubicBezTo>
                  <a:lnTo>
                    <a:pt x="8293" y="11562"/>
                  </a:lnTo>
                  <a:lnTo>
                    <a:pt x="8293" y="11562"/>
                  </a:lnTo>
                  <a:lnTo>
                    <a:pt x="8173" y="11642"/>
                  </a:lnTo>
                  <a:lnTo>
                    <a:pt x="8373" y="11642"/>
                  </a:lnTo>
                  <a:lnTo>
                    <a:pt x="8439" y="11709"/>
                  </a:lnTo>
                  <a:lnTo>
                    <a:pt x="8506" y="11776"/>
                  </a:lnTo>
                  <a:lnTo>
                    <a:pt x="8573" y="11742"/>
                  </a:lnTo>
                  <a:lnTo>
                    <a:pt x="8685" y="11669"/>
                  </a:lnTo>
                  <a:lnTo>
                    <a:pt x="8685" y="11669"/>
                  </a:lnTo>
                  <a:lnTo>
                    <a:pt x="8740" y="11676"/>
                  </a:lnTo>
                  <a:lnTo>
                    <a:pt x="8740" y="11676"/>
                  </a:lnTo>
                  <a:lnTo>
                    <a:pt x="8711" y="11652"/>
                  </a:lnTo>
                  <a:lnTo>
                    <a:pt x="8711" y="11652"/>
                  </a:lnTo>
                  <a:lnTo>
                    <a:pt x="10047" y="10779"/>
                  </a:lnTo>
                  <a:lnTo>
                    <a:pt x="10074" y="10842"/>
                  </a:lnTo>
                  <a:lnTo>
                    <a:pt x="10102" y="10742"/>
                  </a:lnTo>
                  <a:lnTo>
                    <a:pt x="10102" y="10742"/>
                  </a:lnTo>
                  <a:lnTo>
                    <a:pt x="10307" y="10608"/>
                  </a:lnTo>
                  <a:lnTo>
                    <a:pt x="10374" y="10575"/>
                  </a:lnTo>
                  <a:lnTo>
                    <a:pt x="10341" y="10508"/>
                  </a:lnTo>
                  <a:lnTo>
                    <a:pt x="9943" y="9437"/>
                  </a:lnTo>
                  <a:lnTo>
                    <a:pt x="9943" y="9437"/>
                  </a:lnTo>
                  <a:cubicBezTo>
                    <a:pt x="10210" y="9161"/>
                    <a:pt x="10423" y="8832"/>
                    <a:pt x="10607" y="8473"/>
                  </a:cubicBezTo>
                  <a:lnTo>
                    <a:pt x="11475" y="8473"/>
                  </a:lnTo>
                  <a:lnTo>
                    <a:pt x="11442" y="8607"/>
                  </a:lnTo>
                  <a:lnTo>
                    <a:pt x="11442" y="8607"/>
                  </a:lnTo>
                  <a:lnTo>
                    <a:pt x="11628" y="8473"/>
                  </a:lnTo>
                  <a:lnTo>
                    <a:pt x="11842" y="8473"/>
                  </a:lnTo>
                  <a:lnTo>
                    <a:pt x="11842" y="8407"/>
                  </a:lnTo>
                  <a:cubicBezTo>
                    <a:pt x="11852" y="8356"/>
                    <a:pt x="11863" y="8306"/>
                    <a:pt x="11874" y="8255"/>
                  </a:cubicBezTo>
                  <a:lnTo>
                    <a:pt x="11874" y="8255"/>
                  </a:lnTo>
                  <a:lnTo>
                    <a:pt x="11942" y="8206"/>
                  </a:lnTo>
                  <a:lnTo>
                    <a:pt x="11885" y="8206"/>
                  </a:lnTo>
                  <a:cubicBezTo>
                    <a:pt x="11989" y="7720"/>
                    <a:pt x="12109" y="7201"/>
                    <a:pt x="12216" y="6675"/>
                  </a:cubicBezTo>
                  <a:lnTo>
                    <a:pt x="12216" y="6675"/>
                  </a:lnTo>
                  <a:lnTo>
                    <a:pt x="12275" y="6705"/>
                  </a:lnTo>
                  <a:lnTo>
                    <a:pt x="12275" y="6705"/>
                  </a:lnTo>
                  <a:lnTo>
                    <a:pt x="12229" y="6612"/>
                  </a:lnTo>
                  <a:lnTo>
                    <a:pt x="12229" y="6612"/>
                  </a:lnTo>
                  <a:cubicBezTo>
                    <a:pt x="12245" y="6532"/>
                    <a:pt x="12260" y="6452"/>
                    <a:pt x="12275" y="6372"/>
                  </a:cubicBezTo>
                  <a:lnTo>
                    <a:pt x="12275" y="6305"/>
                  </a:lnTo>
                  <a:lnTo>
                    <a:pt x="12209" y="6272"/>
                  </a:lnTo>
                  <a:lnTo>
                    <a:pt x="11991" y="6166"/>
                  </a:lnTo>
                  <a:lnTo>
                    <a:pt x="11991" y="6166"/>
                  </a:lnTo>
                  <a:lnTo>
                    <a:pt x="11975" y="6138"/>
                  </a:lnTo>
                  <a:lnTo>
                    <a:pt x="11973" y="6157"/>
                  </a:lnTo>
                  <a:lnTo>
                    <a:pt x="11973" y="6157"/>
                  </a:lnTo>
                  <a:lnTo>
                    <a:pt x="11201" y="5783"/>
                  </a:lnTo>
                  <a:lnTo>
                    <a:pt x="11201" y="5783"/>
                  </a:lnTo>
                  <a:cubicBezTo>
                    <a:pt x="11169" y="5419"/>
                    <a:pt x="11110" y="5055"/>
                    <a:pt x="10985" y="4692"/>
                  </a:cubicBezTo>
                  <a:lnTo>
                    <a:pt x="10985" y="4692"/>
                  </a:lnTo>
                  <a:lnTo>
                    <a:pt x="11596" y="4057"/>
                  </a:lnTo>
                  <a:lnTo>
                    <a:pt x="11596" y="4057"/>
                  </a:lnTo>
                  <a:lnTo>
                    <a:pt x="11642" y="4137"/>
                  </a:lnTo>
                  <a:lnTo>
                    <a:pt x="11660" y="3991"/>
                  </a:lnTo>
                  <a:lnTo>
                    <a:pt x="11808" y="3837"/>
                  </a:lnTo>
                  <a:lnTo>
                    <a:pt x="11875" y="3803"/>
                  </a:lnTo>
                  <a:lnTo>
                    <a:pt x="11808" y="3737"/>
                  </a:lnTo>
                  <a:lnTo>
                    <a:pt x="11700" y="3571"/>
                  </a:lnTo>
                  <a:lnTo>
                    <a:pt x="11700" y="3571"/>
                  </a:lnTo>
                  <a:lnTo>
                    <a:pt x="11708" y="3503"/>
                  </a:lnTo>
                  <a:lnTo>
                    <a:pt x="11677" y="3535"/>
                  </a:lnTo>
                  <a:lnTo>
                    <a:pt x="11677" y="3535"/>
                  </a:lnTo>
                  <a:lnTo>
                    <a:pt x="10819" y="2223"/>
                  </a:lnTo>
                  <a:lnTo>
                    <a:pt x="10819" y="2223"/>
                  </a:lnTo>
                  <a:lnTo>
                    <a:pt x="10874" y="2202"/>
                  </a:lnTo>
                  <a:lnTo>
                    <a:pt x="10783" y="2168"/>
                  </a:lnTo>
                  <a:lnTo>
                    <a:pt x="10674" y="2002"/>
                  </a:lnTo>
                  <a:lnTo>
                    <a:pt x="10641" y="1935"/>
                  </a:lnTo>
                  <a:lnTo>
                    <a:pt x="10574" y="1935"/>
                  </a:lnTo>
                  <a:lnTo>
                    <a:pt x="10346" y="2020"/>
                  </a:lnTo>
                  <a:lnTo>
                    <a:pt x="10346" y="2020"/>
                  </a:lnTo>
                  <a:lnTo>
                    <a:pt x="10274" y="2002"/>
                  </a:lnTo>
                  <a:lnTo>
                    <a:pt x="10274" y="2002"/>
                  </a:lnTo>
                  <a:lnTo>
                    <a:pt x="10295" y="2039"/>
                  </a:lnTo>
                  <a:lnTo>
                    <a:pt x="10295" y="2039"/>
                  </a:lnTo>
                  <a:lnTo>
                    <a:pt x="9498" y="2335"/>
                  </a:lnTo>
                  <a:lnTo>
                    <a:pt x="9498" y="2335"/>
                  </a:lnTo>
                  <a:cubicBezTo>
                    <a:pt x="9213" y="2087"/>
                    <a:pt x="8905" y="1864"/>
                    <a:pt x="8573" y="1687"/>
                  </a:cubicBezTo>
                  <a:lnTo>
                    <a:pt x="8573" y="1687"/>
                  </a:lnTo>
                  <a:lnTo>
                    <a:pt x="8573" y="820"/>
                  </a:lnTo>
                  <a:lnTo>
                    <a:pt x="8573" y="820"/>
                  </a:lnTo>
                  <a:lnTo>
                    <a:pt x="8640" y="834"/>
                  </a:lnTo>
                  <a:lnTo>
                    <a:pt x="8573" y="757"/>
                  </a:lnTo>
                  <a:lnTo>
                    <a:pt x="8573" y="757"/>
                  </a:lnTo>
                  <a:lnTo>
                    <a:pt x="8573" y="534"/>
                  </a:lnTo>
                  <a:lnTo>
                    <a:pt x="8573" y="434"/>
                  </a:lnTo>
                  <a:lnTo>
                    <a:pt x="8473" y="434"/>
                  </a:lnTo>
                  <a:lnTo>
                    <a:pt x="8254" y="390"/>
                  </a:lnTo>
                  <a:lnTo>
                    <a:pt x="8254" y="390"/>
                  </a:lnTo>
                  <a:lnTo>
                    <a:pt x="8206" y="334"/>
                  </a:lnTo>
                  <a:lnTo>
                    <a:pt x="8206" y="381"/>
                  </a:lnTo>
                  <a:lnTo>
                    <a:pt x="8206" y="381"/>
                  </a:lnTo>
                  <a:lnTo>
                    <a:pt x="6668" y="73"/>
                  </a:lnTo>
                  <a:lnTo>
                    <a:pt x="6668" y="73"/>
                  </a:lnTo>
                  <a:lnTo>
                    <a:pt x="6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081;p75"/>
            <p:cNvSpPr/>
            <p:nvPr/>
          </p:nvSpPr>
          <p:spPr>
            <a:xfrm>
              <a:off x="949301" y="2526997"/>
              <a:ext cx="709368" cy="475004"/>
            </a:xfrm>
            <a:custGeom>
              <a:avLst/>
              <a:gdLst/>
              <a:ahLst/>
              <a:cxnLst/>
              <a:rect l="l" t="t" r="r" b="b"/>
              <a:pathLst>
                <a:path w="60578" h="40564" extrusionOk="0">
                  <a:moveTo>
                    <a:pt x="1" y="1"/>
                  </a:moveTo>
                  <a:lnTo>
                    <a:pt x="1" y="40563"/>
                  </a:lnTo>
                  <a:lnTo>
                    <a:pt x="60577" y="40563"/>
                  </a:lnTo>
                  <a:lnTo>
                    <a:pt x="60577" y="36827"/>
                  </a:lnTo>
                  <a:lnTo>
                    <a:pt x="403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082;p75"/>
            <p:cNvSpPr/>
            <p:nvPr/>
          </p:nvSpPr>
          <p:spPr>
            <a:xfrm>
              <a:off x="949301" y="2526997"/>
              <a:ext cx="709368" cy="475004"/>
            </a:xfrm>
            <a:custGeom>
              <a:avLst/>
              <a:gdLst/>
              <a:ahLst/>
              <a:cxnLst/>
              <a:rect l="l" t="t" r="r" b="b"/>
              <a:pathLst>
                <a:path w="60578" h="40564" extrusionOk="0">
                  <a:moveTo>
                    <a:pt x="1" y="1"/>
                  </a:moveTo>
                  <a:lnTo>
                    <a:pt x="1" y="40563"/>
                  </a:lnTo>
                  <a:lnTo>
                    <a:pt x="60577" y="40563"/>
                  </a:lnTo>
                  <a:lnTo>
                    <a:pt x="60577" y="36827"/>
                  </a:ln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083;p75"/>
            <p:cNvSpPr/>
            <p:nvPr/>
          </p:nvSpPr>
          <p:spPr>
            <a:xfrm>
              <a:off x="998518" y="2480907"/>
              <a:ext cx="709368" cy="475004"/>
            </a:xfrm>
            <a:custGeom>
              <a:avLst/>
              <a:gdLst/>
              <a:ahLst/>
              <a:cxnLst/>
              <a:rect l="l" t="t" r="r" b="b"/>
              <a:pathLst>
                <a:path w="60578" h="40564" extrusionOk="0">
                  <a:moveTo>
                    <a:pt x="1" y="1"/>
                  </a:moveTo>
                  <a:lnTo>
                    <a:pt x="1" y="40563"/>
                  </a:lnTo>
                  <a:lnTo>
                    <a:pt x="60577" y="40563"/>
                  </a:lnTo>
                  <a:lnTo>
                    <a:pt x="605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084;p75"/>
            <p:cNvSpPr/>
            <p:nvPr/>
          </p:nvSpPr>
          <p:spPr>
            <a:xfrm>
              <a:off x="998131" y="2479349"/>
              <a:ext cx="711710" cy="477335"/>
            </a:xfrm>
            <a:custGeom>
              <a:avLst/>
              <a:gdLst/>
              <a:ahLst/>
              <a:cxnLst/>
              <a:rect l="l" t="t" r="r" b="b"/>
              <a:pathLst>
                <a:path w="60778" h="40763" extrusionOk="0">
                  <a:moveTo>
                    <a:pt x="0" y="0"/>
                  </a:moveTo>
                  <a:lnTo>
                    <a:pt x="0" y="100"/>
                  </a:lnTo>
                  <a:lnTo>
                    <a:pt x="0" y="40663"/>
                  </a:lnTo>
                  <a:lnTo>
                    <a:pt x="0" y="40763"/>
                  </a:lnTo>
                  <a:lnTo>
                    <a:pt x="100" y="40763"/>
                  </a:lnTo>
                  <a:lnTo>
                    <a:pt x="43798" y="40696"/>
                  </a:lnTo>
                  <a:lnTo>
                    <a:pt x="56207" y="40696"/>
                  </a:lnTo>
                  <a:lnTo>
                    <a:pt x="43732" y="40663"/>
                  </a:lnTo>
                  <a:lnTo>
                    <a:pt x="201" y="40596"/>
                  </a:lnTo>
                  <a:lnTo>
                    <a:pt x="201" y="40596"/>
                  </a:lnTo>
                  <a:lnTo>
                    <a:pt x="201" y="267"/>
                  </a:lnTo>
                  <a:lnTo>
                    <a:pt x="201" y="267"/>
                  </a:lnTo>
                  <a:lnTo>
                    <a:pt x="60577" y="234"/>
                  </a:lnTo>
                  <a:lnTo>
                    <a:pt x="60577" y="234"/>
                  </a:lnTo>
                  <a:cubicBezTo>
                    <a:pt x="60610" y="12546"/>
                    <a:pt x="60610" y="22629"/>
                    <a:pt x="60610" y="29688"/>
                  </a:cubicBezTo>
                  <a:lnTo>
                    <a:pt x="60610" y="37827"/>
                  </a:lnTo>
                  <a:lnTo>
                    <a:pt x="60610" y="39962"/>
                  </a:lnTo>
                  <a:lnTo>
                    <a:pt x="60610" y="40696"/>
                  </a:lnTo>
                  <a:cubicBezTo>
                    <a:pt x="60610" y="40696"/>
                    <a:pt x="60710" y="40429"/>
                    <a:pt x="60710" y="39929"/>
                  </a:cubicBezTo>
                  <a:lnTo>
                    <a:pt x="60710" y="37827"/>
                  </a:lnTo>
                  <a:cubicBezTo>
                    <a:pt x="60744" y="35926"/>
                    <a:pt x="60744" y="33191"/>
                    <a:pt x="60744" y="29688"/>
                  </a:cubicBezTo>
                  <a:cubicBezTo>
                    <a:pt x="60744" y="22617"/>
                    <a:pt x="60777" y="12476"/>
                    <a:pt x="60777" y="100"/>
                  </a:cubicBezTo>
                  <a:lnTo>
                    <a:pt x="60777"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085;p75"/>
            <p:cNvSpPr/>
            <p:nvPr/>
          </p:nvSpPr>
          <p:spPr>
            <a:xfrm>
              <a:off x="998518" y="2522313"/>
              <a:ext cx="708970" cy="2354"/>
            </a:xfrm>
            <a:custGeom>
              <a:avLst/>
              <a:gdLst/>
              <a:ahLst/>
              <a:cxnLst/>
              <a:rect l="l" t="t" r="r" b="b"/>
              <a:pathLst>
                <a:path w="60544" h="201" extrusionOk="0">
                  <a:moveTo>
                    <a:pt x="30289" y="1"/>
                  </a:moveTo>
                  <a:cubicBezTo>
                    <a:pt x="13577" y="1"/>
                    <a:pt x="1" y="34"/>
                    <a:pt x="1" y="101"/>
                  </a:cubicBezTo>
                  <a:cubicBezTo>
                    <a:pt x="1" y="167"/>
                    <a:pt x="13544" y="201"/>
                    <a:pt x="30289" y="201"/>
                  </a:cubicBezTo>
                  <a:cubicBezTo>
                    <a:pt x="47001" y="201"/>
                    <a:pt x="60544" y="167"/>
                    <a:pt x="60544" y="101"/>
                  </a:cubicBezTo>
                  <a:cubicBezTo>
                    <a:pt x="60544" y="34"/>
                    <a:pt x="46968" y="1"/>
                    <a:pt x="3028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086;p75"/>
            <p:cNvSpPr/>
            <p:nvPr/>
          </p:nvSpPr>
          <p:spPr>
            <a:xfrm>
              <a:off x="1013366" y="2496539"/>
              <a:ext cx="13291" cy="11359"/>
            </a:xfrm>
            <a:custGeom>
              <a:avLst/>
              <a:gdLst/>
              <a:ahLst/>
              <a:cxnLst/>
              <a:rect l="l" t="t" r="r" b="b"/>
              <a:pathLst>
                <a:path w="1135" h="970" extrusionOk="0">
                  <a:moveTo>
                    <a:pt x="634" y="0"/>
                  </a:moveTo>
                  <a:cubicBezTo>
                    <a:pt x="200" y="0"/>
                    <a:pt x="0" y="500"/>
                    <a:pt x="301" y="834"/>
                  </a:cubicBezTo>
                  <a:cubicBezTo>
                    <a:pt x="394" y="928"/>
                    <a:pt x="510" y="969"/>
                    <a:pt x="626" y="969"/>
                  </a:cubicBezTo>
                  <a:cubicBezTo>
                    <a:pt x="882" y="969"/>
                    <a:pt x="1134" y="766"/>
                    <a:pt x="1134" y="467"/>
                  </a:cubicBezTo>
                  <a:cubicBezTo>
                    <a:pt x="1134" y="200"/>
                    <a:pt x="901" y="0"/>
                    <a:pt x="63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087;p75"/>
            <p:cNvSpPr/>
            <p:nvPr/>
          </p:nvSpPr>
          <p:spPr>
            <a:xfrm>
              <a:off x="1032898" y="2496539"/>
              <a:ext cx="13291" cy="11359"/>
            </a:xfrm>
            <a:custGeom>
              <a:avLst/>
              <a:gdLst/>
              <a:ahLst/>
              <a:cxnLst/>
              <a:rect l="l" t="t" r="r" b="b"/>
              <a:pathLst>
                <a:path w="1135" h="970" extrusionOk="0">
                  <a:moveTo>
                    <a:pt x="634" y="0"/>
                  </a:moveTo>
                  <a:cubicBezTo>
                    <a:pt x="200" y="0"/>
                    <a:pt x="0" y="500"/>
                    <a:pt x="300" y="834"/>
                  </a:cubicBezTo>
                  <a:cubicBezTo>
                    <a:pt x="394" y="928"/>
                    <a:pt x="510" y="969"/>
                    <a:pt x="626" y="969"/>
                  </a:cubicBezTo>
                  <a:cubicBezTo>
                    <a:pt x="881" y="969"/>
                    <a:pt x="1134" y="766"/>
                    <a:pt x="1134" y="467"/>
                  </a:cubicBezTo>
                  <a:cubicBezTo>
                    <a:pt x="1134" y="200"/>
                    <a:pt x="901" y="0"/>
                    <a:pt x="63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088;p75"/>
            <p:cNvSpPr/>
            <p:nvPr/>
          </p:nvSpPr>
          <p:spPr>
            <a:xfrm>
              <a:off x="1052032" y="2496539"/>
              <a:ext cx="13291" cy="11359"/>
            </a:xfrm>
            <a:custGeom>
              <a:avLst/>
              <a:gdLst/>
              <a:ahLst/>
              <a:cxnLst/>
              <a:rect l="l" t="t" r="r" b="b"/>
              <a:pathLst>
                <a:path w="1135" h="970" extrusionOk="0">
                  <a:moveTo>
                    <a:pt x="668" y="0"/>
                  </a:moveTo>
                  <a:cubicBezTo>
                    <a:pt x="201" y="0"/>
                    <a:pt x="1" y="500"/>
                    <a:pt x="301" y="834"/>
                  </a:cubicBezTo>
                  <a:cubicBezTo>
                    <a:pt x="394" y="928"/>
                    <a:pt x="511" y="969"/>
                    <a:pt x="626" y="969"/>
                  </a:cubicBezTo>
                  <a:cubicBezTo>
                    <a:pt x="882" y="969"/>
                    <a:pt x="1135" y="766"/>
                    <a:pt x="1135" y="467"/>
                  </a:cubicBezTo>
                  <a:cubicBezTo>
                    <a:pt x="1135" y="200"/>
                    <a:pt x="935" y="0"/>
                    <a:pt x="66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089;p75"/>
            <p:cNvSpPr/>
            <p:nvPr/>
          </p:nvSpPr>
          <p:spPr>
            <a:xfrm>
              <a:off x="1013366" y="2496539"/>
              <a:ext cx="13291" cy="11359"/>
            </a:xfrm>
            <a:custGeom>
              <a:avLst/>
              <a:gdLst/>
              <a:ahLst/>
              <a:cxnLst/>
              <a:rect l="l" t="t" r="r" b="b"/>
              <a:pathLst>
                <a:path w="1135" h="970" extrusionOk="0">
                  <a:moveTo>
                    <a:pt x="634" y="0"/>
                  </a:moveTo>
                  <a:cubicBezTo>
                    <a:pt x="200" y="0"/>
                    <a:pt x="0" y="500"/>
                    <a:pt x="301" y="834"/>
                  </a:cubicBezTo>
                  <a:cubicBezTo>
                    <a:pt x="394" y="928"/>
                    <a:pt x="510" y="969"/>
                    <a:pt x="626" y="969"/>
                  </a:cubicBezTo>
                  <a:cubicBezTo>
                    <a:pt x="882" y="969"/>
                    <a:pt x="1134" y="766"/>
                    <a:pt x="1134" y="467"/>
                  </a:cubicBezTo>
                  <a:cubicBezTo>
                    <a:pt x="1134" y="200"/>
                    <a:pt x="901"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090;p75"/>
            <p:cNvSpPr/>
            <p:nvPr/>
          </p:nvSpPr>
          <p:spPr>
            <a:xfrm>
              <a:off x="1032898" y="2496539"/>
              <a:ext cx="13291" cy="11359"/>
            </a:xfrm>
            <a:custGeom>
              <a:avLst/>
              <a:gdLst/>
              <a:ahLst/>
              <a:cxnLst/>
              <a:rect l="l" t="t" r="r" b="b"/>
              <a:pathLst>
                <a:path w="1135" h="970" extrusionOk="0">
                  <a:moveTo>
                    <a:pt x="634" y="0"/>
                  </a:moveTo>
                  <a:cubicBezTo>
                    <a:pt x="200" y="0"/>
                    <a:pt x="0" y="500"/>
                    <a:pt x="300" y="834"/>
                  </a:cubicBezTo>
                  <a:cubicBezTo>
                    <a:pt x="394" y="928"/>
                    <a:pt x="510" y="969"/>
                    <a:pt x="626" y="969"/>
                  </a:cubicBezTo>
                  <a:cubicBezTo>
                    <a:pt x="881" y="969"/>
                    <a:pt x="1134" y="766"/>
                    <a:pt x="1134" y="467"/>
                  </a:cubicBezTo>
                  <a:cubicBezTo>
                    <a:pt x="1134" y="200"/>
                    <a:pt x="901"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091;p75"/>
            <p:cNvSpPr/>
            <p:nvPr/>
          </p:nvSpPr>
          <p:spPr>
            <a:xfrm>
              <a:off x="1052032" y="2496539"/>
              <a:ext cx="13291" cy="11359"/>
            </a:xfrm>
            <a:custGeom>
              <a:avLst/>
              <a:gdLst/>
              <a:ahLst/>
              <a:cxnLst/>
              <a:rect l="l" t="t" r="r" b="b"/>
              <a:pathLst>
                <a:path w="1135" h="970" extrusionOk="0">
                  <a:moveTo>
                    <a:pt x="668" y="0"/>
                  </a:moveTo>
                  <a:cubicBezTo>
                    <a:pt x="201" y="0"/>
                    <a:pt x="1" y="500"/>
                    <a:pt x="301" y="834"/>
                  </a:cubicBezTo>
                  <a:cubicBezTo>
                    <a:pt x="394" y="928"/>
                    <a:pt x="511" y="969"/>
                    <a:pt x="626" y="969"/>
                  </a:cubicBezTo>
                  <a:cubicBezTo>
                    <a:pt x="882" y="969"/>
                    <a:pt x="1135" y="766"/>
                    <a:pt x="1135" y="467"/>
                  </a:cubicBezTo>
                  <a:cubicBezTo>
                    <a:pt x="1135" y="200"/>
                    <a:pt x="935"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092;p75"/>
            <p:cNvSpPr/>
            <p:nvPr/>
          </p:nvSpPr>
          <p:spPr>
            <a:xfrm>
              <a:off x="1059843" y="2573099"/>
              <a:ext cx="189070" cy="189058"/>
            </a:xfrm>
            <a:custGeom>
              <a:avLst/>
              <a:gdLst/>
              <a:ahLst/>
              <a:cxnLst/>
              <a:rect l="l" t="t" r="r" b="b"/>
              <a:pathLst>
                <a:path w="16146" h="16145" extrusionOk="0">
                  <a:moveTo>
                    <a:pt x="1" y="0"/>
                  </a:moveTo>
                  <a:lnTo>
                    <a:pt x="1" y="16145"/>
                  </a:lnTo>
                  <a:lnTo>
                    <a:pt x="16146" y="16145"/>
                  </a:lnTo>
                  <a:lnTo>
                    <a:pt x="1614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093;p75"/>
            <p:cNvSpPr/>
            <p:nvPr/>
          </p:nvSpPr>
          <p:spPr>
            <a:xfrm>
              <a:off x="1280928" y="2625045"/>
              <a:ext cx="329695" cy="2752"/>
            </a:xfrm>
            <a:custGeom>
              <a:avLst/>
              <a:gdLst/>
              <a:ahLst/>
              <a:cxnLst/>
              <a:rect l="l" t="t" r="r" b="b"/>
              <a:pathLst>
                <a:path w="28155" h="235" extrusionOk="0">
                  <a:moveTo>
                    <a:pt x="14078" y="1"/>
                  </a:moveTo>
                  <a:cubicBezTo>
                    <a:pt x="6305" y="1"/>
                    <a:pt x="1" y="67"/>
                    <a:pt x="1" y="134"/>
                  </a:cubicBezTo>
                  <a:cubicBezTo>
                    <a:pt x="1" y="201"/>
                    <a:pt x="6305" y="234"/>
                    <a:pt x="14078" y="234"/>
                  </a:cubicBezTo>
                  <a:cubicBezTo>
                    <a:pt x="21850" y="234"/>
                    <a:pt x="28154" y="201"/>
                    <a:pt x="28154" y="134"/>
                  </a:cubicBezTo>
                  <a:cubicBezTo>
                    <a:pt x="28154" y="67"/>
                    <a:pt x="21883" y="1"/>
                    <a:pt x="1407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094;p75"/>
            <p:cNvSpPr/>
            <p:nvPr/>
          </p:nvSpPr>
          <p:spPr>
            <a:xfrm>
              <a:off x="1280928" y="2660597"/>
              <a:ext cx="329695" cy="2354"/>
            </a:xfrm>
            <a:custGeom>
              <a:avLst/>
              <a:gdLst/>
              <a:ahLst/>
              <a:cxnLst/>
              <a:rect l="l" t="t" r="r" b="b"/>
              <a:pathLst>
                <a:path w="28155" h="201" extrusionOk="0">
                  <a:moveTo>
                    <a:pt x="14078" y="0"/>
                  </a:moveTo>
                  <a:cubicBezTo>
                    <a:pt x="6305" y="0"/>
                    <a:pt x="1" y="33"/>
                    <a:pt x="1" y="100"/>
                  </a:cubicBezTo>
                  <a:cubicBezTo>
                    <a:pt x="1" y="167"/>
                    <a:pt x="6305" y="200"/>
                    <a:pt x="14078" y="200"/>
                  </a:cubicBezTo>
                  <a:cubicBezTo>
                    <a:pt x="21850" y="200"/>
                    <a:pt x="28154" y="167"/>
                    <a:pt x="28154" y="100"/>
                  </a:cubicBezTo>
                  <a:cubicBezTo>
                    <a:pt x="28154" y="33"/>
                    <a:pt x="21883" y="0"/>
                    <a:pt x="1407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095;p75"/>
            <p:cNvSpPr/>
            <p:nvPr/>
          </p:nvSpPr>
          <p:spPr>
            <a:xfrm>
              <a:off x="1280928" y="2695352"/>
              <a:ext cx="329695" cy="2752"/>
            </a:xfrm>
            <a:custGeom>
              <a:avLst/>
              <a:gdLst/>
              <a:ahLst/>
              <a:cxnLst/>
              <a:rect l="l" t="t" r="r" b="b"/>
              <a:pathLst>
                <a:path w="28155" h="235" extrusionOk="0">
                  <a:moveTo>
                    <a:pt x="14078" y="1"/>
                  </a:moveTo>
                  <a:cubicBezTo>
                    <a:pt x="6305" y="1"/>
                    <a:pt x="1" y="68"/>
                    <a:pt x="1" y="134"/>
                  </a:cubicBezTo>
                  <a:cubicBezTo>
                    <a:pt x="1" y="201"/>
                    <a:pt x="6305" y="234"/>
                    <a:pt x="14078" y="234"/>
                  </a:cubicBezTo>
                  <a:cubicBezTo>
                    <a:pt x="21850" y="234"/>
                    <a:pt x="28154" y="201"/>
                    <a:pt x="28154" y="134"/>
                  </a:cubicBezTo>
                  <a:cubicBezTo>
                    <a:pt x="28154" y="68"/>
                    <a:pt x="21883" y="1"/>
                    <a:pt x="1407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096;p75"/>
            <p:cNvSpPr/>
            <p:nvPr/>
          </p:nvSpPr>
          <p:spPr>
            <a:xfrm>
              <a:off x="1280928" y="2730517"/>
              <a:ext cx="194936" cy="2740"/>
            </a:xfrm>
            <a:custGeom>
              <a:avLst/>
              <a:gdLst/>
              <a:ahLst/>
              <a:cxnLst/>
              <a:rect l="l" t="t" r="r" b="b"/>
              <a:pathLst>
                <a:path w="16647" h="234" extrusionOk="0">
                  <a:moveTo>
                    <a:pt x="8340" y="0"/>
                  </a:moveTo>
                  <a:cubicBezTo>
                    <a:pt x="6039" y="0"/>
                    <a:pt x="3970" y="0"/>
                    <a:pt x="2469" y="33"/>
                  </a:cubicBezTo>
                  <a:lnTo>
                    <a:pt x="668" y="67"/>
                  </a:lnTo>
                  <a:cubicBezTo>
                    <a:pt x="435" y="67"/>
                    <a:pt x="234" y="67"/>
                    <a:pt x="1" y="100"/>
                  </a:cubicBezTo>
                  <a:cubicBezTo>
                    <a:pt x="234" y="133"/>
                    <a:pt x="435" y="167"/>
                    <a:pt x="668" y="167"/>
                  </a:cubicBezTo>
                  <a:lnTo>
                    <a:pt x="2469" y="200"/>
                  </a:lnTo>
                  <a:cubicBezTo>
                    <a:pt x="3970" y="234"/>
                    <a:pt x="6039" y="234"/>
                    <a:pt x="8340" y="234"/>
                  </a:cubicBezTo>
                  <a:cubicBezTo>
                    <a:pt x="10642" y="234"/>
                    <a:pt x="12710" y="200"/>
                    <a:pt x="14211" y="200"/>
                  </a:cubicBezTo>
                  <a:lnTo>
                    <a:pt x="16012" y="167"/>
                  </a:lnTo>
                  <a:cubicBezTo>
                    <a:pt x="16213" y="167"/>
                    <a:pt x="16446" y="167"/>
                    <a:pt x="16646" y="133"/>
                  </a:cubicBezTo>
                  <a:cubicBezTo>
                    <a:pt x="16446" y="100"/>
                    <a:pt x="16213" y="67"/>
                    <a:pt x="16012" y="67"/>
                  </a:cubicBezTo>
                  <a:lnTo>
                    <a:pt x="14211" y="33"/>
                  </a:lnTo>
                  <a:cubicBezTo>
                    <a:pt x="12710" y="0"/>
                    <a:pt x="10642" y="0"/>
                    <a:pt x="834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097;p75"/>
            <p:cNvSpPr/>
            <p:nvPr/>
          </p:nvSpPr>
          <p:spPr>
            <a:xfrm>
              <a:off x="1071565" y="2825825"/>
              <a:ext cx="88680" cy="89066"/>
            </a:xfrm>
            <a:custGeom>
              <a:avLst/>
              <a:gdLst/>
              <a:ahLst/>
              <a:cxnLst/>
              <a:rect l="l" t="t" r="r" b="b"/>
              <a:pathLst>
                <a:path w="7573" h="7606" extrusionOk="0">
                  <a:moveTo>
                    <a:pt x="1" y="0"/>
                  </a:moveTo>
                  <a:lnTo>
                    <a:pt x="1" y="7606"/>
                  </a:lnTo>
                  <a:lnTo>
                    <a:pt x="7573" y="7606"/>
                  </a:lnTo>
                  <a:lnTo>
                    <a:pt x="757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098;p75"/>
            <p:cNvSpPr/>
            <p:nvPr/>
          </p:nvSpPr>
          <p:spPr>
            <a:xfrm>
              <a:off x="1071565" y="2825825"/>
              <a:ext cx="88680" cy="89066"/>
            </a:xfrm>
            <a:custGeom>
              <a:avLst/>
              <a:gdLst/>
              <a:ahLst/>
              <a:cxnLst/>
              <a:rect l="l" t="t" r="r" b="b"/>
              <a:pathLst>
                <a:path w="7573" h="7606" extrusionOk="0">
                  <a:moveTo>
                    <a:pt x="1" y="0"/>
                  </a:moveTo>
                  <a:lnTo>
                    <a:pt x="1" y="7606"/>
                  </a:lnTo>
                  <a:lnTo>
                    <a:pt x="7573" y="7606"/>
                  </a:lnTo>
                  <a:lnTo>
                    <a:pt x="75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099;p75"/>
            <p:cNvSpPr/>
            <p:nvPr/>
          </p:nvSpPr>
          <p:spPr>
            <a:xfrm>
              <a:off x="1232893" y="2825825"/>
              <a:ext cx="88680" cy="89066"/>
            </a:xfrm>
            <a:custGeom>
              <a:avLst/>
              <a:gdLst/>
              <a:ahLst/>
              <a:cxnLst/>
              <a:rect l="l" t="t" r="r" b="b"/>
              <a:pathLst>
                <a:path w="7573" h="7606" extrusionOk="0">
                  <a:moveTo>
                    <a:pt x="0" y="0"/>
                  </a:moveTo>
                  <a:lnTo>
                    <a:pt x="0" y="7606"/>
                  </a:lnTo>
                  <a:lnTo>
                    <a:pt x="7572" y="7606"/>
                  </a:lnTo>
                  <a:lnTo>
                    <a:pt x="7572"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100;p75"/>
            <p:cNvSpPr/>
            <p:nvPr/>
          </p:nvSpPr>
          <p:spPr>
            <a:xfrm>
              <a:off x="1232893" y="2825825"/>
              <a:ext cx="88680" cy="89066"/>
            </a:xfrm>
            <a:custGeom>
              <a:avLst/>
              <a:gdLst/>
              <a:ahLst/>
              <a:cxnLst/>
              <a:rect l="l" t="t" r="r" b="b"/>
              <a:pathLst>
                <a:path w="7573" h="7606" extrusionOk="0">
                  <a:moveTo>
                    <a:pt x="0" y="0"/>
                  </a:moveTo>
                  <a:lnTo>
                    <a:pt x="0" y="7606"/>
                  </a:lnTo>
                  <a:lnTo>
                    <a:pt x="7572" y="7606"/>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101;p75"/>
            <p:cNvSpPr/>
            <p:nvPr/>
          </p:nvSpPr>
          <p:spPr>
            <a:xfrm>
              <a:off x="1393824" y="2825825"/>
              <a:ext cx="89066" cy="89066"/>
            </a:xfrm>
            <a:custGeom>
              <a:avLst/>
              <a:gdLst/>
              <a:ahLst/>
              <a:cxnLst/>
              <a:rect l="l" t="t" r="r" b="b"/>
              <a:pathLst>
                <a:path w="7606" h="7606" extrusionOk="0">
                  <a:moveTo>
                    <a:pt x="0" y="0"/>
                  </a:moveTo>
                  <a:lnTo>
                    <a:pt x="0" y="7606"/>
                  </a:lnTo>
                  <a:lnTo>
                    <a:pt x="7606" y="7606"/>
                  </a:lnTo>
                  <a:lnTo>
                    <a:pt x="760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102;p75"/>
            <p:cNvSpPr/>
            <p:nvPr/>
          </p:nvSpPr>
          <p:spPr>
            <a:xfrm>
              <a:off x="1393824" y="2825825"/>
              <a:ext cx="89066" cy="89066"/>
            </a:xfrm>
            <a:custGeom>
              <a:avLst/>
              <a:gdLst/>
              <a:ahLst/>
              <a:cxnLst/>
              <a:rect l="l" t="t" r="r" b="b"/>
              <a:pathLst>
                <a:path w="7606" h="7606" extrusionOk="0">
                  <a:moveTo>
                    <a:pt x="0" y="0"/>
                  </a:moveTo>
                  <a:lnTo>
                    <a:pt x="0" y="7606"/>
                  </a:lnTo>
                  <a:lnTo>
                    <a:pt x="7606" y="7606"/>
                  </a:lnTo>
                  <a:lnTo>
                    <a:pt x="76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103;p75"/>
            <p:cNvSpPr/>
            <p:nvPr/>
          </p:nvSpPr>
          <p:spPr>
            <a:xfrm>
              <a:off x="1555141" y="2825825"/>
              <a:ext cx="89078" cy="89066"/>
            </a:xfrm>
            <a:custGeom>
              <a:avLst/>
              <a:gdLst/>
              <a:ahLst/>
              <a:cxnLst/>
              <a:rect l="l" t="t" r="r" b="b"/>
              <a:pathLst>
                <a:path w="7607" h="7606" extrusionOk="0">
                  <a:moveTo>
                    <a:pt x="1" y="0"/>
                  </a:moveTo>
                  <a:lnTo>
                    <a:pt x="1" y="7606"/>
                  </a:lnTo>
                  <a:lnTo>
                    <a:pt x="7606" y="7606"/>
                  </a:lnTo>
                  <a:lnTo>
                    <a:pt x="760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104;p75"/>
            <p:cNvSpPr/>
            <p:nvPr/>
          </p:nvSpPr>
          <p:spPr>
            <a:xfrm>
              <a:off x="1555141" y="2825825"/>
              <a:ext cx="89078" cy="89066"/>
            </a:xfrm>
            <a:custGeom>
              <a:avLst/>
              <a:gdLst/>
              <a:ahLst/>
              <a:cxnLst/>
              <a:rect l="l" t="t" r="r" b="b"/>
              <a:pathLst>
                <a:path w="7607" h="7606" extrusionOk="0">
                  <a:moveTo>
                    <a:pt x="1" y="0"/>
                  </a:moveTo>
                  <a:lnTo>
                    <a:pt x="1" y="7606"/>
                  </a:lnTo>
                  <a:lnTo>
                    <a:pt x="7606" y="7606"/>
                  </a:lnTo>
                  <a:lnTo>
                    <a:pt x="76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105;p75"/>
            <p:cNvSpPr/>
            <p:nvPr/>
          </p:nvSpPr>
          <p:spPr>
            <a:xfrm>
              <a:off x="2273866" y="3451197"/>
              <a:ext cx="803119" cy="326170"/>
            </a:xfrm>
            <a:custGeom>
              <a:avLst/>
              <a:gdLst/>
              <a:ahLst/>
              <a:cxnLst/>
              <a:rect l="l" t="t" r="r" b="b"/>
              <a:pathLst>
                <a:path w="68584" h="27854" extrusionOk="0">
                  <a:moveTo>
                    <a:pt x="1" y="0"/>
                  </a:moveTo>
                  <a:lnTo>
                    <a:pt x="1" y="27853"/>
                  </a:lnTo>
                  <a:lnTo>
                    <a:pt x="68583" y="27853"/>
                  </a:lnTo>
                  <a:lnTo>
                    <a:pt x="68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106;p75"/>
            <p:cNvSpPr/>
            <p:nvPr/>
          </p:nvSpPr>
          <p:spPr>
            <a:xfrm>
              <a:off x="2273093" y="3450015"/>
              <a:ext cx="805063" cy="327739"/>
            </a:xfrm>
            <a:custGeom>
              <a:avLst/>
              <a:gdLst/>
              <a:ahLst/>
              <a:cxnLst/>
              <a:rect l="l" t="t" r="r" b="b"/>
              <a:pathLst>
                <a:path w="68750" h="27988" extrusionOk="0">
                  <a:moveTo>
                    <a:pt x="0" y="1"/>
                  </a:moveTo>
                  <a:lnTo>
                    <a:pt x="0" y="101"/>
                  </a:lnTo>
                  <a:lnTo>
                    <a:pt x="0" y="27954"/>
                  </a:lnTo>
                  <a:lnTo>
                    <a:pt x="0" y="27988"/>
                  </a:lnTo>
                  <a:lnTo>
                    <a:pt x="100" y="27988"/>
                  </a:lnTo>
                  <a:lnTo>
                    <a:pt x="49335" y="27954"/>
                  </a:lnTo>
                  <a:lnTo>
                    <a:pt x="63546" y="27921"/>
                  </a:lnTo>
                  <a:lnTo>
                    <a:pt x="63512" y="27921"/>
                  </a:lnTo>
                  <a:lnTo>
                    <a:pt x="49269" y="27888"/>
                  </a:lnTo>
                  <a:lnTo>
                    <a:pt x="200" y="27821"/>
                  </a:lnTo>
                  <a:lnTo>
                    <a:pt x="200" y="27821"/>
                  </a:lnTo>
                  <a:lnTo>
                    <a:pt x="200" y="201"/>
                  </a:lnTo>
                  <a:lnTo>
                    <a:pt x="200" y="201"/>
                  </a:lnTo>
                  <a:lnTo>
                    <a:pt x="68583" y="168"/>
                  </a:lnTo>
                  <a:lnTo>
                    <a:pt x="68583" y="168"/>
                  </a:lnTo>
                  <a:cubicBezTo>
                    <a:pt x="68616" y="8728"/>
                    <a:pt x="68616" y="15664"/>
                    <a:pt x="68616" y="20449"/>
                  </a:cubicBezTo>
                  <a:cubicBezTo>
                    <a:pt x="68649" y="22851"/>
                    <a:pt x="68649" y="24719"/>
                    <a:pt x="68649" y="25986"/>
                  </a:cubicBezTo>
                  <a:lnTo>
                    <a:pt x="68649" y="27454"/>
                  </a:lnTo>
                  <a:lnTo>
                    <a:pt x="68649" y="27954"/>
                  </a:lnTo>
                  <a:cubicBezTo>
                    <a:pt x="68649" y="27954"/>
                    <a:pt x="68716" y="27821"/>
                    <a:pt x="68716" y="27487"/>
                  </a:cubicBezTo>
                  <a:lnTo>
                    <a:pt x="68716" y="26053"/>
                  </a:lnTo>
                  <a:lnTo>
                    <a:pt x="68716" y="20549"/>
                  </a:lnTo>
                  <a:cubicBezTo>
                    <a:pt x="68716" y="15712"/>
                    <a:pt x="68749" y="8741"/>
                    <a:pt x="68749" y="101"/>
                  </a:cubicBezTo>
                  <a:lnTo>
                    <a:pt x="68749" y="34"/>
                  </a:lnTo>
                  <a:lnTo>
                    <a:pt x="68683" y="34"/>
                  </a:lnTo>
                  <a:lnTo>
                    <a:pt x="10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107;p75"/>
            <p:cNvSpPr/>
            <p:nvPr/>
          </p:nvSpPr>
          <p:spPr>
            <a:xfrm>
              <a:off x="2274650" y="3493763"/>
              <a:ext cx="801936" cy="2752"/>
            </a:xfrm>
            <a:custGeom>
              <a:avLst/>
              <a:gdLst/>
              <a:ahLst/>
              <a:cxnLst/>
              <a:rect l="l" t="t" r="r" b="b"/>
              <a:pathLst>
                <a:path w="68483" h="235" extrusionOk="0">
                  <a:moveTo>
                    <a:pt x="34225" y="1"/>
                  </a:moveTo>
                  <a:cubicBezTo>
                    <a:pt x="15345" y="1"/>
                    <a:pt x="1" y="68"/>
                    <a:pt x="1" y="134"/>
                  </a:cubicBezTo>
                  <a:cubicBezTo>
                    <a:pt x="1" y="168"/>
                    <a:pt x="15345" y="234"/>
                    <a:pt x="34225" y="234"/>
                  </a:cubicBezTo>
                  <a:cubicBezTo>
                    <a:pt x="53138" y="234"/>
                    <a:pt x="68483" y="168"/>
                    <a:pt x="68483" y="134"/>
                  </a:cubicBezTo>
                  <a:cubicBezTo>
                    <a:pt x="68483" y="68"/>
                    <a:pt x="53138" y="1"/>
                    <a:pt x="3422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108;p75"/>
            <p:cNvSpPr/>
            <p:nvPr/>
          </p:nvSpPr>
          <p:spPr>
            <a:xfrm>
              <a:off x="2294569" y="3469547"/>
              <a:ext cx="13689" cy="11757"/>
            </a:xfrm>
            <a:custGeom>
              <a:avLst/>
              <a:gdLst/>
              <a:ahLst/>
              <a:cxnLst/>
              <a:rect l="l" t="t" r="r" b="b"/>
              <a:pathLst>
                <a:path w="1169" h="1004" extrusionOk="0">
                  <a:moveTo>
                    <a:pt x="668" y="1"/>
                  </a:moveTo>
                  <a:cubicBezTo>
                    <a:pt x="234" y="1"/>
                    <a:pt x="1" y="535"/>
                    <a:pt x="334" y="868"/>
                  </a:cubicBezTo>
                  <a:cubicBezTo>
                    <a:pt x="428" y="962"/>
                    <a:pt x="544" y="1003"/>
                    <a:pt x="660" y="1003"/>
                  </a:cubicBezTo>
                  <a:cubicBezTo>
                    <a:pt x="915" y="1003"/>
                    <a:pt x="1168" y="800"/>
                    <a:pt x="1168" y="501"/>
                  </a:cubicBezTo>
                  <a:cubicBezTo>
                    <a:pt x="1168" y="234"/>
                    <a:pt x="968" y="1"/>
                    <a:pt x="66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109;p75"/>
            <p:cNvSpPr/>
            <p:nvPr/>
          </p:nvSpPr>
          <p:spPr>
            <a:xfrm>
              <a:off x="2314886" y="3469547"/>
              <a:ext cx="13677" cy="11628"/>
            </a:xfrm>
            <a:custGeom>
              <a:avLst/>
              <a:gdLst/>
              <a:ahLst/>
              <a:cxnLst/>
              <a:rect l="l" t="t" r="r" b="b"/>
              <a:pathLst>
                <a:path w="1168" h="993" extrusionOk="0">
                  <a:moveTo>
                    <a:pt x="667" y="1"/>
                  </a:moveTo>
                  <a:cubicBezTo>
                    <a:pt x="200" y="1"/>
                    <a:pt x="0" y="535"/>
                    <a:pt x="301" y="835"/>
                  </a:cubicBezTo>
                  <a:cubicBezTo>
                    <a:pt x="399" y="945"/>
                    <a:pt x="523" y="993"/>
                    <a:pt x="646" y="993"/>
                  </a:cubicBezTo>
                  <a:cubicBezTo>
                    <a:pt x="894" y="993"/>
                    <a:pt x="1134" y="792"/>
                    <a:pt x="1134" y="501"/>
                  </a:cubicBezTo>
                  <a:cubicBezTo>
                    <a:pt x="1168" y="234"/>
                    <a:pt x="934" y="1"/>
                    <a:pt x="66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110;p75"/>
            <p:cNvSpPr/>
            <p:nvPr/>
          </p:nvSpPr>
          <p:spPr>
            <a:xfrm>
              <a:off x="2334418" y="3469547"/>
              <a:ext cx="13677" cy="11628"/>
            </a:xfrm>
            <a:custGeom>
              <a:avLst/>
              <a:gdLst/>
              <a:ahLst/>
              <a:cxnLst/>
              <a:rect l="l" t="t" r="r" b="b"/>
              <a:pathLst>
                <a:path w="1168" h="993" extrusionOk="0">
                  <a:moveTo>
                    <a:pt x="667" y="1"/>
                  </a:moveTo>
                  <a:cubicBezTo>
                    <a:pt x="200" y="1"/>
                    <a:pt x="0" y="535"/>
                    <a:pt x="300" y="835"/>
                  </a:cubicBezTo>
                  <a:cubicBezTo>
                    <a:pt x="410" y="945"/>
                    <a:pt x="542" y="993"/>
                    <a:pt x="669" y="993"/>
                  </a:cubicBezTo>
                  <a:cubicBezTo>
                    <a:pt x="928" y="993"/>
                    <a:pt x="1168" y="792"/>
                    <a:pt x="1168" y="501"/>
                  </a:cubicBezTo>
                  <a:cubicBezTo>
                    <a:pt x="1168" y="234"/>
                    <a:pt x="934" y="1"/>
                    <a:pt x="66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111;p75"/>
            <p:cNvSpPr/>
            <p:nvPr/>
          </p:nvSpPr>
          <p:spPr>
            <a:xfrm>
              <a:off x="2294569" y="3469547"/>
              <a:ext cx="13689" cy="11757"/>
            </a:xfrm>
            <a:custGeom>
              <a:avLst/>
              <a:gdLst/>
              <a:ahLst/>
              <a:cxnLst/>
              <a:rect l="l" t="t" r="r" b="b"/>
              <a:pathLst>
                <a:path w="1169" h="1004" extrusionOk="0">
                  <a:moveTo>
                    <a:pt x="668" y="1"/>
                  </a:moveTo>
                  <a:cubicBezTo>
                    <a:pt x="234" y="1"/>
                    <a:pt x="1" y="535"/>
                    <a:pt x="334" y="868"/>
                  </a:cubicBezTo>
                  <a:cubicBezTo>
                    <a:pt x="428" y="962"/>
                    <a:pt x="544" y="1003"/>
                    <a:pt x="660" y="1003"/>
                  </a:cubicBezTo>
                  <a:cubicBezTo>
                    <a:pt x="915" y="1003"/>
                    <a:pt x="1168" y="800"/>
                    <a:pt x="1168" y="501"/>
                  </a:cubicBezTo>
                  <a:cubicBezTo>
                    <a:pt x="1168" y="234"/>
                    <a:pt x="968"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112;p75"/>
            <p:cNvSpPr/>
            <p:nvPr/>
          </p:nvSpPr>
          <p:spPr>
            <a:xfrm>
              <a:off x="2314886" y="3469547"/>
              <a:ext cx="13677" cy="11628"/>
            </a:xfrm>
            <a:custGeom>
              <a:avLst/>
              <a:gdLst/>
              <a:ahLst/>
              <a:cxnLst/>
              <a:rect l="l" t="t" r="r" b="b"/>
              <a:pathLst>
                <a:path w="1168" h="993" extrusionOk="0">
                  <a:moveTo>
                    <a:pt x="667" y="1"/>
                  </a:moveTo>
                  <a:cubicBezTo>
                    <a:pt x="200" y="1"/>
                    <a:pt x="0" y="535"/>
                    <a:pt x="301" y="835"/>
                  </a:cubicBezTo>
                  <a:cubicBezTo>
                    <a:pt x="399" y="945"/>
                    <a:pt x="523" y="993"/>
                    <a:pt x="646" y="993"/>
                  </a:cubicBezTo>
                  <a:cubicBezTo>
                    <a:pt x="894" y="993"/>
                    <a:pt x="1134" y="792"/>
                    <a:pt x="1134" y="501"/>
                  </a:cubicBezTo>
                  <a:cubicBezTo>
                    <a:pt x="1168" y="234"/>
                    <a:pt x="934"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113;p75"/>
            <p:cNvSpPr/>
            <p:nvPr/>
          </p:nvSpPr>
          <p:spPr>
            <a:xfrm>
              <a:off x="2334418" y="3469547"/>
              <a:ext cx="13677" cy="11628"/>
            </a:xfrm>
            <a:custGeom>
              <a:avLst/>
              <a:gdLst/>
              <a:ahLst/>
              <a:cxnLst/>
              <a:rect l="l" t="t" r="r" b="b"/>
              <a:pathLst>
                <a:path w="1168" h="993" extrusionOk="0">
                  <a:moveTo>
                    <a:pt x="667" y="1"/>
                  </a:moveTo>
                  <a:cubicBezTo>
                    <a:pt x="200" y="1"/>
                    <a:pt x="0" y="535"/>
                    <a:pt x="300" y="835"/>
                  </a:cubicBezTo>
                  <a:cubicBezTo>
                    <a:pt x="410" y="945"/>
                    <a:pt x="542" y="993"/>
                    <a:pt x="669" y="993"/>
                  </a:cubicBezTo>
                  <a:cubicBezTo>
                    <a:pt x="928" y="993"/>
                    <a:pt x="1168" y="792"/>
                    <a:pt x="1168" y="501"/>
                  </a:cubicBezTo>
                  <a:cubicBezTo>
                    <a:pt x="1168" y="234"/>
                    <a:pt x="934"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114;p75"/>
            <p:cNvSpPr/>
            <p:nvPr/>
          </p:nvSpPr>
          <p:spPr>
            <a:xfrm>
              <a:off x="2342229" y="3548062"/>
              <a:ext cx="193754" cy="194152"/>
            </a:xfrm>
            <a:custGeom>
              <a:avLst/>
              <a:gdLst/>
              <a:ahLst/>
              <a:cxnLst/>
              <a:rect l="l" t="t" r="r" b="b"/>
              <a:pathLst>
                <a:path w="16546" h="16580" extrusionOk="0">
                  <a:moveTo>
                    <a:pt x="0" y="1"/>
                  </a:moveTo>
                  <a:lnTo>
                    <a:pt x="0" y="16579"/>
                  </a:lnTo>
                  <a:lnTo>
                    <a:pt x="16545" y="16579"/>
                  </a:lnTo>
                  <a:lnTo>
                    <a:pt x="1654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115;p75"/>
            <p:cNvSpPr/>
            <p:nvPr/>
          </p:nvSpPr>
          <p:spPr>
            <a:xfrm>
              <a:off x="2342229" y="3548062"/>
              <a:ext cx="193754" cy="194152"/>
            </a:xfrm>
            <a:custGeom>
              <a:avLst/>
              <a:gdLst/>
              <a:ahLst/>
              <a:cxnLst/>
              <a:rect l="l" t="t" r="r" b="b"/>
              <a:pathLst>
                <a:path w="16546" h="16580" extrusionOk="0">
                  <a:moveTo>
                    <a:pt x="0" y="1"/>
                  </a:moveTo>
                  <a:lnTo>
                    <a:pt x="0" y="16579"/>
                  </a:lnTo>
                  <a:lnTo>
                    <a:pt x="16545" y="16579"/>
                  </a:lnTo>
                  <a:lnTo>
                    <a:pt x="1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116;p75"/>
            <p:cNvSpPr/>
            <p:nvPr/>
          </p:nvSpPr>
          <p:spPr>
            <a:xfrm>
              <a:off x="2575422" y="3598849"/>
              <a:ext cx="446092" cy="2740"/>
            </a:xfrm>
            <a:custGeom>
              <a:avLst/>
              <a:gdLst/>
              <a:ahLst/>
              <a:cxnLst/>
              <a:rect l="l" t="t" r="r" b="b"/>
              <a:pathLst>
                <a:path w="38095" h="234" extrusionOk="0">
                  <a:moveTo>
                    <a:pt x="19047" y="0"/>
                  </a:moveTo>
                  <a:cubicBezTo>
                    <a:pt x="8540" y="0"/>
                    <a:pt x="1" y="33"/>
                    <a:pt x="1" y="100"/>
                  </a:cubicBezTo>
                  <a:cubicBezTo>
                    <a:pt x="1" y="167"/>
                    <a:pt x="8540" y="234"/>
                    <a:pt x="19047" y="234"/>
                  </a:cubicBezTo>
                  <a:cubicBezTo>
                    <a:pt x="29555" y="234"/>
                    <a:pt x="38094" y="167"/>
                    <a:pt x="38094" y="100"/>
                  </a:cubicBezTo>
                  <a:cubicBezTo>
                    <a:pt x="38094" y="67"/>
                    <a:pt x="29555" y="0"/>
                    <a:pt x="1904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117;p75"/>
            <p:cNvSpPr/>
            <p:nvPr/>
          </p:nvSpPr>
          <p:spPr>
            <a:xfrm>
              <a:off x="2575422" y="3638300"/>
              <a:ext cx="446092" cy="2740"/>
            </a:xfrm>
            <a:custGeom>
              <a:avLst/>
              <a:gdLst/>
              <a:ahLst/>
              <a:cxnLst/>
              <a:rect l="l" t="t" r="r" b="b"/>
              <a:pathLst>
                <a:path w="38095" h="234" extrusionOk="0">
                  <a:moveTo>
                    <a:pt x="19047" y="0"/>
                  </a:moveTo>
                  <a:cubicBezTo>
                    <a:pt x="8540" y="0"/>
                    <a:pt x="1" y="67"/>
                    <a:pt x="1" y="100"/>
                  </a:cubicBezTo>
                  <a:cubicBezTo>
                    <a:pt x="1" y="167"/>
                    <a:pt x="8540" y="234"/>
                    <a:pt x="19047" y="234"/>
                  </a:cubicBezTo>
                  <a:cubicBezTo>
                    <a:pt x="29555" y="234"/>
                    <a:pt x="38094" y="167"/>
                    <a:pt x="38094" y="100"/>
                  </a:cubicBezTo>
                  <a:cubicBezTo>
                    <a:pt x="38094" y="67"/>
                    <a:pt x="29555" y="0"/>
                    <a:pt x="1904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118;p75"/>
            <p:cNvSpPr/>
            <p:nvPr/>
          </p:nvSpPr>
          <p:spPr>
            <a:xfrm>
              <a:off x="2575422" y="3677751"/>
              <a:ext cx="287117" cy="2354"/>
            </a:xfrm>
            <a:custGeom>
              <a:avLst/>
              <a:gdLst/>
              <a:ahLst/>
              <a:cxnLst/>
              <a:rect l="l" t="t" r="r" b="b"/>
              <a:pathLst>
                <a:path w="24519" h="201" extrusionOk="0">
                  <a:moveTo>
                    <a:pt x="12276" y="0"/>
                  </a:moveTo>
                  <a:lnTo>
                    <a:pt x="3603" y="34"/>
                  </a:lnTo>
                  <a:lnTo>
                    <a:pt x="968" y="67"/>
                  </a:lnTo>
                  <a:lnTo>
                    <a:pt x="267" y="100"/>
                  </a:lnTo>
                  <a:cubicBezTo>
                    <a:pt x="167" y="100"/>
                    <a:pt x="101" y="100"/>
                    <a:pt x="1" y="134"/>
                  </a:cubicBezTo>
                  <a:lnTo>
                    <a:pt x="968" y="134"/>
                  </a:lnTo>
                  <a:lnTo>
                    <a:pt x="3603" y="167"/>
                  </a:lnTo>
                  <a:lnTo>
                    <a:pt x="12276" y="200"/>
                  </a:lnTo>
                  <a:lnTo>
                    <a:pt x="20915" y="167"/>
                  </a:lnTo>
                  <a:lnTo>
                    <a:pt x="23551" y="134"/>
                  </a:lnTo>
                  <a:lnTo>
                    <a:pt x="24518" y="134"/>
                  </a:lnTo>
                  <a:cubicBezTo>
                    <a:pt x="24451" y="100"/>
                    <a:pt x="24351" y="100"/>
                    <a:pt x="24285" y="100"/>
                  </a:cubicBezTo>
                  <a:lnTo>
                    <a:pt x="23551" y="67"/>
                  </a:lnTo>
                  <a:lnTo>
                    <a:pt x="20915" y="34"/>
                  </a:lnTo>
                  <a:lnTo>
                    <a:pt x="1227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1358"/>
        <p:cNvGrpSpPr/>
        <p:nvPr/>
      </p:nvGrpSpPr>
      <p:grpSpPr>
        <a:xfrm>
          <a:off x="0" y="0"/>
          <a:ext cx="0" cy="0"/>
          <a:chOff x="0" y="0"/>
          <a:chExt cx="0" cy="0"/>
        </a:xfrm>
      </p:grpSpPr>
      <p:sp>
        <p:nvSpPr>
          <p:cNvPr id="1359" name="Google Shape;1359;p44"/>
          <p:cNvSpPr txBox="1">
            <a:spLocks noGrp="1"/>
          </p:cNvSpPr>
          <p:nvPr>
            <p:ph type="title"/>
          </p:nvPr>
        </p:nvSpPr>
        <p:spPr>
          <a:xfrm>
            <a:off x="248093" y="0"/>
            <a:ext cx="3043925" cy="467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0" dirty="0"/>
              <a:t>References</a:t>
            </a:r>
            <a:endParaRPr sz="3200" b="0" dirty="0"/>
          </a:p>
        </p:txBody>
      </p:sp>
      <p:sp>
        <p:nvSpPr>
          <p:cNvPr id="1362" name="Google Shape;1362;p44"/>
          <p:cNvSpPr txBox="1"/>
          <p:nvPr/>
        </p:nvSpPr>
        <p:spPr>
          <a:xfrm>
            <a:off x="85061" y="688252"/>
            <a:ext cx="9058939" cy="4455248"/>
          </a:xfrm>
          <a:prstGeom prst="rect">
            <a:avLst/>
          </a:prstGeom>
          <a:noFill/>
          <a:ln>
            <a:noFill/>
          </a:ln>
        </p:spPr>
        <p:txBody>
          <a:bodyPr spcFirstLastPara="1" wrap="square" lIns="0" tIns="0" rIns="0" bIns="91425" anchor="t" anchorCtr="0">
            <a:noAutofit/>
          </a:bodyPr>
          <a:lstStyle/>
          <a:p>
            <a:pPr marL="285750" lvl="0" indent="-285750">
              <a:spcAft>
                <a:spcPts val="1600"/>
              </a:spcAft>
              <a:buFont typeface="Arial" panose="020B0604020202020204" pitchFamily="34" charset="0"/>
              <a:buChar char="•"/>
            </a:pPr>
            <a:r>
              <a:rPr lang="en-US" sz="1250" dirty="0">
                <a:solidFill>
                  <a:schemeClr val="dk1"/>
                </a:solidFill>
                <a:latin typeface="+mn-lt"/>
                <a:ea typeface="Roboto Slab"/>
                <a:cs typeface="Roboto Slab"/>
                <a:sym typeface="Roboto Slab"/>
              </a:rPr>
              <a:t>[1]. </a:t>
            </a:r>
            <a:r>
              <a:rPr lang="en-US" sz="1250" dirty="0" err="1">
                <a:latin typeface="+mn-lt"/>
              </a:rPr>
              <a:t>Josyula</a:t>
            </a:r>
            <a:r>
              <a:rPr lang="en-US" sz="1250" dirty="0">
                <a:latin typeface="+mn-lt"/>
              </a:rPr>
              <a:t>, R., &amp; </a:t>
            </a:r>
            <a:r>
              <a:rPr lang="en-US" sz="1250" dirty="0" err="1">
                <a:latin typeface="+mn-lt"/>
              </a:rPr>
              <a:t>Ostadabbas</a:t>
            </a:r>
            <a:r>
              <a:rPr lang="en-US" sz="1250" dirty="0">
                <a:latin typeface="+mn-lt"/>
              </a:rPr>
              <a:t>, S. (2020). A Review on Human Pose Estimation. Available at </a:t>
            </a:r>
            <a:r>
              <a:rPr lang="en-US" sz="1250" dirty="0" err="1">
                <a:latin typeface="+mn-lt"/>
              </a:rPr>
              <a:t>arXiv</a:t>
            </a:r>
            <a:r>
              <a:rPr lang="en-US" sz="1250" dirty="0">
                <a:latin typeface="+mn-lt"/>
              </a:rPr>
              <a:t>:</a:t>
            </a:r>
            <a:r>
              <a:rPr lang="en-US" sz="1250" dirty="0">
                <a:latin typeface="+mn-lt"/>
                <a:hlinkClick r:id="rId3"/>
              </a:rPr>
              <a:t> </a:t>
            </a:r>
            <a:r>
              <a:rPr lang="en-US" sz="1250" u="sng" dirty="0">
                <a:latin typeface="+mn-lt"/>
                <a:hlinkClick r:id="rId3"/>
              </a:rPr>
              <a:t>https://arxiv.org/abs/2011.13828</a:t>
            </a:r>
            <a:endParaRPr lang="en-US" sz="1250" u="sng" dirty="0">
              <a:latin typeface="+mn-lt"/>
            </a:endParaRPr>
          </a:p>
          <a:p>
            <a:pPr marL="285750" lvl="0" indent="-285750">
              <a:spcAft>
                <a:spcPts val="1600"/>
              </a:spcAft>
              <a:buFont typeface="Arial" panose="020B0604020202020204" pitchFamily="34" charset="0"/>
              <a:buChar char="•"/>
            </a:pPr>
            <a:r>
              <a:rPr lang="en-US" sz="1250" dirty="0">
                <a:solidFill>
                  <a:schemeClr val="dk1"/>
                </a:solidFill>
                <a:latin typeface="+mn-lt"/>
                <a:ea typeface="Roboto Slab"/>
                <a:cs typeface="Roboto Slab"/>
                <a:sym typeface="Roboto Slab"/>
              </a:rPr>
              <a:t>[2]. </a:t>
            </a:r>
            <a:r>
              <a:rPr lang="en-US" sz="1250" dirty="0">
                <a:latin typeface="+mn-lt"/>
              </a:rPr>
              <a:t>Rana, S., Arora, A., &amp; Hwang, D. (2022). Virtual try-on system for online apparel shopping: A review of recent advances and challenges. 2022 IEEE Conference on Virtual Reality and 3D User Interfaces Abstracts and Workshops (VRW), 514-516. </a:t>
            </a:r>
            <a:r>
              <a:rPr lang="en-US" sz="1250" dirty="0" err="1">
                <a:latin typeface="+mn-lt"/>
              </a:rPr>
              <a:t>doi</a:t>
            </a:r>
            <a:r>
              <a:rPr lang="en-US" sz="1250" dirty="0">
                <a:latin typeface="+mn-lt"/>
              </a:rPr>
              <a:t>: 10.1109/VRW55335.2022.00059</a:t>
            </a:r>
            <a:endParaRPr lang="en-US" sz="1250" u="sng" dirty="0">
              <a:solidFill>
                <a:schemeClr val="dk1"/>
              </a:solidFill>
              <a:latin typeface="+mn-lt"/>
              <a:ea typeface="Roboto Slab"/>
              <a:cs typeface="Roboto Slab"/>
              <a:sym typeface="Roboto Slab"/>
            </a:endParaRPr>
          </a:p>
          <a:p>
            <a:pPr marL="285750" lvl="0" indent="-285750">
              <a:spcAft>
                <a:spcPts val="1600"/>
              </a:spcAft>
              <a:buFont typeface="Arial" panose="020B0604020202020204" pitchFamily="34" charset="0"/>
              <a:buChar char="•"/>
            </a:pPr>
            <a:r>
              <a:rPr lang="en-US" sz="1250" dirty="0">
                <a:solidFill>
                  <a:schemeClr val="dk1"/>
                </a:solidFill>
                <a:latin typeface="+mn-lt"/>
                <a:ea typeface="Roboto Slab"/>
                <a:cs typeface="Roboto Slab"/>
                <a:sym typeface="Roboto Slab"/>
              </a:rPr>
              <a:t>[3]. </a:t>
            </a:r>
            <a:r>
              <a:rPr lang="en-US" sz="1250" dirty="0" err="1">
                <a:latin typeface="+mn-lt"/>
              </a:rPr>
              <a:t>Ramanathan</a:t>
            </a:r>
            <a:r>
              <a:rPr lang="en-US" sz="1250" dirty="0">
                <a:latin typeface="+mn-lt"/>
              </a:rPr>
              <a:t>, V., </a:t>
            </a:r>
            <a:r>
              <a:rPr lang="en-US" sz="1250" dirty="0" err="1">
                <a:latin typeface="+mn-lt"/>
              </a:rPr>
              <a:t>Balakrishnan</a:t>
            </a:r>
            <a:r>
              <a:rPr lang="en-US" sz="1250" dirty="0">
                <a:latin typeface="+mn-lt"/>
              </a:rPr>
              <a:t>, G., &amp; </a:t>
            </a:r>
            <a:r>
              <a:rPr lang="en-US" sz="1250" dirty="0" err="1">
                <a:latin typeface="+mn-lt"/>
              </a:rPr>
              <a:t>Balasubramanian</a:t>
            </a:r>
            <a:r>
              <a:rPr lang="en-US" sz="1250" dirty="0">
                <a:latin typeface="+mn-lt"/>
              </a:rPr>
              <a:t>, V. (2022). Enhancing the Virtual Try-On Experience with Personalized Recommendations and Virtual Stylists. 2022 IEEE/CVF Winter Conference on Applications of Computer Vision (WACV), 2226-2235. </a:t>
            </a:r>
            <a:r>
              <a:rPr lang="en-US" sz="1250" dirty="0" err="1">
                <a:latin typeface="+mn-lt"/>
              </a:rPr>
              <a:t>doi</a:t>
            </a:r>
            <a:r>
              <a:rPr lang="en-US" sz="1250" dirty="0">
                <a:latin typeface="+mn-lt"/>
              </a:rPr>
              <a:t>: 10.1109/WACV51458.2022.00226</a:t>
            </a:r>
          </a:p>
          <a:p>
            <a:pPr marL="285750" lvl="0" indent="-285750">
              <a:spcAft>
                <a:spcPts val="1600"/>
              </a:spcAft>
              <a:buFont typeface="Arial" panose="020B0604020202020204" pitchFamily="34" charset="0"/>
              <a:buChar char="•"/>
            </a:pPr>
            <a:r>
              <a:rPr lang="en-US" sz="1250" dirty="0">
                <a:solidFill>
                  <a:schemeClr val="dk1"/>
                </a:solidFill>
                <a:latin typeface="+mn-lt"/>
                <a:ea typeface="Roboto Slab"/>
                <a:cs typeface="Roboto Slab"/>
                <a:sym typeface="Roboto Slab"/>
              </a:rPr>
              <a:t>[4]. </a:t>
            </a:r>
            <a:r>
              <a:rPr lang="en-US" sz="1250" dirty="0" err="1">
                <a:latin typeface="+mn-lt"/>
              </a:rPr>
              <a:t>Tripathy</a:t>
            </a:r>
            <a:r>
              <a:rPr lang="en-US" sz="1250" dirty="0">
                <a:latin typeface="+mn-lt"/>
              </a:rPr>
              <a:t>, A., </a:t>
            </a:r>
            <a:r>
              <a:rPr lang="en-US" sz="1250" dirty="0" err="1">
                <a:latin typeface="+mn-lt"/>
              </a:rPr>
              <a:t>Adhikari</a:t>
            </a:r>
            <a:r>
              <a:rPr lang="en-US" sz="1250" dirty="0">
                <a:latin typeface="+mn-lt"/>
              </a:rPr>
              <a:t>, B., &amp; </a:t>
            </a:r>
            <a:r>
              <a:rPr lang="en-US" sz="1250" dirty="0" err="1">
                <a:latin typeface="+mn-lt"/>
              </a:rPr>
              <a:t>Naik</a:t>
            </a:r>
            <a:r>
              <a:rPr lang="en-US" sz="1250" dirty="0">
                <a:latin typeface="+mn-lt"/>
              </a:rPr>
              <a:t>, N. (2021). Virtual Try-On for Apparel: A Review and Analysis of State-of-the-Art Techniques. Available at SSRN:</a:t>
            </a:r>
            <a:r>
              <a:rPr lang="en-US" sz="1250" dirty="0">
                <a:latin typeface="+mn-lt"/>
                <a:hlinkClick r:id="rId4"/>
              </a:rPr>
              <a:t> </a:t>
            </a:r>
            <a:r>
              <a:rPr lang="en-US" sz="1250" u="sng" dirty="0">
                <a:latin typeface="+mn-lt"/>
                <a:hlinkClick r:id="rId4"/>
              </a:rPr>
              <a:t>https://dx.doi.org/10.2139/ssrn.4157643</a:t>
            </a:r>
            <a:endParaRPr lang="en-US" sz="1250" u="sng" dirty="0">
              <a:latin typeface="+mn-lt"/>
            </a:endParaRPr>
          </a:p>
          <a:p>
            <a:pPr marL="285750" lvl="0" indent="-285750">
              <a:spcAft>
                <a:spcPts val="1600"/>
              </a:spcAft>
              <a:buFont typeface="Arial" panose="020B0604020202020204" pitchFamily="34" charset="0"/>
              <a:buChar char="•"/>
            </a:pPr>
            <a:r>
              <a:rPr lang="en-US" sz="1250" dirty="0">
                <a:solidFill>
                  <a:schemeClr val="dk1"/>
                </a:solidFill>
                <a:latin typeface="+mn-lt"/>
                <a:ea typeface="Roboto Slab"/>
                <a:cs typeface="Roboto Slab"/>
                <a:sym typeface="Roboto Slab"/>
              </a:rPr>
              <a:t>[5]. </a:t>
            </a:r>
            <a:r>
              <a:rPr lang="en-IN" sz="1250" dirty="0">
                <a:latin typeface="+mn-lt"/>
              </a:rPr>
              <a:t>Wen-Huang Cheng, </a:t>
            </a:r>
            <a:r>
              <a:rPr lang="en-IN" sz="1250" dirty="0" err="1">
                <a:latin typeface="+mn-lt"/>
              </a:rPr>
              <a:t>Sijie</a:t>
            </a:r>
            <a:r>
              <a:rPr lang="en-IN" sz="1250" dirty="0">
                <a:latin typeface="+mn-lt"/>
              </a:rPr>
              <a:t> Song, </a:t>
            </a:r>
            <a:r>
              <a:rPr lang="en-IN" sz="1250" dirty="0" err="1">
                <a:latin typeface="+mn-lt"/>
              </a:rPr>
              <a:t>Chieh</a:t>
            </a:r>
            <a:r>
              <a:rPr lang="en-IN" sz="1250" dirty="0">
                <a:latin typeface="+mn-lt"/>
              </a:rPr>
              <a:t>-Yun Chen, </a:t>
            </a:r>
            <a:r>
              <a:rPr lang="en-IN" sz="1250" dirty="0" err="1">
                <a:latin typeface="+mn-lt"/>
              </a:rPr>
              <a:t>Shintami</a:t>
            </a:r>
            <a:r>
              <a:rPr lang="en-IN" sz="1250" dirty="0">
                <a:latin typeface="+mn-lt"/>
              </a:rPr>
              <a:t> </a:t>
            </a:r>
            <a:r>
              <a:rPr lang="en-IN" sz="1250" dirty="0" err="1">
                <a:latin typeface="+mn-lt"/>
              </a:rPr>
              <a:t>Chusnul</a:t>
            </a:r>
            <a:r>
              <a:rPr lang="en-IN" sz="1250" dirty="0">
                <a:latin typeface="+mn-lt"/>
              </a:rPr>
              <a:t> </a:t>
            </a:r>
            <a:r>
              <a:rPr lang="en-IN" sz="1250" dirty="0" err="1">
                <a:latin typeface="+mn-lt"/>
              </a:rPr>
              <a:t>Hidayati</a:t>
            </a:r>
            <a:r>
              <a:rPr lang="en-IN" sz="1250" dirty="0">
                <a:latin typeface="+mn-lt"/>
              </a:rPr>
              <a:t>, and </a:t>
            </a:r>
            <a:r>
              <a:rPr lang="en-IN" sz="1250" dirty="0" err="1">
                <a:latin typeface="+mn-lt"/>
              </a:rPr>
              <a:t>Jiaying</a:t>
            </a:r>
            <a:r>
              <a:rPr lang="en-IN" sz="1250" dirty="0">
                <a:latin typeface="+mn-lt"/>
              </a:rPr>
              <a:t> Liu. 2021. Fashion Meets Computer Vision: A Survey. ACM </a:t>
            </a:r>
            <a:r>
              <a:rPr lang="en-IN" sz="1250" dirty="0" err="1">
                <a:latin typeface="+mn-lt"/>
              </a:rPr>
              <a:t>Comput</a:t>
            </a:r>
            <a:r>
              <a:rPr lang="en-IN" sz="1250" dirty="0">
                <a:latin typeface="+mn-lt"/>
              </a:rPr>
              <a:t>. </a:t>
            </a:r>
            <a:r>
              <a:rPr lang="en-IN" sz="1250" dirty="0" err="1">
                <a:latin typeface="+mn-lt"/>
              </a:rPr>
              <a:t>Surv</a:t>
            </a:r>
            <a:r>
              <a:rPr lang="en-IN" sz="1250" dirty="0">
                <a:latin typeface="+mn-lt"/>
              </a:rPr>
              <a:t>. 54, 4, Article 72 (May 2022), 41 pages. </a:t>
            </a:r>
            <a:r>
              <a:rPr lang="en-IN" sz="1250" u="sng" dirty="0">
                <a:latin typeface="+mn-lt"/>
                <a:hlinkClick r:id="rId5"/>
              </a:rPr>
              <a:t>https://doi.org/10.1145/3447239</a:t>
            </a:r>
            <a:r>
              <a:rPr lang="en-US" sz="1250" u="sng" dirty="0">
                <a:solidFill>
                  <a:schemeClr val="dk1"/>
                </a:solidFill>
                <a:latin typeface="+mn-lt"/>
                <a:ea typeface="Roboto Slab"/>
                <a:cs typeface="Roboto Slab"/>
                <a:sym typeface="Roboto Slab"/>
              </a:rPr>
              <a:t> </a:t>
            </a:r>
          </a:p>
          <a:p>
            <a:pPr marL="285750" lvl="0" indent="-285750">
              <a:spcAft>
                <a:spcPts val="1600"/>
              </a:spcAft>
              <a:buFont typeface="Arial" panose="020B0604020202020204" pitchFamily="34" charset="0"/>
              <a:buChar char="•"/>
            </a:pPr>
            <a:r>
              <a:rPr lang="en-US" sz="1250" dirty="0">
                <a:solidFill>
                  <a:schemeClr val="dk1"/>
                </a:solidFill>
                <a:latin typeface="+mn-lt"/>
                <a:ea typeface="Roboto Slab"/>
                <a:cs typeface="Roboto Slab"/>
                <a:sym typeface="Roboto Slab"/>
              </a:rPr>
              <a:t>[6]. </a:t>
            </a:r>
            <a:r>
              <a:rPr lang="en-IN" sz="1250" dirty="0"/>
              <a:t>Zheng, ZH., Zhang, HT., Zhang, FL. </a:t>
            </a:r>
            <a:r>
              <a:rPr lang="en-IN" sz="1250" i="1" dirty="0"/>
              <a:t>et al.</a:t>
            </a:r>
            <a:r>
              <a:rPr lang="en-IN" sz="1250" dirty="0"/>
              <a:t> Image-based clothes changing system. Journal of Electronic Commerce Research, </a:t>
            </a:r>
            <a:r>
              <a:rPr lang="en-IN" sz="1250" i="1" dirty="0"/>
              <a:t>Comp. Visual Media</a:t>
            </a:r>
            <a:r>
              <a:rPr lang="en-IN" sz="1250" dirty="0"/>
              <a:t> 3, 337–347 (2018). </a:t>
            </a:r>
            <a:r>
              <a:rPr lang="en-IN" sz="1250" u="sng" dirty="0">
                <a:hlinkClick r:id="rId6"/>
              </a:rPr>
              <a:t>https://doi.org/10.1007/s41095-017-0084-6</a:t>
            </a:r>
            <a:endParaRPr lang="en-IN" sz="1250" u="sng" dirty="0"/>
          </a:p>
          <a:p>
            <a:pPr marL="285750" lvl="0" indent="-285750">
              <a:spcAft>
                <a:spcPts val="1600"/>
              </a:spcAft>
              <a:buFont typeface="Arial" panose="020B0604020202020204" pitchFamily="34" charset="0"/>
              <a:buChar char="•"/>
            </a:pPr>
            <a:r>
              <a:rPr lang="en-IN" sz="1250"/>
              <a:t>[7]. </a:t>
            </a:r>
            <a:r>
              <a:rPr lang="en-IN" sz="1250" dirty="0" err="1"/>
              <a:t>Ghodhbani</a:t>
            </a:r>
            <a:r>
              <a:rPr lang="en-IN" sz="1250" dirty="0"/>
              <a:t>, H., </a:t>
            </a:r>
            <a:r>
              <a:rPr lang="en-IN" sz="1250" dirty="0" err="1"/>
              <a:t>Neji</a:t>
            </a:r>
            <a:r>
              <a:rPr lang="en-IN" sz="1250" dirty="0"/>
              <a:t>, M., </a:t>
            </a:r>
            <a:r>
              <a:rPr lang="en-IN" sz="1250" dirty="0" err="1"/>
              <a:t>Qahtani</a:t>
            </a:r>
            <a:r>
              <a:rPr lang="en-IN" sz="1250" dirty="0"/>
              <a:t>, A.M. </a:t>
            </a:r>
            <a:r>
              <a:rPr lang="en-IN" sz="1250" i="1" dirty="0"/>
              <a:t>et al.</a:t>
            </a:r>
            <a:r>
              <a:rPr lang="en-IN" sz="1250" dirty="0"/>
              <a:t> Dress-up: deep neural framework for image-based human appearance transfer. </a:t>
            </a:r>
            <a:r>
              <a:rPr lang="en-IN" sz="1250" i="1" dirty="0" err="1"/>
              <a:t>Multimed</a:t>
            </a:r>
            <a:r>
              <a:rPr lang="en-IN" sz="1250" i="1" dirty="0"/>
              <a:t> Tools </a:t>
            </a:r>
            <a:r>
              <a:rPr lang="en-IN" sz="1250" i="1" dirty="0" err="1"/>
              <a:t>Appl</a:t>
            </a:r>
            <a:r>
              <a:rPr lang="en-IN" sz="1250" dirty="0"/>
              <a:t> (2022). </a:t>
            </a:r>
            <a:r>
              <a:rPr lang="en-IN" sz="1250" u="sng" dirty="0">
                <a:hlinkClick r:id="rId7"/>
              </a:rPr>
              <a:t>https://doi.org/10.1007/s11042-022-14127-w</a:t>
            </a:r>
            <a:endParaRPr sz="1250" dirty="0">
              <a:solidFill>
                <a:schemeClr val="dk1"/>
              </a:solidFill>
              <a:latin typeface="+mn-lt"/>
              <a:ea typeface="Roboto Slab"/>
              <a:cs typeface="Roboto Slab"/>
              <a:sym typeface="Roboto Slab"/>
            </a:endParaRPr>
          </a:p>
        </p:txBody>
      </p:sp>
      <p:sp>
        <p:nvSpPr>
          <p:cNvPr id="1368" name="Google Shape;1368;p44"/>
          <p:cNvSpPr/>
          <p:nvPr/>
        </p:nvSpPr>
        <p:spPr>
          <a:xfrm>
            <a:off x="7764607" y="55623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a:off x="8455615" y="21497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48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6"/>
        <p:cNvGrpSpPr/>
        <p:nvPr/>
      </p:nvGrpSpPr>
      <p:grpSpPr>
        <a:xfrm>
          <a:off x="0" y="0"/>
          <a:ext cx="0" cy="0"/>
          <a:chOff x="0" y="0"/>
          <a:chExt cx="0" cy="0"/>
        </a:xfrm>
      </p:grpSpPr>
      <p:sp>
        <p:nvSpPr>
          <p:cNvPr id="1457" name="Google Shape;1457;p47"/>
          <p:cNvSpPr txBox="1">
            <a:spLocks noGrp="1"/>
          </p:cNvSpPr>
          <p:nvPr>
            <p:ph type="title"/>
          </p:nvPr>
        </p:nvSpPr>
        <p:spPr>
          <a:xfrm>
            <a:off x="454975" y="997067"/>
            <a:ext cx="4278363" cy="265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lt1"/>
                </a:solidFill>
              </a:rPr>
              <a:t>Thank You</a:t>
            </a:r>
            <a:endParaRPr sz="6000" b="0" dirty="0">
              <a:solidFill>
                <a:schemeClr val="lt1"/>
              </a:solidFill>
            </a:endParaRPr>
          </a:p>
        </p:txBody>
      </p:sp>
      <p:grpSp>
        <p:nvGrpSpPr>
          <p:cNvPr id="1458" name="Google Shape;1458;p47"/>
          <p:cNvGrpSpPr/>
          <p:nvPr/>
        </p:nvGrpSpPr>
        <p:grpSpPr>
          <a:xfrm flipH="1">
            <a:off x="4617935" y="1297719"/>
            <a:ext cx="3811226" cy="3310929"/>
            <a:chOff x="4356203" y="1070428"/>
            <a:chExt cx="4072693" cy="3538074"/>
          </a:xfrm>
        </p:grpSpPr>
        <p:sp>
          <p:nvSpPr>
            <p:cNvPr id="1459" name="Google Shape;1459;p47"/>
            <p:cNvSpPr/>
            <p:nvPr/>
          </p:nvSpPr>
          <p:spPr>
            <a:xfrm>
              <a:off x="4356203" y="2627977"/>
              <a:ext cx="4072693" cy="1980525"/>
            </a:xfrm>
            <a:custGeom>
              <a:avLst/>
              <a:gdLst/>
              <a:ahLst/>
              <a:cxnLst/>
              <a:rect l="l" t="t" r="r" b="b"/>
              <a:pathLst>
                <a:path w="199544" h="97037" extrusionOk="0">
                  <a:moveTo>
                    <a:pt x="99789" y="0"/>
                  </a:moveTo>
                  <a:cubicBezTo>
                    <a:pt x="76530" y="0"/>
                    <a:pt x="53272" y="4737"/>
                    <a:pt x="35526" y="14210"/>
                  </a:cubicBezTo>
                  <a:cubicBezTo>
                    <a:pt x="1" y="33157"/>
                    <a:pt x="1" y="63879"/>
                    <a:pt x="35526" y="82826"/>
                  </a:cubicBezTo>
                  <a:cubicBezTo>
                    <a:pt x="53272" y="92299"/>
                    <a:pt x="76530" y="97036"/>
                    <a:pt x="99789" y="97036"/>
                  </a:cubicBezTo>
                  <a:cubicBezTo>
                    <a:pt x="123047" y="97036"/>
                    <a:pt x="146305" y="92299"/>
                    <a:pt x="164051" y="82826"/>
                  </a:cubicBezTo>
                  <a:cubicBezTo>
                    <a:pt x="199543" y="63879"/>
                    <a:pt x="199543" y="33157"/>
                    <a:pt x="164051" y="14210"/>
                  </a:cubicBezTo>
                  <a:cubicBezTo>
                    <a:pt x="146305" y="4737"/>
                    <a:pt x="123047" y="0"/>
                    <a:pt x="99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7"/>
            <p:cNvSpPr/>
            <p:nvPr/>
          </p:nvSpPr>
          <p:spPr>
            <a:xfrm>
              <a:off x="6363955" y="3240869"/>
              <a:ext cx="1501217" cy="863649"/>
            </a:xfrm>
            <a:custGeom>
              <a:avLst/>
              <a:gdLst/>
              <a:ahLst/>
              <a:cxnLst/>
              <a:rect l="l" t="t" r="r" b="b"/>
              <a:pathLst>
                <a:path w="73553" h="42315" extrusionOk="0">
                  <a:moveTo>
                    <a:pt x="46763" y="1"/>
                  </a:moveTo>
                  <a:cubicBezTo>
                    <a:pt x="46575" y="1"/>
                    <a:pt x="46383" y="43"/>
                    <a:pt x="46200" y="126"/>
                  </a:cubicBezTo>
                  <a:lnTo>
                    <a:pt x="300" y="26645"/>
                  </a:lnTo>
                  <a:cubicBezTo>
                    <a:pt x="0" y="26745"/>
                    <a:pt x="0" y="27145"/>
                    <a:pt x="300" y="27245"/>
                  </a:cubicBezTo>
                  <a:lnTo>
                    <a:pt x="26219" y="42189"/>
                  </a:lnTo>
                  <a:cubicBezTo>
                    <a:pt x="26402" y="42273"/>
                    <a:pt x="26594" y="42315"/>
                    <a:pt x="26782" y="42315"/>
                  </a:cubicBezTo>
                  <a:cubicBezTo>
                    <a:pt x="26969" y="42315"/>
                    <a:pt x="27153" y="42273"/>
                    <a:pt x="27320" y="42189"/>
                  </a:cubicBezTo>
                  <a:lnTo>
                    <a:pt x="73219" y="15670"/>
                  </a:lnTo>
                  <a:cubicBezTo>
                    <a:pt x="73553" y="15570"/>
                    <a:pt x="73553" y="15137"/>
                    <a:pt x="73219" y="15037"/>
                  </a:cubicBezTo>
                  <a:lnTo>
                    <a:pt x="47300" y="126"/>
                  </a:lnTo>
                  <a:cubicBezTo>
                    <a:pt x="47134" y="43"/>
                    <a:pt x="46950" y="1"/>
                    <a:pt x="467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7"/>
            <p:cNvSpPr/>
            <p:nvPr/>
          </p:nvSpPr>
          <p:spPr>
            <a:xfrm>
              <a:off x="7157781" y="3714054"/>
              <a:ext cx="830626" cy="488166"/>
            </a:xfrm>
            <a:custGeom>
              <a:avLst/>
              <a:gdLst/>
              <a:ahLst/>
              <a:cxnLst/>
              <a:rect l="l" t="t" r="r" b="b"/>
              <a:pathLst>
                <a:path w="40697" h="23918" extrusionOk="0">
                  <a:moveTo>
                    <a:pt x="20348" y="0"/>
                  </a:moveTo>
                  <a:cubicBezTo>
                    <a:pt x="19915" y="0"/>
                    <a:pt x="19481" y="109"/>
                    <a:pt x="19081" y="325"/>
                  </a:cubicBezTo>
                  <a:lnTo>
                    <a:pt x="1368" y="10499"/>
                  </a:lnTo>
                  <a:cubicBezTo>
                    <a:pt x="868" y="10800"/>
                    <a:pt x="0" y="11367"/>
                    <a:pt x="0" y="12067"/>
                  </a:cubicBezTo>
                  <a:cubicBezTo>
                    <a:pt x="0" y="12734"/>
                    <a:pt x="467" y="12901"/>
                    <a:pt x="1335" y="13368"/>
                  </a:cubicBezTo>
                  <a:lnTo>
                    <a:pt x="18914" y="23542"/>
                  </a:lnTo>
                  <a:cubicBezTo>
                    <a:pt x="19364" y="23792"/>
                    <a:pt x="19865" y="23917"/>
                    <a:pt x="20365" y="23917"/>
                  </a:cubicBezTo>
                  <a:cubicBezTo>
                    <a:pt x="20865" y="23917"/>
                    <a:pt x="21366" y="23792"/>
                    <a:pt x="21816" y="23542"/>
                  </a:cubicBezTo>
                  <a:lnTo>
                    <a:pt x="39962" y="13135"/>
                  </a:lnTo>
                  <a:cubicBezTo>
                    <a:pt x="40429" y="12868"/>
                    <a:pt x="40696" y="12367"/>
                    <a:pt x="40663" y="11834"/>
                  </a:cubicBezTo>
                  <a:cubicBezTo>
                    <a:pt x="40563" y="11166"/>
                    <a:pt x="39762" y="10833"/>
                    <a:pt x="39329" y="10599"/>
                  </a:cubicBezTo>
                  <a:lnTo>
                    <a:pt x="21616" y="325"/>
                  </a:lnTo>
                  <a:cubicBezTo>
                    <a:pt x="21216" y="109"/>
                    <a:pt x="20782" y="0"/>
                    <a:pt x="203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6753377" y="2827444"/>
              <a:ext cx="656324" cy="314559"/>
            </a:xfrm>
            <a:custGeom>
              <a:avLst/>
              <a:gdLst/>
              <a:ahLst/>
              <a:cxnLst/>
              <a:rect l="l" t="t" r="r" b="b"/>
              <a:pathLst>
                <a:path w="32157" h="15412" fill="none" extrusionOk="0">
                  <a:moveTo>
                    <a:pt x="0" y="2703"/>
                  </a:moveTo>
                  <a:lnTo>
                    <a:pt x="4170" y="268"/>
                  </a:lnTo>
                  <a:cubicBezTo>
                    <a:pt x="4737" y="1"/>
                    <a:pt x="5404" y="1"/>
                    <a:pt x="5971" y="268"/>
                  </a:cubicBezTo>
                  <a:lnTo>
                    <a:pt x="32157" y="15412"/>
                  </a:lnTo>
                </a:path>
              </a:pathLst>
            </a:custGeom>
            <a:noFill/>
            <a:ln w="10850" cap="flat" cmpd="sng">
              <a:solidFill>
                <a:srgbClr val="C8DD1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6718660" y="2787277"/>
              <a:ext cx="726453" cy="334316"/>
            </a:xfrm>
            <a:custGeom>
              <a:avLst/>
              <a:gdLst/>
              <a:ahLst/>
              <a:cxnLst/>
              <a:rect l="l" t="t" r="r" b="b"/>
              <a:pathLst>
                <a:path w="35593" h="16380" fill="none" extrusionOk="0">
                  <a:moveTo>
                    <a:pt x="0" y="3670"/>
                  </a:moveTo>
                  <a:lnTo>
                    <a:pt x="5871" y="301"/>
                  </a:lnTo>
                  <a:cubicBezTo>
                    <a:pt x="6438" y="1"/>
                    <a:pt x="7105" y="1"/>
                    <a:pt x="7672" y="301"/>
                  </a:cubicBezTo>
                  <a:lnTo>
                    <a:pt x="35592" y="16379"/>
                  </a:lnTo>
                </a:path>
              </a:pathLst>
            </a:custGeom>
            <a:noFill/>
            <a:ln w="10850" cap="flat" cmpd="sng">
              <a:solidFill>
                <a:srgbClr val="C8DD1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6683922" y="2747110"/>
              <a:ext cx="795235" cy="354726"/>
            </a:xfrm>
            <a:custGeom>
              <a:avLst/>
              <a:gdLst/>
              <a:ahLst/>
              <a:cxnLst/>
              <a:rect l="l" t="t" r="r" b="b"/>
              <a:pathLst>
                <a:path w="38963" h="17380" fill="none" extrusionOk="0">
                  <a:moveTo>
                    <a:pt x="38962" y="17380"/>
                  </a:moveTo>
                  <a:lnTo>
                    <a:pt x="9374" y="301"/>
                  </a:lnTo>
                  <a:cubicBezTo>
                    <a:pt x="8807" y="1"/>
                    <a:pt x="8140" y="1"/>
                    <a:pt x="7573" y="301"/>
                  </a:cubicBezTo>
                  <a:lnTo>
                    <a:pt x="1" y="4671"/>
                  </a:lnTo>
                </a:path>
              </a:pathLst>
            </a:custGeom>
            <a:noFill/>
            <a:ln w="10850" cap="flat" cmpd="sng">
              <a:solidFill>
                <a:srgbClr val="C8DD1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6649205" y="2707616"/>
              <a:ext cx="864670" cy="374483"/>
            </a:xfrm>
            <a:custGeom>
              <a:avLst/>
              <a:gdLst/>
              <a:ahLst/>
              <a:cxnLst/>
              <a:rect l="l" t="t" r="r" b="b"/>
              <a:pathLst>
                <a:path w="42365" h="18348" fill="none" extrusionOk="0">
                  <a:moveTo>
                    <a:pt x="42364" y="18347"/>
                  </a:moveTo>
                  <a:lnTo>
                    <a:pt x="11075" y="301"/>
                  </a:lnTo>
                  <a:cubicBezTo>
                    <a:pt x="10508" y="1"/>
                    <a:pt x="9841" y="1"/>
                    <a:pt x="9274" y="301"/>
                  </a:cubicBezTo>
                  <a:lnTo>
                    <a:pt x="1" y="5638"/>
                  </a:lnTo>
                </a:path>
              </a:pathLst>
            </a:custGeom>
            <a:noFill/>
            <a:ln w="10850" cap="flat" cmpd="sng">
              <a:solidFill>
                <a:srgbClr val="C8DD1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5647033" y="1072469"/>
              <a:ext cx="1175126" cy="2222731"/>
            </a:xfrm>
            <a:custGeom>
              <a:avLst/>
              <a:gdLst/>
              <a:ahLst/>
              <a:cxnLst/>
              <a:rect l="l" t="t" r="r" b="b"/>
              <a:pathLst>
                <a:path w="57576" h="108904" extrusionOk="0">
                  <a:moveTo>
                    <a:pt x="28792" y="0"/>
                  </a:moveTo>
                  <a:cubicBezTo>
                    <a:pt x="28480" y="0"/>
                    <a:pt x="28171" y="75"/>
                    <a:pt x="27888" y="225"/>
                  </a:cubicBezTo>
                  <a:lnTo>
                    <a:pt x="902" y="15803"/>
                  </a:lnTo>
                  <a:cubicBezTo>
                    <a:pt x="368" y="16137"/>
                    <a:pt x="34" y="16737"/>
                    <a:pt x="1" y="17371"/>
                  </a:cubicBezTo>
                  <a:lnTo>
                    <a:pt x="1" y="91557"/>
                  </a:lnTo>
                  <a:cubicBezTo>
                    <a:pt x="34" y="92191"/>
                    <a:pt x="368" y="92758"/>
                    <a:pt x="902" y="93125"/>
                  </a:cubicBezTo>
                  <a:lnTo>
                    <a:pt x="27888" y="108703"/>
                  </a:lnTo>
                  <a:cubicBezTo>
                    <a:pt x="28171" y="108836"/>
                    <a:pt x="28480" y="108903"/>
                    <a:pt x="28788" y="108903"/>
                  </a:cubicBezTo>
                  <a:cubicBezTo>
                    <a:pt x="29097" y="108903"/>
                    <a:pt x="29405" y="108836"/>
                    <a:pt x="29689" y="108703"/>
                  </a:cubicBezTo>
                  <a:lnTo>
                    <a:pt x="56675" y="93125"/>
                  </a:lnTo>
                  <a:cubicBezTo>
                    <a:pt x="57208" y="92758"/>
                    <a:pt x="57542" y="92191"/>
                    <a:pt x="57575" y="91557"/>
                  </a:cubicBezTo>
                  <a:lnTo>
                    <a:pt x="57575" y="17371"/>
                  </a:lnTo>
                  <a:cubicBezTo>
                    <a:pt x="57542" y="16737"/>
                    <a:pt x="57208" y="16137"/>
                    <a:pt x="56675" y="15803"/>
                  </a:cubicBezTo>
                  <a:lnTo>
                    <a:pt x="29722" y="225"/>
                  </a:lnTo>
                  <a:cubicBezTo>
                    <a:pt x="29422" y="75"/>
                    <a:pt x="29105" y="0"/>
                    <a:pt x="2879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6235270" y="1406581"/>
              <a:ext cx="586890" cy="1888741"/>
            </a:xfrm>
            <a:custGeom>
              <a:avLst/>
              <a:gdLst/>
              <a:ahLst/>
              <a:cxnLst/>
              <a:rect l="l" t="t" r="r" b="b"/>
              <a:pathLst>
                <a:path w="28755" h="92540" extrusionOk="0">
                  <a:moveTo>
                    <a:pt x="28454" y="0"/>
                  </a:moveTo>
                  <a:lnTo>
                    <a:pt x="28121" y="267"/>
                  </a:lnTo>
                  <a:lnTo>
                    <a:pt x="27887" y="467"/>
                  </a:lnTo>
                  <a:lnTo>
                    <a:pt x="901" y="16078"/>
                  </a:lnTo>
                  <a:cubicBezTo>
                    <a:pt x="601" y="16212"/>
                    <a:pt x="301" y="16279"/>
                    <a:pt x="1" y="16279"/>
                  </a:cubicBezTo>
                  <a:lnTo>
                    <a:pt x="1" y="92533"/>
                  </a:lnTo>
                  <a:cubicBezTo>
                    <a:pt x="40" y="92538"/>
                    <a:pt x="79" y="92540"/>
                    <a:pt x="119" y="92540"/>
                  </a:cubicBezTo>
                  <a:cubicBezTo>
                    <a:pt x="380" y="92540"/>
                    <a:pt x="640" y="92449"/>
                    <a:pt x="901" y="92333"/>
                  </a:cubicBezTo>
                  <a:lnTo>
                    <a:pt x="27854" y="76755"/>
                  </a:lnTo>
                  <a:cubicBezTo>
                    <a:pt x="28387" y="76388"/>
                    <a:pt x="28721" y="75821"/>
                    <a:pt x="28754" y="75187"/>
                  </a:cubicBezTo>
                  <a:lnTo>
                    <a:pt x="28754" y="1001"/>
                  </a:lnTo>
                  <a:cubicBezTo>
                    <a:pt x="28754" y="634"/>
                    <a:pt x="28621" y="300"/>
                    <a:pt x="284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5715815" y="1573412"/>
              <a:ext cx="449347" cy="443142"/>
            </a:xfrm>
            <a:custGeom>
              <a:avLst/>
              <a:gdLst/>
              <a:ahLst/>
              <a:cxnLst/>
              <a:rect l="l" t="t" r="r" b="b"/>
              <a:pathLst>
                <a:path w="22016" h="21712" extrusionOk="0">
                  <a:moveTo>
                    <a:pt x="488" y="1"/>
                  </a:moveTo>
                  <a:cubicBezTo>
                    <a:pt x="197" y="1"/>
                    <a:pt x="0" y="234"/>
                    <a:pt x="0" y="633"/>
                  </a:cubicBezTo>
                  <a:lnTo>
                    <a:pt x="0" y="8338"/>
                  </a:lnTo>
                  <a:cubicBezTo>
                    <a:pt x="33" y="8972"/>
                    <a:pt x="367" y="9572"/>
                    <a:pt x="901" y="9906"/>
                  </a:cubicBezTo>
                  <a:lnTo>
                    <a:pt x="21115" y="21581"/>
                  </a:lnTo>
                  <a:cubicBezTo>
                    <a:pt x="21263" y="21669"/>
                    <a:pt x="21401" y="21711"/>
                    <a:pt x="21524" y="21711"/>
                  </a:cubicBezTo>
                  <a:cubicBezTo>
                    <a:pt x="21817" y="21711"/>
                    <a:pt x="22016" y="21471"/>
                    <a:pt x="22016" y="21047"/>
                  </a:cubicBezTo>
                  <a:lnTo>
                    <a:pt x="22016" y="13375"/>
                  </a:lnTo>
                  <a:cubicBezTo>
                    <a:pt x="21982" y="12741"/>
                    <a:pt x="21649" y="12141"/>
                    <a:pt x="21115" y="11807"/>
                  </a:cubicBezTo>
                  <a:lnTo>
                    <a:pt x="901" y="132"/>
                  </a:lnTo>
                  <a:cubicBezTo>
                    <a:pt x="752" y="43"/>
                    <a:pt x="611" y="1"/>
                    <a:pt x="4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5750532" y="1633152"/>
              <a:ext cx="379912" cy="243573"/>
            </a:xfrm>
            <a:custGeom>
              <a:avLst/>
              <a:gdLst/>
              <a:ahLst/>
              <a:cxnLst/>
              <a:rect l="l" t="t" r="r" b="b"/>
              <a:pathLst>
                <a:path w="18614" h="11934" extrusionOk="0">
                  <a:moveTo>
                    <a:pt x="465" y="1"/>
                  </a:moveTo>
                  <a:cubicBezTo>
                    <a:pt x="187" y="1"/>
                    <a:pt x="0" y="210"/>
                    <a:pt x="0" y="574"/>
                  </a:cubicBezTo>
                  <a:cubicBezTo>
                    <a:pt x="34" y="1208"/>
                    <a:pt x="367" y="1742"/>
                    <a:pt x="901" y="2075"/>
                  </a:cubicBezTo>
                  <a:lnTo>
                    <a:pt x="17713" y="11816"/>
                  </a:lnTo>
                  <a:cubicBezTo>
                    <a:pt x="17862" y="11895"/>
                    <a:pt x="18003" y="11933"/>
                    <a:pt x="18126" y="11933"/>
                  </a:cubicBezTo>
                  <a:cubicBezTo>
                    <a:pt x="18417" y="11933"/>
                    <a:pt x="18614" y="11723"/>
                    <a:pt x="18614" y="11349"/>
                  </a:cubicBezTo>
                  <a:cubicBezTo>
                    <a:pt x="18580" y="10715"/>
                    <a:pt x="18247" y="10181"/>
                    <a:pt x="17713" y="9848"/>
                  </a:cubicBezTo>
                  <a:lnTo>
                    <a:pt x="901" y="141"/>
                  </a:lnTo>
                  <a:cubicBezTo>
                    <a:pt x="742" y="46"/>
                    <a:pt x="594" y="1"/>
                    <a:pt x="46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7"/>
            <p:cNvSpPr/>
            <p:nvPr/>
          </p:nvSpPr>
          <p:spPr>
            <a:xfrm>
              <a:off x="5750532" y="1712833"/>
              <a:ext cx="379912" cy="243553"/>
            </a:xfrm>
            <a:custGeom>
              <a:avLst/>
              <a:gdLst/>
              <a:ahLst/>
              <a:cxnLst/>
              <a:rect l="l" t="t" r="r" b="b"/>
              <a:pathLst>
                <a:path w="18614" h="11933" extrusionOk="0">
                  <a:moveTo>
                    <a:pt x="470" y="0"/>
                  </a:moveTo>
                  <a:cubicBezTo>
                    <a:pt x="189" y="0"/>
                    <a:pt x="0" y="217"/>
                    <a:pt x="0" y="606"/>
                  </a:cubicBezTo>
                  <a:cubicBezTo>
                    <a:pt x="34" y="1207"/>
                    <a:pt x="367" y="1774"/>
                    <a:pt x="901" y="2107"/>
                  </a:cubicBezTo>
                  <a:lnTo>
                    <a:pt x="17713" y="11814"/>
                  </a:lnTo>
                  <a:cubicBezTo>
                    <a:pt x="17862" y="11894"/>
                    <a:pt x="18003" y="11932"/>
                    <a:pt x="18126" y="11932"/>
                  </a:cubicBezTo>
                  <a:cubicBezTo>
                    <a:pt x="18417" y="11932"/>
                    <a:pt x="18614" y="11722"/>
                    <a:pt x="18614" y="11347"/>
                  </a:cubicBezTo>
                  <a:cubicBezTo>
                    <a:pt x="18580" y="10747"/>
                    <a:pt x="18247" y="10180"/>
                    <a:pt x="17713" y="9846"/>
                  </a:cubicBezTo>
                  <a:lnTo>
                    <a:pt x="901" y="139"/>
                  </a:lnTo>
                  <a:cubicBezTo>
                    <a:pt x="744" y="45"/>
                    <a:pt x="597" y="0"/>
                    <a:pt x="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7"/>
            <p:cNvSpPr/>
            <p:nvPr/>
          </p:nvSpPr>
          <p:spPr>
            <a:xfrm>
              <a:off x="5750532" y="1712833"/>
              <a:ext cx="207672" cy="151952"/>
            </a:xfrm>
            <a:custGeom>
              <a:avLst/>
              <a:gdLst/>
              <a:ahLst/>
              <a:cxnLst/>
              <a:rect l="l" t="t" r="r" b="b"/>
              <a:pathLst>
                <a:path w="10175" h="7445" extrusionOk="0">
                  <a:moveTo>
                    <a:pt x="470" y="0"/>
                  </a:moveTo>
                  <a:cubicBezTo>
                    <a:pt x="189" y="0"/>
                    <a:pt x="0" y="217"/>
                    <a:pt x="0" y="606"/>
                  </a:cubicBezTo>
                  <a:cubicBezTo>
                    <a:pt x="34" y="1207"/>
                    <a:pt x="367" y="1774"/>
                    <a:pt x="901" y="2107"/>
                  </a:cubicBezTo>
                  <a:lnTo>
                    <a:pt x="10174" y="7445"/>
                  </a:lnTo>
                  <a:lnTo>
                    <a:pt x="10174" y="5477"/>
                  </a:lnTo>
                  <a:lnTo>
                    <a:pt x="901" y="139"/>
                  </a:lnTo>
                  <a:cubicBezTo>
                    <a:pt x="744" y="45"/>
                    <a:pt x="597" y="0"/>
                    <a:pt x="47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5715815" y="1852989"/>
              <a:ext cx="449347" cy="442713"/>
            </a:xfrm>
            <a:custGeom>
              <a:avLst/>
              <a:gdLst/>
              <a:ahLst/>
              <a:cxnLst/>
              <a:rect l="l" t="t" r="r" b="b"/>
              <a:pathLst>
                <a:path w="22016" h="21691" extrusionOk="0">
                  <a:moveTo>
                    <a:pt x="511" y="0"/>
                  </a:moveTo>
                  <a:cubicBezTo>
                    <a:pt x="208" y="0"/>
                    <a:pt x="0" y="236"/>
                    <a:pt x="0" y="644"/>
                  </a:cubicBezTo>
                  <a:lnTo>
                    <a:pt x="0" y="8316"/>
                  </a:lnTo>
                  <a:cubicBezTo>
                    <a:pt x="33" y="8950"/>
                    <a:pt x="367" y="9551"/>
                    <a:pt x="901" y="9884"/>
                  </a:cubicBezTo>
                  <a:lnTo>
                    <a:pt x="21115" y="21559"/>
                  </a:lnTo>
                  <a:cubicBezTo>
                    <a:pt x="21264" y="21649"/>
                    <a:pt x="21404" y="21691"/>
                    <a:pt x="21528" y="21691"/>
                  </a:cubicBezTo>
                  <a:cubicBezTo>
                    <a:pt x="21818" y="21691"/>
                    <a:pt x="22016" y="21457"/>
                    <a:pt x="22016" y="21059"/>
                  </a:cubicBezTo>
                  <a:lnTo>
                    <a:pt x="22016" y="13353"/>
                  </a:lnTo>
                  <a:cubicBezTo>
                    <a:pt x="21982" y="12720"/>
                    <a:pt x="21649" y="12153"/>
                    <a:pt x="21115" y="11786"/>
                  </a:cubicBezTo>
                  <a:lnTo>
                    <a:pt x="901" y="111"/>
                  </a:lnTo>
                  <a:cubicBezTo>
                    <a:pt x="761" y="36"/>
                    <a:pt x="629" y="0"/>
                    <a:pt x="5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5750532" y="1912749"/>
              <a:ext cx="379912" cy="243410"/>
            </a:xfrm>
            <a:custGeom>
              <a:avLst/>
              <a:gdLst/>
              <a:ahLst/>
              <a:cxnLst/>
              <a:rect l="l" t="t" r="r" b="b"/>
              <a:pathLst>
                <a:path w="18614" h="11926" extrusionOk="0">
                  <a:moveTo>
                    <a:pt x="488" y="0"/>
                  </a:moveTo>
                  <a:cubicBezTo>
                    <a:pt x="197" y="0"/>
                    <a:pt x="0" y="211"/>
                    <a:pt x="0" y="585"/>
                  </a:cubicBezTo>
                  <a:cubicBezTo>
                    <a:pt x="34" y="1185"/>
                    <a:pt x="367" y="1753"/>
                    <a:pt x="901" y="2086"/>
                  </a:cubicBezTo>
                  <a:lnTo>
                    <a:pt x="17713" y="11793"/>
                  </a:lnTo>
                  <a:cubicBezTo>
                    <a:pt x="17864" y="11883"/>
                    <a:pt x="18005" y="11925"/>
                    <a:pt x="18129" y="11925"/>
                  </a:cubicBezTo>
                  <a:cubicBezTo>
                    <a:pt x="18418" y="11925"/>
                    <a:pt x="18614" y="11699"/>
                    <a:pt x="18614" y="11326"/>
                  </a:cubicBezTo>
                  <a:cubicBezTo>
                    <a:pt x="18580" y="10726"/>
                    <a:pt x="18247" y="10159"/>
                    <a:pt x="17713" y="9825"/>
                  </a:cubicBezTo>
                  <a:lnTo>
                    <a:pt x="901" y="118"/>
                  </a:lnTo>
                  <a:cubicBezTo>
                    <a:pt x="752" y="38"/>
                    <a:pt x="611" y="0"/>
                    <a:pt x="4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5750532" y="1992409"/>
              <a:ext cx="379912" cy="243553"/>
            </a:xfrm>
            <a:custGeom>
              <a:avLst/>
              <a:gdLst/>
              <a:ahLst/>
              <a:cxnLst/>
              <a:rect l="l" t="t" r="r" b="b"/>
              <a:pathLst>
                <a:path w="18614" h="11933" extrusionOk="0">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7"/>
            <p:cNvSpPr/>
            <p:nvPr/>
          </p:nvSpPr>
          <p:spPr>
            <a:xfrm>
              <a:off x="5750532" y="1992409"/>
              <a:ext cx="311150" cy="211427"/>
            </a:xfrm>
            <a:custGeom>
              <a:avLst/>
              <a:gdLst/>
              <a:ahLst/>
              <a:cxnLst/>
              <a:rect l="l" t="t" r="r" b="b"/>
              <a:pathLst>
                <a:path w="15245" h="10359" extrusionOk="0">
                  <a:moveTo>
                    <a:pt x="488" y="0"/>
                  </a:moveTo>
                  <a:cubicBezTo>
                    <a:pt x="197" y="0"/>
                    <a:pt x="0" y="210"/>
                    <a:pt x="0" y="585"/>
                  </a:cubicBezTo>
                  <a:cubicBezTo>
                    <a:pt x="34" y="1185"/>
                    <a:pt x="367" y="1752"/>
                    <a:pt x="901" y="2086"/>
                  </a:cubicBezTo>
                  <a:lnTo>
                    <a:pt x="15244" y="10359"/>
                  </a:lnTo>
                  <a:lnTo>
                    <a:pt x="15244" y="8424"/>
                  </a:lnTo>
                  <a:lnTo>
                    <a:pt x="901" y="118"/>
                  </a:lnTo>
                  <a:cubicBezTo>
                    <a:pt x="752" y="38"/>
                    <a:pt x="611" y="0"/>
                    <a:pt x="4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7"/>
            <p:cNvSpPr/>
            <p:nvPr/>
          </p:nvSpPr>
          <p:spPr>
            <a:xfrm>
              <a:off x="5715815" y="2132116"/>
              <a:ext cx="449347" cy="442734"/>
            </a:xfrm>
            <a:custGeom>
              <a:avLst/>
              <a:gdLst/>
              <a:ahLst/>
              <a:cxnLst/>
              <a:rect l="l" t="t" r="r" b="b"/>
              <a:pathLst>
                <a:path w="22016" h="21692" extrusionOk="0">
                  <a:moveTo>
                    <a:pt x="511" y="1"/>
                  </a:moveTo>
                  <a:cubicBezTo>
                    <a:pt x="208" y="1"/>
                    <a:pt x="0" y="236"/>
                    <a:pt x="0" y="645"/>
                  </a:cubicBezTo>
                  <a:lnTo>
                    <a:pt x="0" y="8350"/>
                  </a:lnTo>
                  <a:cubicBezTo>
                    <a:pt x="33" y="8984"/>
                    <a:pt x="367" y="9551"/>
                    <a:pt x="901" y="9918"/>
                  </a:cubicBezTo>
                  <a:lnTo>
                    <a:pt x="21115" y="21560"/>
                  </a:lnTo>
                  <a:cubicBezTo>
                    <a:pt x="21264" y="21649"/>
                    <a:pt x="21404" y="21691"/>
                    <a:pt x="21528" y="21691"/>
                  </a:cubicBezTo>
                  <a:cubicBezTo>
                    <a:pt x="21818" y="21691"/>
                    <a:pt x="22016" y="21458"/>
                    <a:pt x="22016" y="21059"/>
                  </a:cubicBezTo>
                  <a:lnTo>
                    <a:pt x="22016" y="13354"/>
                  </a:lnTo>
                  <a:cubicBezTo>
                    <a:pt x="21982" y="12720"/>
                    <a:pt x="21649" y="12120"/>
                    <a:pt x="21115" y="11786"/>
                  </a:cubicBezTo>
                  <a:lnTo>
                    <a:pt x="901" y="111"/>
                  </a:lnTo>
                  <a:cubicBezTo>
                    <a:pt x="761" y="36"/>
                    <a:pt x="629" y="1"/>
                    <a:pt x="5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5750532" y="2192101"/>
              <a:ext cx="379912" cy="243348"/>
            </a:xfrm>
            <a:custGeom>
              <a:avLst/>
              <a:gdLst/>
              <a:ahLst/>
              <a:cxnLst/>
              <a:rect l="l" t="t" r="r" b="b"/>
              <a:pathLst>
                <a:path w="18614" h="11923" extrusionOk="0">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5750532" y="2271781"/>
              <a:ext cx="379912" cy="243553"/>
            </a:xfrm>
            <a:custGeom>
              <a:avLst/>
              <a:gdLst/>
              <a:ahLst/>
              <a:cxnLst/>
              <a:rect l="l" t="t" r="r" b="b"/>
              <a:pathLst>
                <a:path w="18614" h="11933" extrusionOk="0">
                  <a:moveTo>
                    <a:pt x="470" y="1"/>
                  </a:moveTo>
                  <a:cubicBezTo>
                    <a:pt x="189" y="1"/>
                    <a:pt x="0" y="217"/>
                    <a:pt x="0" y="607"/>
                  </a:cubicBezTo>
                  <a:cubicBezTo>
                    <a:pt x="34" y="1207"/>
                    <a:pt x="367" y="1774"/>
                    <a:pt x="901" y="2074"/>
                  </a:cubicBezTo>
                  <a:lnTo>
                    <a:pt x="17713" y="11815"/>
                  </a:lnTo>
                  <a:cubicBezTo>
                    <a:pt x="17862" y="11894"/>
                    <a:pt x="18003" y="11932"/>
                    <a:pt x="18126" y="11932"/>
                  </a:cubicBezTo>
                  <a:cubicBezTo>
                    <a:pt x="18417" y="11932"/>
                    <a:pt x="18614" y="11722"/>
                    <a:pt x="18614" y="11348"/>
                  </a:cubicBezTo>
                  <a:cubicBezTo>
                    <a:pt x="18580" y="10714"/>
                    <a:pt x="18247" y="10180"/>
                    <a:pt x="17713" y="9847"/>
                  </a:cubicBezTo>
                  <a:lnTo>
                    <a:pt x="901" y="140"/>
                  </a:lnTo>
                  <a:cubicBezTo>
                    <a:pt x="744" y="46"/>
                    <a:pt x="597" y="1"/>
                    <a:pt x="4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5750532" y="2271781"/>
              <a:ext cx="138217" cy="111786"/>
            </a:xfrm>
            <a:custGeom>
              <a:avLst/>
              <a:gdLst/>
              <a:ahLst/>
              <a:cxnLst/>
              <a:rect l="l" t="t" r="r" b="b"/>
              <a:pathLst>
                <a:path w="6772" h="5477" extrusionOk="0">
                  <a:moveTo>
                    <a:pt x="470" y="1"/>
                  </a:moveTo>
                  <a:cubicBezTo>
                    <a:pt x="189" y="1"/>
                    <a:pt x="0" y="217"/>
                    <a:pt x="0" y="607"/>
                  </a:cubicBezTo>
                  <a:cubicBezTo>
                    <a:pt x="34" y="1207"/>
                    <a:pt x="367" y="1774"/>
                    <a:pt x="901" y="2074"/>
                  </a:cubicBezTo>
                  <a:lnTo>
                    <a:pt x="6772" y="5477"/>
                  </a:lnTo>
                  <a:lnTo>
                    <a:pt x="6772" y="3509"/>
                  </a:lnTo>
                  <a:lnTo>
                    <a:pt x="901" y="140"/>
                  </a:lnTo>
                  <a:cubicBezTo>
                    <a:pt x="744" y="46"/>
                    <a:pt x="597" y="1"/>
                    <a:pt x="47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7"/>
            <p:cNvSpPr/>
            <p:nvPr/>
          </p:nvSpPr>
          <p:spPr>
            <a:xfrm>
              <a:off x="5715815" y="2411529"/>
              <a:ext cx="449347" cy="443142"/>
            </a:xfrm>
            <a:custGeom>
              <a:avLst/>
              <a:gdLst/>
              <a:ahLst/>
              <a:cxnLst/>
              <a:rect l="l" t="t" r="r" b="b"/>
              <a:pathLst>
                <a:path w="22016" h="21712" extrusionOk="0">
                  <a:moveTo>
                    <a:pt x="492" y="0"/>
                  </a:moveTo>
                  <a:cubicBezTo>
                    <a:pt x="199" y="0"/>
                    <a:pt x="0" y="241"/>
                    <a:pt x="0" y="665"/>
                  </a:cubicBezTo>
                  <a:lnTo>
                    <a:pt x="0" y="8337"/>
                  </a:lnTo>
                  <a:cubicBezTo>
                    <a:pt x="33" y="8971"/>
                    <a:pt x="367" y="9571"/>
                    <a:pt x="901" y="9905"/>
                  </a:cubicBezTo>
                  <a:lnTo>
                    <a:pt x="21115" y="21580"/>
                  </a:lnTo>
                  <a:cubicBezTo>
                    <a:pt x="21264" y="21669"/>
                    <a:pt x="21404" y="21711"/>
                    <a:pt x="21528" y="21711"/>
                  </a:cubicBezTo>
                  <a:cubicBezTo>
                    <a:pt x="21818" y="21711"/>
                    <a:pt x="22016" y="21477"/>
                    <a:pt x="22016" y="21079"/>
                  </a:cubicBezTo>
                  <a:lnTo>
                    <a:pt x="22016" y="13374"/>
                  </a:lnTo>
                  <a:cubicBezTo>
                    <a:pt x="21982" y="12740"/>
                    <a:pt x="21649" y="12139"/>
                    <a:pt x="21115" y="11806"/>
                  </a:cubicBezTo>
                  <a:lnTo>
                    <a:pt x="901" y="131"/>
                  </a:lnTo>
                  <a:cubicBezTo>
                    <a:pt x="753" y="42"/>
                    <a:pt x="614" y="0"/>
                    <a:pt x="4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5750532" y="2471269"/>
              <a:ext cx="379912" cy="243553"/>
            </a:xfrm>
            <a:custGeom>
              <a:avLst/>
              <a:gdLst/>
              <a:ahLst/>
              <a:cxnLst/>
              <a:rect l="l" t="t" r="r" b="b"/>
              <a:pathLst>
                <a:path w="18614" h="11933" extrusionOk="0">
                  <a:moveTo>
                    <a:pt x="470" y="0"/>
                  </a:moveTo>
                  <a:cubicBezTo>
                    <a:pt x="189" y="0"/>
                    <a:pt x="0" y="217"/>
                    <a:pt x="0"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4" y="45"/>
                    <a:pt x="597" y="0"/>
                    <a:pt x="47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5750532" y="2551357"/>
              <a:ext cx="379912" cy="243553"/>
            </a:xfrm>
            <a:custGeom>
              <a:avLst/>
              <a:gdLst/>
              <a:ahLst/>
              <a:cxnLst/>
              <a:rect l="l" t="t" r="r" b="b"/>
              <a:pathLst>
                <a:path w="18614" h="11933" extrusionOk="0">
                  <a:moveTo>
                    <a:pt x="488" y="0"/>
                  </a:moveTo>
                  <a:cubicBezTo>
                    <a:pt x="197" y="0"/>
                    <a:pt x="0" y="211"/>
                    <a:pt x="0" y="585"/>
                  </a:cubicBezTo>
                  <a:cubicBezTo>
                    <a:pt x="34" y="1186"/>
                    <a:pt x="367" y="1753"/>
                    <a:pt x="901" y="2086"/>
                  </a:cubicBezTo>
                  <a:lnTo>
                    <a:pt x="17713" y="11793"/>
                  </a:lnTo>
                  <a:cubicBezTo>
                    <a:pt x="17870" y="11887"/>
                    <a:pt x="18016" y="11932"/>
                    <a:pt x="18144" y="11932"/>
                  </a:cubicBezTo>
                  <a:cubicBezTo>
                    <a:pt x="18425" y="11932"/>
                    <a:pt x="18614" y="11716"/>
                    <a:pt x="18614" y="11326"/>
                  </a:cubicBezTo>
                  <a:cubicBezTo>
                    <a:pt x="18580" y="10726"/>
                    <a:pt x="18247" y="10159"/>
                    <a:pt x="17713" y="9825"/>
                  </a:cubicBezTo>
                  <a:lnTo>
                    <a:pt x="901" y="118"/>
                  </a:lnTo>
                  <a:cubicBezTo>
                    <a:pt x="752" y="38"/>
                    <a:pt x="611" y="0"/>
                    <a:pt x="4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5750532" y="2551357"/>
              <a:ext cx="207672" cy="151524"/>
            </a:xfrm>
            <a:custGeom>
              <a:avLst/>
              <a:gdLst/>
              <a:ahLst/>
              <a:cxnLst/>
              <a:rect l="l" t="t" r="r" b="b"/>
              <a:pathLst>
                <a:path w="10175" h="7424" extrusionOk="0">
                  <a:moveTo>
                    <a:pt x="488" y="0"/>
                  </a:moveTo>
                  <a:cubicBezTo>
                    <a:pt x="197" y="0"/>
                    <a:pt x="0" y="211"/>
                    <a:pt x="0" y="585"/>
                  </a:cubicBezTo>
                  <a:cubicBezTo>
                    <a:pt x="34" y="1219"/>
                    <a:pt x="367" y="1753"/>
                    <a:pt x="901" y="2086"/>
                  </a:cubicBezTo>
                  <a:lnTo>
                    <a:pt x="10174" y="7423"/>
                  </a:lnTo>
                  <a:lnTo>
                    <a:pt x="10174" y="5455"/>
                  </a:lnTo>
                  <a:lnTo>
                    <a:pt x="901" y="118"/>
                  </a:lnTo>
                  <a:cubicBezTo>
                    <a:pt x="752" y="38"/>
                    <a:pt x="611" y="0"/>
                    <a:pt x="4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a:off x="5715815" y="2691084"/>
              <a:ext cx="449347" cy="442713"/>
            </a:xfrm>
            <a:custGeom>
              <a:avLst/>
              <a:gdLst/>
              <a:ahLst/>
              <a:cxnLst/>
              <a:rect l="l" t="t" r="r" b="b"/>
              <a:pathLst>
                <a:path w="22016" h="21691" extrusionOk="0">
                  <a:moveTo>
                    <a:pt x="514" y="1"/>
                  </a:moveTo>
                  <a:cubicBezTo>
                    <a:pt x="209" y="1"/>
                    <a:pt x="0" y="243"/>
                    <a:pt x="0" y="677"/>
                  </a:cubicBezTo>
                  <a:lnTo>
                    <a:pt x="0" y="8316"/>
                  </a:lnTo>
                  <a:cubicBezTo>
                    <a:pt x="33" y="8983"/>
                    <a:pt x="367" y="9550"/>
                    <a:pt x="901" y="9884"/>
                  </a:cubicBezTo>
                  <a:lnTo>
                    <a:pt x="21115" y="21559"/>
                  </a:lnTo>
                  <a:cubicBezTo>
                    <a:pt x="21264" y="21648"/>
                    <a:pt x="21404" y="21691"/>
                    <a:pt x="21528" y="21691"/>
                  </a:cubicBezTo>
                  <a:cubicBezTo>
                    <a:pt x="21818" y="21691"/>
                    <a:pt x="22016" y="21457"/>
                    <a:pt x="22016" y="21059"/>
                  </a:cubicBezTo>
                  <a:lnTo>
                    <a:pt x="22016" y="13353"/>
                  </a:lnTo>
                  <a:cubicBezTo>
                    <a:pt x="21982" y="12719"/>
                    <a:pt x="21649" y="12152"/>
                    <a:pt x="21115" y="11785"/>
                  </a:cubicBezTo>
                  <a:lnTo>
                    <a:pt x="901" y="110"/>
                  </a:lnTo>
                  <a:cubicBezTo>
                    <a:pt x="762" y="36"/>
                    <a:pt x="631" y="1"/>
                    <a:pt x="5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7"/>
            <p:cNvSpPr/>
            <p:nvPr/>
          </p:nvSpPr>
          <p:spPr>
            <a:xfrm>
              <a:off x="5750532" y="2750845"/>
              <a:ext cx="379912" cy="243553"/>
            </a:xfrm>
            <a:custGeom>
              <a:avLst/>
              <a:gdLst/>
              <a:ahLst/>
              <a:cxnLst/>
              <a:rect l="l" t="t" r="r" b="b"/>
              <a:pathLst>
                <a:path w="18614" h="11933" extrusionOk="0">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a:off x="5750532" y="2830709"/>
              <a:ext cx="379912" cy="243348"/>
            </a:xfrm>
            <a:custGeom>
              <a:avLst/>
              <a:gdLst/>
              <a:ahLst/>
              <a:cxnLst/>
              <a:rect l="l" t="t" r="r" b="b"/>
              <a:pathLst>
                <a:path w="18614" h="11923" extrusionOk="0">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5750532" y="2830709"/>
              <a:ext cx="276433" cy="191466"/>
            </a:xfrm>
            <a:custGeom>
              <a:avLst/>
              <a:gdLst/>
              <a:ahLst/>
              <a:cxnLst/>
              <a:rect l="l" t="t" r="r" b="b"/>
              <a:pathLst>
                <a:path w="13544" h="9381" extrusionOk="0">
                  <a:moveTo>
                    <a:pt x="465" y="1"/>
                  </a:moveTo>
                  <a:cubicBezTo>
                    <a:pt x="187" y="1"/>
                    <a:pt x="0" y="210"/>
                    <a:pt x="0" y="575"/>
                  </a:cubicBezTo>
                  <a:cubicBezTo>
                    <a:pt x="34" y="1208"/>
                    <a:pt x="367" y="1742"/>
                    <a:pt x="901" y="2076"/>
                  </a:cubicBezTo>
                  <a:lnTo>
                    <a:pt x="13543" y="9381"/>
                  </a:lnTo>
                  <a:lnTo>
                    <a:pt x="13543" y="7446"/>
                  </a:lnTo>
                  <a:lnTo>
                    <a:pt x="901" y="141"/>
                  </a:lnTo>
                  <a:cubicBezTo>
                    <a:pt x="742" y="46"/>
                    <a:pt x="594" y="1"/>
                    <a:pt x="46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6286335" y="1830435"/>
              <a:ext cx="69455" cy="1006846"/>
            </a:xfrm>
            <a:custGeom>
              <a:avLst/>
              <a:gdLst/>
              <a:ahLst/>
              <a:cxnLst/>
              <a:rect l="l" t="t" r="r" b="b"/>
              <a:pathLst>
                <a:path w="3403" h="49331" extrusionOk="0">
                  <a:moveTo>
                    <a:pt x="2416" y="1"/>
                  </a:moveTo>
                  <a:cubicBezTo>
                    <a:pt x="2198" y="1"/>
                    <a:pt x="1956" y="70"/>
                    <a:pt x="1702" y="215"/>
                  </a:cubicBezTo>
                  <a:cubicBezTo>
                    <a:pt x="667" y="915"/>
                    <a:pt x="34" y="2050"/>
                    <a:pt x="0" y="3284"/>
                  </a:cubicBezTo>
                  <a:lnTo>
                    <a:pt x="0" y="48016"/>
                  </a:lnTo>
                  <a:cubicBezTo>
                    <a:pt x="0" y="48841"/>
                    <a:pt x="406" y="49331"/>
                    <a:pt x="987" y="49331"/>
                  </a:cubicBezTo>
                  <a:cubicBezTo>
                    <a:pt x="1205" y="49331"/>
                    <a:pt x="1447" y="49262"/>
                    <a:pt x="1702" y="49117"/>
                  </a:cubicBezTo>
                  <a:cubicBezTo>
                    <a:pt x="2702" y="48416"/>
                    <a:pt x="3336" y="47282"/>
                    <a:pt x="3403" y="46048"/>
                  </a:cubicBezTo>
                  <a:lnTo>
                    <a:pt x="3403" y="1316"/>
                  </a:lnTo>
                  <a:cubicBezTo>
                    <a:pt x="3403" y="491"/>
                    <a:pt x="2997" y="1"/>
                    <a:pt x="241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6303541" y="1852315"/>
              <a:ext cx="34554" cy="962413"/>
            </a:xfrm>
            <a:custGeom>
              <a:avLst/>
              <a:gdLst/>
              <a:ahLst/>
              <a:cxnLst/>
              <a:rect l="l" t="t" r="r" b="b"/>
              <a:pathLst>
                <a:path w="1693" h="47154" extrusionOk="0">
                  <a:moveTo>
                    <a:pt x="1203" y="1"/>
                  </a:moveTo>
                  <a:cubicBezTo>
                    <a:pt x="1096" y="1"/>
                    <a:pt x="979" y="36"/>
                    <a:pt x="859" y="110"/>
                  </a:cubicBezTo>
                  <a:cubicBezTo>
                    <a:pt x="358" y="444"/>
                    <a:pt x="25" y="1044"/>
                    <a:pt x="25" y="1645"/>
                  </a:cubicBezTo>
                  <a:lnTo>
                    <a:pt x="25" y="46510"/>
                  </a:lnTo>
                  <a:cubicBezTo>
                    <a:pt x="1" y="46919"/>
                    <a:pt x="202" y="47154"/>
                    <a:pt x="490" y="47154"/>
                  </a:cubicBezTo>
                  <a:cubicBezTo>
                    <a:pt x="603" y="47154"/>
                    <a:pt x="728" y="47119"/>
                    <a:pt x="859" y="47044"/>
                  </a:cubicBezTo>
                  <a:cubicBezTo>
                    <a:pt x="1359" y="46710"/>
                    <a:pt x="1659" y="46143"/>
                    <a:pt x="1692" y="45509"/>
                  </a:cubicBezTo>
                  <a:lnTo>
                    <a:pt x="1692" y="677"/>
                  </a:lnTo>
                  <a:cubicBezTo>
                    <a:pt x="1692" y="243"/>
                    <a:pt x="1483" y="1"/>
                    <a:pt x="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a:off x="6303357" y="2343380"/>
              <a:ext cx="34738" cy="471349"/>
            </a:xfrm>
            <a:custGeom>
              <a:avLst/>
              <a:gdLst/>
              <a:ahLst/>
              <a:cxnLst/>
              <a:rect l="l" t="t" r="r" b="b"/>
              <a:pathLst>
                <a:path w="1702" h="23094" extrusionOk="0">
                  <a:moveTo>
                    <a:pt x="1701" y="1"/>
                  </a:moveTo>
                  <a:lnTo>
                    <a:pt x="0" y="1001"/>
                  </a:lnTo>
                  <a:lnTo>
                    <a:pt x="0" y="22450"/>
                  </a:lnTo>
                  <a:cubicBezTo>
                    <a:pt x="0" y="22859"/>
                    <a:pt x="208" y="23094"/>
                    <a:pt x="499" y="23094"/>
                  </a:cubicBezTo>
                  <a:cubicBezTo>
                    <a:pt x="612" y="23094"/>
                    <a:pt x="737" y="23059"/>
                    <a:pt x="868" y="22984"/>
                  </a:cubicBezTo>
                  <a:cubicBezTo>
                    <a:pt x="1368" y="22650"/>
                    <a:pt x="1668" y="22083"/>
                    <a:pt x="1701" y="21449"/>
                  </a:cubicBezTo>
                  <a:lnTo>
                    <a:pt x="17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a:off x="6389814" y="1770532"/>
              <a:ext cx="69476" cy="1006846"/>
            </a:xfrm>
            <a:custGeom>
              <a:avLst/>
              <a:gdLst/>
              <a:ahLst/>
              <a:cxnLst/>
              <a:rect l="l" t="t" r="r" b="b"/>
              <a:pathLst>
                <a:path w="3404" h="49331" extrusionOk="0">
                  <a:moveTo>
                    <a:pt x="2416" y="0"/>
                  </a:moveTo>
                  <a:cubicBezTo>
                    <a:pt x="2198" y="0"/>
                    <a:pt x="1956" y="69"/>
                    <a:pt x="1702" y="214"/>
                  </a:cubicBezTo>
                  <a:cubicBezTo>
                    <a:pt x="668" y="915"/>
                    <a:pt x="67" y="2049"/>
                    <a:pt x="1" y="3283"/>
                  </a:cubicBezTo>
                  <a:lnTo>
                    <a:pt x="1" y="48015"/>
                  </a:lnTo>
                  <a:cubicBezTo>
                    <a:pt x="1" y="48841"/>
                    <a:pt x="407" y="49330"/>
                    <a:pt x="988" y="49330"/>
                  </a:cubicBezTo>
                  <a:cubicBezTo>
                    <a:pt x="1205" y="49330"/>
                    <a:pt x="1447" y="49262"/>
                    <a:pt x="1702" y="49116"/>
                  </a:cubicBezTo>
                  <a:cubicBezTo>
                    <a:pt x="2736" y="48416"/>
                    <a:pt x="3370" y="47281"/>
                    <a:pt x="3403" y="46047"/>
                  </a:cubicBezTo>
                  <a:lnTo>
                    <a:pt x="3403" y="1315"/>
                  </a:lnTo>
                  <a:cubicBezTo>
                    <a:pt x="3403" y="490"/>
                    <a:pt x="2997" y="0"/>
                    <a:pt x="24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6407510" y="1792412"/>
              <a:ext cx="34064" cy="962413"/>
            </a:xfrm>
            <a:custGeom>
              <a:avLst/>
              <a:gdLst/>
              <a:ahLst/>
              <a:cxnLst/>
              <a:rect l="l" t="t" r="r" b="b"/>
              <a:pathLst>
                <a:path w="1669" h="47154" extrusionOk="0">
                  <a:moveTo>
                    <a:pt x="1194" y="0"/>
                  </a:moveTo>
                  <a:cubicBezTo>
                    <a:pt x="1086" y="0"/>
                    <a:pt x="964" y="36"/>
                    <a:pt x="835" y="110"/>
                  </a:cubicBezTo>
                  <a:cubicBezTo>
                    <a:pt x="334" y="477"/>
                    <a:pt x="34" y="1044"/>
                    <a:pt x="1" y="1644"/>
                  </a:cubicBezTo>
                  <a:lnTo>
                    <a:pt x="1" y="46510"/>
                  </a:lnTo>
                  <a:cubicBezTo>
                    <a:pt x="1" y="46918"/>
                    <a:pt x="191" y="47154"/>
                    <a:pt x="472" y="47154"/>
                  </a:cubicBezTo>
                  <a:cubicBezTo>
                    <a:pt x="581" y="47154"/>
                    <a:pt x="704" y="47118"/>
                    <a:pt x="835" y="47043"/>
                  </a:cubicBezTo>
                  <a:cubicBezTo>
                    <a:pt x="1335" y="46710"/>
                    <a:pt x="1669" y="46143"/>
                    <a:pt x="1669" y="45509"/>
                  </a:cubicBezTo>
                  <a:lnTo>
                    <a:pt x="1669" y="677"/>
                  </a:lnTo>
                  <a:cubicBezTo>
                    <a:pt x="1669" y="243"/>
                    <a:pt x="1477" y="0"/>
                    <a:pt x="119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6493987" y="1710608"/>
              <a:ext cx="68782" cy="1006846"/>
            </a:xfrm>
            <a:custGeom>
              <a:avLst/>
              <a:gdLst/>
              <a:ahLst/>
              <a:cxnLst/>
              <a:rect l="l" t="t" r="r" b="b"/>
              <a:pathLst>
                <a:path w="3370" h="49331" extrusionOk="0">
                  <a:moveTo>
                    <a:pt x="2382" y="1"/>
                  </a:moveTo>
                  <a:cubicBezTo>
                    <a:pt x="2165" y="1"/>
                    <a:pt x="1923" y="70"/>
                    <a:pt x="1668" y="215"/>
                  </a:cubicBezTo>
                  <a:cubicBezTo>
                    <a:pt x="667" y="916"/>
                    <a:pt x="34" y="2050"/>
                    <a:pt x="0" y="3284"/>
                  </a:cubicBezTo>
                  <a:lnTo>
                    <a:pt x="0" y="48016"/>
                  </a:lnTo>
                  <a:cubicBezTo>
                    <a:pt x="0" y="48841"/>
                    <a:pt x="389" y="49331"/>
                    <a:pt x="960" y="49331"/>
                  </a:cubicBezTo>
                  <a:cubicBezTo>
                    <a:pt x="1174" y="49331"/>
                    <a:pt x="1414" y="49262"/>
                    <a:pt x="1668" y="49117"/>
                  </a:cubicBezTo>
                  <a:cubicBezTo>
                    <a:pt x="2702" y="48416"/>
                    <a:pt x="3336" y="47282"/>
                    <a:pt x="3369" y="46048"/>
                  </a:cubicBezTo>
                  <a:lnTo>
                    <a:pt x="3369" y="1316"/>
                  </a:lnTo>
                  <a:cubicBezTo>
                    <a:pt x="3369" y="491"/>
                    <a:pt x="2963" y="1"/>
                    <a:pt x="238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6511009" y="1732610"/>
              <a:ext cx="34064" cy="962311"/>
            </a:xfrm>
            <a:custGeom>
              <a:avLst/>
              <a:gdLst/>
              <a:ahLst/>
              <a:cxnLst/>
              <a:rect l="l" t="t" r="r" b="b"/>
              <a:pathLst>
                <a:path w="1669" h="47149" extrusionOk="0">
                  <a:moveTo>
                    <a:pt x="1180" y="0"/>
                  </a:moveTo>
                  <a:cubicBezTo>
                    <a:pt x="1075" y="0"/>
                    <a:pt x="958" y="34"/>
                    <a:pt x="834" y="104"/>
                  </a:cubicBezTo>
                  <a:cubicBezTo>
                    <a:pt x="334" y="471"/>
                    <a:pt x="34" y="1038"/>
                    <a:pt x="0" y="1639"/>
                  </a:cubicBezTo>
                  <a:lnTo>
                    <a:pt x="0" y="46504"/>
                  </a:lnTo>
                  <a:cubicBezTo>
                    <a:pt x="0" y="46913"/>
                    <a:pt x="191" y="47148"/>
                    <a:pt x="472" y="47148"/>
                  </a:cubicBezTo>
                  <a:cubicBezTo>
                    <a:pt x="581" y="47148"/>
                    <a:pt x="703" y="47113"/>
                    <a:pt x="834" y="47038"/>
                  </a:cubicBezTo>
                  <a:cubicBezTo>
                    <a:pt x="1368" y="46704"/>
                    <a:pt x="1668" y="46137"/>
                    <a:pt x="1668" y="45504"/>
                  </a:cubicBezTo>
                  <a:lnTo>
                    <a:pt x="1668" y="671"/>
                  </a:lnTo>
                  <a:cubicBezTo>
                    <a:pt x="1668" y="255"/>
                    <a:pt x="1470" y="0"/>
                    <a:pt x="11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7"/>
            <p:cNvSpPr/>
            <p:nvPr/>
          </p:nvSpPr>
          <p:spPr>
            <a:xfrm>
              <a:off x="6511009" y="1954630"/>
              <a:ext cx="34064" cy="740291"/>
            </a:xfrm>
            <a:custGeom>
              <a:avLst/>
              <a:gdLst/>
              <a:ahLst/>
              <a:cxnLst/>
              <a:rect l="l" t="t" r="r" b="b"/>
              <a:pathLst>
                <a:path w="1669" h="36271" extrusionOk="0">
                  <a:moveTo>
                    <a:pt x="1668" y="1"/>
                  </a:moveTo>
                  <a:lnTo>
                    <a:pt x="0" y="968"/>
                  </a:lnTo>
                  <a:lnTo>
                    <a:pt x="0" y="35626"/>
                  </a:lnTo>
                  <a:cubicBezTo>
                    <a:pt x="0" y="36035"/>
                    <a:pt x="191" y="36270"/>
                    <a:pt x="472" y="36270"/>
                  </a:cubicBezTo>
                  <a:cubicBezTo>
                    <a:pt x="581" y="36270"/>
                    <a:pt x="703" y="36235"/>
                    <a:pt x="834" y="36160"/>
                  </a:cubicBezTo>
                  <a:cubicBezTo>
                    <a:pt x="1368" y="35826"/>
                    <a:pt x="1668" y="35259"/>
                    <a:pt x="1668" y="34626"/>
                  </a:cubicBezTo>
                  <a:lnTo>
                    <a:pt x="16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6597465" y="1650705"/>
              <a:ext cx="69455" cy="1007519"/>
            </a:xfrm>
            <a:custGeom>
              <a:avLst/>
              <a:gdLst/>
              <a:ahLst/>
              <a:cxnLst/>
              <a:rect l="l" t="t" r="r" b="b"/>
              <a:pathLst>
                <a:path w="3403" h="49364" extrusionOk="0">
                  <a:moveTo>
                    <a:pt x="2416" y="1"/>
                  </a:moveTo>
                  <a:cubicBezTo>
                    <a:pt x="2198" y="1"/>
                    <a:pt x="1956" y="69"/>
                    <a:pt x="1702" y="215"/>
                  </a:cubicBezTo>
                  <a:cubicBezTo>
                    <a:pt x="668" y="915"/>
                    <a:pt x="34" y="2049"/>
                    <a:pt x="1" y="3283"/>
                  </a:cubicBezTo>
                  <a:lnTo>
                    <a:pt x="1" y="48049"/>
                  </a:lnTo>
                  <a:cubicBezTo>
                    <a:pt x="1" y="48874"/>
                    <a:pt x="407" y="49364"/>
                    <a:pt x="988" y="49364"/>
                  </a:cubicBezTo>
                  <a:cubicBezTo>
                    <a:pt x="1205" y="49364"/>
                    <a:pt x="1447" y="49295"/>
                    <a:pt x="1702" y="49150"/>
                  </a:cubicBezTo>
                  <a:cubicBezTo>
                    <a:pt x="2702" y="48449"/>
                    <a:pt x="3336" y="47282"/>
                    <a:pt x="3403" y="46047"/>
                  </a:cubicBezTo>
                  <a:lnTo>
                    <a:pt x="3403" y="1315"/>
                  </a:lnTo>
                  <a:cubicBezTo>
                    <a:pt x="3403" y="490"/>
                    <a:pt x="2997" y="1"/>
                    <a:pt x="241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6614671" y="1672687"/>
              <a:ext cx="34554" cy="962617"/>
            </a:xfrm>
            <a:custGeom>
              <a:avLst/>
              <a:gdLst/>
              <a:ahLst/>
              <a:cxnLst/>
              <a:rect l="l" t="t" r="r" b="b"/>
              <a:pathLst>
                <a:path w="1693" h="47164" extrusionOk="0">
                  <a:moveTo>
                    <a:pt x="1190" y="1"/>
                  </a:moveTo>
                  <a:cubicBezTo>
                    <a:pt x="1087" y="1"/>
                    <a:pt x="974" y="34"/>
                    <a:pt x="859" y="105"/>
                  </a:cubicBezTo>
                  <a:cubicBezTo>
                    <a:pt x="358" y="472"/>
                    <a:pt x="25" y="1039"/>
                    <a:pt x="25" y="1639"/>
                  </a:cubicBezTo>
                  <a:lnTo>
                    <a:pt x="25" y="46505"/>
                  </a:lnTo>
                  <a:cubicBezTo>
                    <a:pt x="1" y="46911"/>
                    <a:pt x="200" y="47163"/>
                    <a:pt x="486" y="47163"/>
                  </a:cubicBezTo>
                  <a:cubicBezTo>
                    <a:pt x="599" y="47163"/>
                    <a:pt x="726" y="47124"/>
                    <a:pt x="859" y="47039"/>
                  </a:cubicBezTo>
                  <a:cubicBezTo>
                    <a:pt x="1359" y="46705"/>
                    <a:pt x="1659" y="46138"/>
                    <a:pt x="1693" y="45537"/>
                  </a:cubicBezTo>
                  <a:lnTo>
                    <a:pt x="1693" y="672"/>
                  </a:lnTo>
                  <a:cubicBezTo>
                    <a:pt x="1693" y="255"/>
                    <a:pt x="1477" y="1"/>
                    <a:pt x="1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7"/>
            <p:cNvSpPr/>
            <p:nvPr/>
          </p:nvSpPr>
          <p:spPr>
            <a:xfrm>
              <a:off x="6614487" y="2447552"/>
              <a:ext cx="34738" cy="187752"/>
            </a:xfrm>
            <a:custGeom>
              <a:avLst/>
              <a:gdLst/>
              <a:ahLst/>
              <a:cxnLst/>
              <a:rect l="l" t="t" r="r" b="b"/>
              <a:pathLst>
                <a:path w="1702" h="9199" extrusionOk="0">
                  <a:moveTo>
                    <a:pt x="1702" y="0"/>
                  </a:moveTo>
                  <a:lnTo>
                    <a:pt x="0" y="968"/>
                  </a:lnTo>
                  <a:lnTo>
                    <a:pt x="0" y="8540"/>
                  </a:lnTo>
                  <a:cubicBezTo>
                    <a:pt x="0" y="8946"/>
                    <a:pt x="206" y="9198"/>
                    <a:pt x="494" y="9198"/>
                  </a:cubicBezTo>
                  <a:cubicBezTo>
                    <a:pt x="608" y="9198"/>
                    <a:pt x="735" y="9159"/>
                    <a:pt x="868" y="9074"/>
                  </a:cubicBezTo>
                  <a:cubicBezTo>
                    <a:pt x="1368" y="8740"/>
                    <a:pt x="1668" y="8173"/>
                    <a:pt x="1702" y="7572"/>
                  </a:cubicBezTo>
                  <a:lnTo>
                    <a:pt x="1702"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7"/>
            <p:cNvSpPr/>
            <p:nvPr/>
          </p:nvSpPr>
          <p:spPr>
            <a:xfrm>
              <a:off x="6700944" y="1590802"/>
              <a:ext cx="69476" cy="1006948"/>
            </a:xfrm>
            <a:custGeom>
              <a:avLst/>
              <a:gdLst/>
              <a:ahLst/>
              <a:cxnLst/>
              <a:rect l="l" t="t" r="r" b="b"/>
              <a:pathLst>
                <a:path w="3404" h="49336" extrusionOk="0">
                  <a:moveTo>
                    <a:pt x="2416" y="0"/>
                  </a:moveTo>
                  <a:cubicBezTo>
                    <a:pt x="2199" y="0"/>
                    <a:pt x="1956" y="69"/>
                    <a:pt x="1702" y="214"/>
                  </a:cubicBezTo>
                  <a:cubicBezTo>
                    <a:pt x="668" y="915"/>
                    <a:pt x="68" y="2049"/>
                    <a:pt x="1" y="3283"/>
                  </a:cubicBezTo>
                  <a:lnTo>
                    <a:pt x="1" y="48015"/>
                  </a:lnTo>
                  <a:cubicBezTo>
                    <a:pt x="1" y="48858"/>
                    <a:pt x="400" y="49335"/>
                    <a:pt x="974" y="49335"/>
                  </a:cubicBezTo>
                  <a:cubicBezTo>
                    <a:pt x="1195" y="49335"/>
                    <a:pt x="1442" y="49264"/>
                    <a:pt x="1702" y="49116"/>
                  </a:cubicBezTo>
                  <a:cubicBezTo>
                    <a:pt x="2736" y="48415"/>
                    <a:pt x="3370" y="47281"/>
                    <a:pt x="3403" y="46047"/>
                  </a:cubicBezTo>
                  <a:lnTo>
                    <a:pt x="3403" y="1315"/>
                  </a:lnTo>
                  <a:cubicBezTo>
                    <a:pt x="3403" y="490"/>
                    <a:pt x="2997" y="0"/>
                    <a:pt x="24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a:off x="6718660" y="1612783"/>
              <a:ext cx="34044" cy="962597"/>
            </a:xfrm>
            <a:custGeom>
              <a:avLst/>
              <a:gdLst/>
              <a:ahLst/>
              <a:cxnLst/>
              <a:rect l="l" t="t" r="r" b="b"/>
              <a:pathLst>
                <a:path w="1668" h="47163" extrusionOk="0">
                  <a:moveTo>
                    <a:pt x="1180" y="0"/>
                  </a:moveTo>
                  <a:cubicBezTo>
                    <a:pt x="1075" y="0"/>
                    <a:pt x="958" y="34"/>
                    <a:pt x="834" y="105"/>
                  </a:cubicBezTo>
                  <a:cubicBezTo>
                    <a:pt x="334" y="471"/>
                    <a:pt x="33" y="1039"/>
                    <a:pt x="0" y="1639"/>
                  </a:cubicBezTo>
                  <a:lnTo>
                    <a:pt x="0" y="46504"/>
                  </a:lnTo>
                  <a:cubicBezTo>
                    <a:pt x="0" y="46911"/>
                    <a:pt x="188" y="47163"/>
                    <a:pt x="467" y="47163"/>
                  </a:cubicBezTo>
                  <a:cubicBezTo>
                    <a:pt x="577" y="47163"/>
                    <a:pt x="702" y="47123"/>
                    <a:pt x="834" y="47038"/>
                  </a:cubicBezTo>
                  <a:cubicBezTo>
                    <a:pt x="1334" y="46705"/>
                    <a:pt x="1635" y="46137"/>
                    <a:pt x="1668" y="45537"/>
                  </a:cubicBezTo>
                  <a:lnTo>
                    <a:pt x="1668" y="672"/>
                  </a:lnTo>
                  <a:cubicBezTo>
                    <a:pt x="1668" y="255"/>
                    <a:pt x="1470" y="0"/>
                    <a:pt x="11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6717966" y="2064252"/>
              <a:ext cx="34738" cy="511128"/>
            </a:xfrm>
            <a:custGeom>
              <a:avLst/>
              <a:gdLst/>
              <a:ahLst/>
              <a:cxnLst/>
              <a:rect l="l" t="t" r="r" b="b"/>
              <a:pathLst>
                <a:path w="1702" h="25043" extrusionOk="0">
                  <a:moveTo>
                    <a:pt x="1702" y="0"/>
                  </a:moveTo>
                  <a:lnTo>
                    <a:pt x="1" y="968"/>
                  </a:lnTo>
                  <a:lnTo>
                    <a:pt x="1" y="24384"/>
                  </a:lnTo>
                  <a:cubicBezTo>
                    <a:pt x="25" y="24791"/>
                    <a:pt x="220" y="25043"/>
                    <a:pt x="500" y="25043"/>
                  </a:cubicBezTo>
                  <a:cubicBezTo>
                    <a:pt x="611" y="25043"/>
                    <a:pt x="736" y="25003"/>
                    <a:pt x="868" y="24918"/>
                  </a:cubicBezTo>
                  <a:cubicBezTo>
                    <a:pt x="1368" y="24585"/>
                    <a:pt x="1669" y="24017"/>
                    <a:pt x="1702" y="23417"/>
                  </a:cubicBezTo>
                  <a:lnTo>
                    <a:pt x="1702"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6286335" y="2679614"/>
              <a:ext cx="484084" cy="465899"/>
            </a:xfrm>
            <a:custGeom>
              <a:avLst/>
              <a:gdLst/>
              <a:ahLst/>
              <a:cxnLst/>
              <a:rect l="l" t="t" r="r" b="b"/>
              <a:pathLst>
                <a:path w="23718" h="22827" extrusionOk="0">
                  <a:moveTo>
                    <a:pt x="23336" y="0"/>
                  </a:moveTo>
                  <a:cubicBezTo>
                    <a:pt x="23234" y="0"/>
                    <a:pt x="23115" y="34"/>
                    <a:pt x="22983" y="105"/>
                  </a:cubicBezTo>
                  <a:lnTo>
                    <a:pt x="734" y="12948"/>
                  </a:lnTo>
                  <a:cubicBezTo>
                    <a:pt x="301" y="13215"/>
                    <a:pt x="34" y="13682"/>
                    <a:pt x="0" y="14215"/>
                  </a:cubicBezTo>
                  <a:lnTo>
                    <a:pt x="0" y="22321"/>
                  </a:lnTo>
                  <a:cubicBezTo>
                    <a:pt x="0" y="22647"/>
                    <a:pt x="146" y="22826"/>
                    <a:pt x="381" y="22826"/>
                  </a:cubicBezTo>
                  <a:cubicBezTo>
                    <a:pt x="484" y="22826"/>
                    <a:pt x="603" y="22792"/>
                    <a:pt x="734" y="22721"/>
                  </a:cubicBezTo>
                  <a:lnTo>
                    <a:pt x="22983" y="9879"/>
                  </a:lnTo>
                  <a:cubicBezTo>
                    <a:pt x="23417" y="9579"/>
                    <a:pt x="23684" y="9145"/>
                    <a:pt x="23717" y="8611"/>
                  </a:cubicBezTo>
                  <a:lnTo>
                    <a:pt x="23717" y="506"/>
                  </a:lnTo>
                  <a:cubicBezTo>
                    <a:pt x="23717" y="180"/>
                    <a:pt x="23571" y="0"/>
                    <a:pt x="2333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7"/>
            <p:cNvSpPr/>
            <p:nvPr/>
          </p:nvSpPr>
          <p:spPr>
            <a:xfrm>
              <a:off x="6319685" y="2740170"/>
              <a:ext cx="417364" cy="264677"/>
            </a:xfrm>
            <a:custGeom>
              <a:avLst/>
              <a:gdLst/>
              <a:ahLst/>
              <a:cxnLst/>
              <a:rect l="l" t="t" r="r" b="b"/>
              <a:pathLst>
                <a:path w="20449" h="12968" extrusionOk="0">
                  <a:moveTo>
                    <a:pt x="19969" y="0"/>
                  </a:moveTo>
                  <a:cubicBezTo>
                    <a:pt x="19841" y="0"/>
                    <a:pt x="19696" y="45"/>
                    <a:pt x="19548" y="140"/>
                  </a:cubicBezTo>
                  <a:lnTo>
                    <a:pt x="935" y="10881"/>
                  </a:lnTo>
                  <a:cubicBezTo>
                    <a:pt x="401" y="11215"/>
                    <a:pt x="34" y="11782"/>
                    <a:pt x="1" y="12383"/>
                  </a:cubicBezTo>
                  <a:cubicBezTo>
                    <a:pt x="1" y="12757"/>
                    <a:pt x="214" y="12967"/>
                    <a:pt x="503" y="12967"/>
                  </a:cubicBezTo>
                  <a:cubicBezTo>
                    <a:pt x="626" y="12967"/>
                    <a:pt x="762" y="12929"/>
                    <a:pt x="901" y="12850"/>
                  </a:cubicBezTo>
                  <a:lnTo>
                    <a:pt x="19548" y="2075"/>
                  </a:lnTo>
                  <a:cubicBezTo>
                    <a:pt x="20048" y="1742"/>
                    <a:pt x="20382" y="1208"/>
                    <a:pt x="20449" y="574"/>
                  </a:cubicBezTo>
                  <a:cubicBezTo>
                    <a:pt x="20449" y="209"/>
                    <a:pt x="20246" y="0"/>
                    <a:pt x="19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7"/>
            <p:cNvSpPr/>
            <p:nvPr/>
          </p:nvSpPr>
          <p:spPr>
            <a:xfrm>
              <a:off x="6319685" y="2802258"/>
              <a:ext cx="294822" cy="202590"/>
            </a:xfrm>
            <a:custGeom>
              <a:avLst/>
              <a:gdLst/>
              <a:ahLst/>
              <a:cxnLst/>
              <a:rect l="l" t="t" r="r" b="b"/>
              <a:pathLst>
                <a:path w="14445" h="9926" extrusionOk="0">
                  <a:moveTo>
                    <a:pt x="14444" y="1"/>
                  </a:moveTo>
                  <a:lnTo>
                    <a:pt x="935" y="7839"/>
                  </a:lnTo>
                  <a:cubicBezTo>
                    <a:pt x="401" y="8173"/>
                    <a:pt x="34" y="8740"/>
                    <a:pt x="1" y="9341"/>
                  </a:cubicBezTo>
                  <a:cubicBezTo>
                    <a:pt x="1" y="9715"/>
                    <a:pt x="214" y="9925"/>
                    <a:pt x="503" y="9925"/>
                  </a:cubicBezTo>
                  <a:cubicBezTo>
                    <a:pt x="626" y="9925"/>
                    <a:pt x="762" y="9887"/>
                    <a:pt x="901" y="9808"/>
                  </a:cubicBezTo>
                  <a:lnTo>
                    <a:pt x="14444" y="1969"/>
                  </a:lnTo>
                  <a:lnTo>
                    <a:pt x="1444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7"/>
            <p:cNvSpPr/>
            <p:nvPr/>
          </p:nvSpPr>
          <p:spPr>
            <a:xfrm>
              <a:off x="6319685" y="2819831"/>
              <a:ext cx="417364" cy="265105"/>
            </a:xfrm>
            <a:custGeom>
              <a:avLst/>
              <a:gdLst/>
              <a:ahLst/>
              <a:cxnLst/>
              <a:rect l="l" t="t" r="r" b="b"/>
              <a:pathLst>
                <a:path w="20449" h="12989" extrusionOk="0">
                  <a:moveTo>
                    <a:pt x="19969" y="0"/>
                  </a:moveTo>
                  <a:cubicBezTo>
                    <a:pt x="19841" y="0"/>
                    <a:pt x="19696" y="45"/>
                    <a:pt x="19548" y="140"/>
                  </a:cubicBezTo>
                  <a:lnTo>
                    <a:pt x="935" y="10881"/>
                  </a:lnTo>
                  <a:cubicBezTo>
                    <a:pt x="401" y="11215"/>
                    <a:pt x="34" y="11782"/>
                    <a:pt x="1" y="12382"/>
                  </a:cubicBezTo>
                  <a:cubicBezTo>
                    <a:pt x="1" y="12772"/>
                    <a:pt x="205" y="12988"/>
                    <a:pt x="485" y="12988"/>
                  </a:cubicBezTo>
                  <a:cubicBezTo>
                    <a:pt x="612" y="12988"/>
                    <a:pt x="755" y="12943"/>
                    <a:pt x="901" y="12849"/>
                  </a:cubicBezTo>
                  <a:lnTo>
                    <a:pt x="19548" y="2075"/>
                  </a:lnTo>
                  <a:cubicBezTo>
                    <a:pt x="20048" y="1775"/>
                    <a:pt x="20382" y="1208"/>
                    <a:pt x="20449" y="574"/>
                  </a:cubicBezTo>
                  <a:cubicBezTo>
                    <a:pt x="20449" y="209"/>
                    <a:pt x="20246" y="0"/>
                    <a:pt x="19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6319685" y="2982682"/>
              <a:ext cx="122582" cy="102254"/>
            </a:xfrm>
            <a:custGeom>
              <a:avLst/>
              <a:gdLst/>
              <a:ahLst/>
              <a:cxnLst/>
              <a:rect l="l" t="t" r="r" b="b"/>
              <a:pathLst>
                <a:path w="6006" h="5010" extrusionOk="0">
                  <a:moveTo>
                    <a:pt x="6005" y="0"/>
                  </a:moveTo>
                  <a:lnTo>
                    <a:pt x="901" y="2902"/>
                  </a:lnTo>
                  <a:cubicBezTo>
                    <a:pt x="368" y="3236"/>
                    <a:pt x="34" y="3803"/>
                    <a:pt x="1" y="4403"/>
                  </a:cubicBezTo>
                  <a:cubicBezTo>
                    <a:pt x="1" y="4793"/>
                    <a:pt x="205" y="5009"/>
                    <a:pt x="485" y="5009"/>
                  </a:cubicBezTo>
                  <a:cubicBezTo>
                    <a:pt x="612" y="5009"/>
                    <a:pt x="755" y="4964"/>
                    <a:pt x="901" y="4870"/>
                  </a:cubicBezTo>
                  <a:lnTo>
                    <a:pt x="6005" y="1935"/>
                  </a:lnTo>
                  <a:lnTo>
                    <a:pt x="6005"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7"/>
            <p:cNvSpPr/>
            <p:nvPr/>
          </p:nvSpPr>
          <p:spPr>
            <a:xfrm>
              <a:off x="5655217" y="1072469"/>
              <a:ext cx="1158778" cy="666366"/>
            </a:xfrm>
            <a:custGeom>
              <a:avLst/>
              <a:gdLst/>
              <a:ahLst/>
              <a:cxnLst/>
              <a:rect l="l" t="t" r="r" b="b"/>
              <a:pathLst>
                <a:path w="56775" h="32649" extrusionOk="0">
                  <a:moveTo>
                    <a:pt x="28391" y="0"/>
                  </a:moveTo>
                  <a:cubicBezTo>
                    <a:pt x="28079" y="0"/>
                    <a:pt x="27770" y="75"/>
                    <a:pt x="27487" y="225"/>
                  </a:cubicBezTo>
                  <a:lnTo>
                    <a:pt x="501" y="15803"/>
                  </a:lnTo>
                  <a:cubicBezTo>
                    <a:pt x="0" y="15970"/>
                    <a:pt x="0" y="16670"/>
                    <a:pt x="501" y="16837"/>
                  </a:cubicBezTo>
                  <a:lnTo>
                    <a:pt x="27487" y="32448"/>
                  </a:lnTo>
                  <a:cubicBezTo>
                    <a:pt x="27770" y="32582"/>
                    <a:pt x="28079" y="32649"/>
                    <a:pt x="28387" y="32649"/>
                  </a:cubicBezTo>
                  <a:cubicBezTo>
                    <a:pt x="28696" y="32649"/>
                    <a:pt x="29004" y="32582"/>
                    <a:pt x="29288" y="32448"/>
                  </a:cubicBezTo>
                  <a:lnTo>
                    <a:pt x="56274" y="16871"/>
                  </a:lnTo>
                  <a:cubicBezTo>
                    <a:pt x="56774" y="16704"/>
                    <a:pt x="56774" y="15970"/>
                    <a:pt x="56274" y="15803"/>
                  </a:cubicBezTo>
                  <a:lnTo>
                    <a:pt x="29321" y="225"/>
                  </a:lnTo>
                  <a:cubicBezTo>
                    <a:pt x="29021" y="75"/>
                    <a:pt x="28704" y="0"/>
                    <a:pt x="283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7"/>
            <p:cNvSpPr/>
            <p:nvPr/>
          </p:nvSpPr>
          <p:spPr>
            <a:xfrm>
              <a:off x="5785250" y="1109391"/>
              <a:ext cx="898693" cy="551662"/>
            </a:xfrm>
            <a:custGeom>
              <a:avLst/>
              <a:gdLst/>
              <a:ahLst/>
              <a:cxnLst/>
              <a:rect l="l" t="t" r="r" b="b"/>
              <a:pathLst>
                <a:path w="44032" h="27029" extrusionOk="0">
                  <a:moveTo>
                    <a:pt x="22012" y="1"/>
                  </a:moveTo>
                  <a:cubicBezTo>
                    <a:pt x="21824" y="1"/>
                    <a:pt x="21633" y="51"/>
                    <a:pt x="21449" y="151"/>
                  </a:cubicBezTo>
                  <a:lnTo>
                    <a:pt x="534" y="12226"/>
                  </a:lnTo>
                  <a:cubicBezTo>
                    <a:pt x="201" y="12460"/>
                    <a:pt x="0" y="12793"/>
                    <a:pt x="0" y="13160"/>
                  </a:cubicBezTo>
                  <a:lnTo>
                    <a:pt x="0" y="13894"/>
                  </a:lnTo>
                  <a:cubicBezTo>
                    <a:pt x="0" y="14261"/>
                    <a:pt x="201" y="14595"/>
                    <a:pt x="534" y="14828"/>
                  </a:cubicBezTo>
                  <a:lnTo>
                    <a:pt x="21482" y="26903"/>
                  </a:lnTo>
                  <a:cubicBezTo>
                    <a:pt x="21649" y="26987"/>
                    <a:pt x="21833" y="27028"/>
                    <a:pt x="22016" y="27028"/>
                  </a:cubicBezTo>
                  <a:cubicBezTo>
                    <a:pt x="22200" y="27028"/>
                    <a:pt x="22383" y="26987"/>
                    <a:pt x="22550" y="26903"/>
                  </a:cubicBezTo>
                  <a:lnTo>
                    <a:pt x="43498" y="14828"/>
                  </a:lnTo>
                  <a:cubicBezTo>
                    <a:pt x="43798" y="14595"/>
                    <a:pt x="43999" y="14261"/>
                    <a:pt x="44032" y="13861"/>
                  </a:cubicBezTo>
                  <a:lnTo>
                    <a:pt x="44032" y="13160"/>
                  </a:lnTo>
                  <a:cubicBezTo>
                    <a:pt x="43999" y="12793"/>
                    <a:pt x="43798" y="12426"/>
                    <a:pt x="43498" y="12226"/>
                  </a:cubicBezTo>
                  <a:lnTo>
                    <a:pt x="22550" y="151"/>
                  </a:lnTo>
                  <a:cubicBezTo>
                    <a:pt x="22383" y="51"/>
                    <a:pt x="22200" y="1"/>
                    <a:pt x="22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7"/>
            <p:cNvSpPr/>
            <p:nvPr/>
          </p:nvSpPr>
          <p:spPr>
            <a:xfrm>
              <a:off x="5790005" y="1118249"/>
              <a:ext cx="889182" cy="503311"/>
            </a:xfrm>
            <a:custGeom>
              <a:avLst/>
              <a:gdLst/>
              <a:ahLst/>
              <a:cxnLst/>
              <a:rect l="l" t="t" r="r" b="b"/>
              <a:pathLst>
                <a:path w="43566" h="24660" extrusionOk="0">
                  <a:moveTo>
                    <a:pt x="21783" y="0"/>
                  </a:moveTo>
                  <a:cubicBezTo>
                    <a:pt x="21600" y="0"/>
                    <a:pt x="21416" y="50"/>
                    <a:pt x="21249" y="151"/>
                  </a:cubicBezTo>
                  <a:lnTo>
                    <a:pt x="301" y="11826"/>
                  </a:lnTo>
                  <a:cubicBezTo>
                    <a:pt x="1" y="11992"/>
                    <a:pt x="1" y="12259"/>
                    <a:pt x="301" y="12426"/>
                  </a:cubicBezTo>
                  <a:lnTo>
                    <a:pt x="21249" y="24535"/>
                  </a:lnTo>
                  <a:cubicBezTo>
                    <a:pt x="21416" y="24618"/>
                    <a:pt x="21600" y="24660"/>
                    <a:pt x="21783" y="24660"/>
                  </a:cubicBezTo>
                  <a:cubicBezTo>
                    <a:pt x="21967" y="24660"/>
                    <a:pt x="22150" y="24618"/>
                    <a:pt x="22317" y="24535"/>
                  </a:cubicBezTo>
                  <a:lnTo>
                    <a:pt x="43265" y="12426"/>
                  </a:lnTo>
                  <a:cubicBezTo>
                    <a:pt x="43565" y="12259"/>
                    <a:pt x="43565" y="11992"/>
                    <a:pt x="43265" y="11826"/>
                  </a:cubicBezTo>
                  <a:lnTo>
                    <a:pt x="22317" y="151"/>
                  </a:lnTo>
                  <a:cubicBezTo>
                    <a:pt x="22150" y="50"/>
                    <a:pt x="21967" y="0"/>
                    <a:pt x="21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5785250" y="1360965"/>
              <a:ext cx="449367" cy="300252"/>
            </a:xfrm>
            <a:custGeom>
              <a:avLst/>
              <a:gdLst/>
              <a:ahLst/>
              <a:cxnLst/>
              <a:rect l="l" t="t" r="r" b="b"/>
              <a:pathLst>
                <a:path w="22017" h="14711" extrusionOk="0">
                  <a:moveTo>
                    <a:pt x="434" y="0"/>
                  </a:moveTo>
                  <a:lnTo>
                    <a:pt x="434" y="0"/>
                  </a:lnTo>
                  <a:cubicBezTo>
                    <a:pt x="167" y="200"/>
                    <a:pt x="0" y="534"/>
                    <a:pt x="0" y="868"/>
                  </a:cubicBezTo>
                  <a:lnTo>
                    <a:pt x="0" y="1568"/>
                  </a:lnTo>
                  <a:cubicBezTo>
                    <a:pt x="0" y="1935"/>
                    <a:pt x="201" y="2302"/>
                    <a:pt x="534" y="2502"/>
                  </a:cubicBezTo>
                  <a:lnTo>
                    <a:pt x="21482" y="14577"/>
                  </a:lnTo>
                  <a:cubicBezTo>
                    <a:pt x="21649" y="14677"/>
                    <a:pt x="21816" y="14711"/>
                    <a:pt x="22016" y="14711"/>
                  </a:cubicBezTo>
                  <a:lnTo>
                    <a:pt x="22016" y="12776"/>
                  </a:lnTo>
                  <a:cubicBezTo>
                    <a:pt x="21816" y="12776"/>
                    <a:pt x="21616" y="12709"/>
                    <a:pt x="21449" y="12643"/>
                  </a:cubicBezTo>
                  <a:lnTo>
                    <a:pt x="534" y="534"/>
                  </a:lnTo>
                  <a:cubicBezTo>
                    <a:pt x="267" y="401"/>
                    <a:pt x="234" y="167"/>
                    <a:pt x="4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5922772" y="1071122"/>
              <a:ext cx="622974" cy="470369"/>
            </a:xfrm>
            <a:custGeom>
              <a:avLst/>
              <a:gdLst/>
              <a:ahLst/>
              <a:cxnLst/>
              <a:rect l="l" t="t" r="r" b="b"/>
              <a:pathLst>
                <a:path w="30523" h="23046" extrusionOk="0">
                  <a:moveTo>
                    <a:pt x="15456" y="0"/>
                  </a:moveTo>
                  <a:cubicBezTo>
                    <a:pt x="15245" y="0"/>
                    <a:pt x="15038" y="89"/>
                    <a:pt x="14911" y="258"/>
                  </a:cubicBezTo>
                  <a:lnTo>
                    <a:pt x="10575" y="6095"/>
                  </a:lnTo>
                  <a:cubicBezTo>
                    <a:pt x="10308" y="6429"/>
                    <a:pt x="10008" y="6696"/>
                    <a:pt x="9641" y="6929"/>
                  </a:cubicBezTo>
                  <a:lnTo>
                    <a:pt x="568" y="12166"/>
                  </a:lnTo>
                  <a:cubicBezTo>
                    <a:pt x="234" y="12367"/>
                    <a:pt x="34" y="12734"/>
                    <a:pt x="1" y="13100"/>
                  </a:cubicBezTo>
                  <a:lnTo>
                    <a:pt x="1" y="13801"/>
                  </a:lnTo>
                  <a:cubicBezTo>
                    <a:pt x="34" y="14168"/>
                    <a:pt x="234" y="14535"/>
                    <a:pt x="568" y="14735"/>
                  </a:cubicBezTo>
                  <a:lnTo>
                    <a:pt x="14744" y="22908"/>
                  </a:lnTo>
                  <a:cubicBezTo>
                    <a:pt x="14919" y="22995"/>
                    <a:pt x="15111" y="23045"/>
                    <a:pt x="15303" y="23045"/>
                  </a:cubicBezTo>
                  <a:cubicBezTo>
                    <a:pt x="15478" y="23045"/>
                    <a:pt x="15653" y="23003"/>
                    <a:pt x="15812" y="22908"/>
                  </a:cubicBezTo>
                  <a:lnTo>
                    <a:pt x="29989" y="14735"/>
                  </a:lnTo>
                  <a:cubicBezTo>
                    <a:pt x="30322" y="14535"/>
                    <a:pt x="30522" y="14201"/>
                    <a:pt x="30522" y="13801"/>
                  </a:cubicBezTo>
                  <a:lnTo>
                    <a:pt x="30522" y="9198"/>
                  </a:lnTo>
                  <a:cubicBezTo>
                    <a:pt x="30522" y="8797"/>
                    <a:pt x="30322" y="8464"/>
                    <a:pt x="29989" y="8264"/>
                  </a:cubicBezTo>
                  <a:lnTo>
                    <a:pt x="15812" y="91"/>
                  </a:lnTo>
                  <a:cubicBezTo>
                    <a:pt x="15702" y="30"/>
                    <a:pt x="15578" y="0"/>
                    <a:pt x="154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5927548" y="1070428"/>
              <a:ext cx="614790" cy="430937"/>
            </a:xfrm>
            <a:custGeom>
              <a:avLst/>
              <a:gdLst/>
              <a:ahLst/>
              <a:cxnLst/>
              <a:rect l="l" t="t" r="r" b="b"/>
              <a:pathLst>
                <a:path w="30122" h="21114" extrusionOk="0">
                  <a:moveTo>
                    <a:pt x="15197" y="1"/>
                  </a:moveTo>
                  <a:cubicBezTo>
                    <a:pt x="14993" y="1"/>
                    <a:pt x="14792" y="90"/>
                    <a:pt x="14644" y="259"/>
                  </a:cubicBezTo>
                  <a:lnTo>
                    <a:pt x="10307" y="6096"/>
                  </a:lnTo>
                  <a:cubicBezTo>
                    <a:pt x="10074" y="6430"/>
                    <a:pt x="9807" y="6697"/>
                    <a:pt x="9474" y="6930"/>
                  </a:cubicBezTo>
                  <a:lnTo>
                    <a:pt x="300" y="12134"/>
                  </a:lnTo>
                  <a:cubicBezTo>
                    <a:pt x="0" y="12234"/>
                    <a:pt x="0" y="12667"/>
                    <a:pt x="300" y="12768"/>
                  </a:cubicBezTo>
                  <a:lnTo>
                    <a:pt x="14477" y="20940"/>
                  </a:lnTo>
                  <a:cubicBezTo>
                    <a:pt x="14667" y="21054"/>
                    <a:pt x="14877" y="21114"/>
                    <a:pt x="15091" y="21114"/>
                  </a:cubicBezTo>
                  <a:cubicBezTo>
                    <a:pt x="15254" y="21114"/>
                    <a:pt x="15419" y="21079"/>
                    <a:pt x="15578" y="21007"/>
                  </a:cubicBezTo>
                  <a:lnTo>
                    <a:pt x="24651" y="15770"/>
                  </a:lnTo>
                  <a:cubicBezTo>
                    <a:pt x="25018" y="15536"/>
                    <a:pt x="25318" y="15236"/>
                    <a:pt x="25585" y="14936"/>
                  </a:cubicBezTo>
                  <a:lnTo>
                    <a:pt x="29921" y="9098"/>
                  </a:lnTo>
                  <a:cubicBezTo>
                    <a:pt x="30122" y="8831"/>
                    <a:pt x="30055" y="8398"/>
                    <a:pt x="29721" y="8264"/>
                  </a:cubicBezTo>
                  <a:lnTo>
                    <a:pt x="15545" y="92"/>
                  </a:lnTo>
                  <a:cubicBezTo>
                    <a:pt x="15434" y="31"/>
                    <a:pt x="15315" y="1"/>
                    <a:pt x="1519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6128382" y="1071122"/>
              <a:ext cx="413956" cy="313681"/>
            </a:xfrm>
            <a:custGeom>
              <a:avLst/>
              <a:gdLst/>
              <a:ahLst/>
              <a:cxnLst/>
              <a:rect l="l" t="t" r="r" b="b"/>
              <a:pathLst>
                <a:path w="20282" h="15369" extrusionOk="0">
                  <a:moveTo>
                    <a:pt x="5349" y="0"/>
                  </a:moveTo>
                  <a:cubicBezTo>
                    <a:pt x="5138" y="0"/>
                    <a:pt x="4931" y="89"/>
                    <a:pt x="4804" y="258"/>
                  </a:cubicBezTo>
                  <a:lnTo>
                    <a:pt x="467" y="6095"/>
                  </a:lnTo>
                  <a:cubicBezTo>
                    <a:pt x="334" y="6262"/>
                    <a:pt x="167" y="6429"/>
                    <a:pt x="0" y="6562"/>
                  </a:cubicBezTo>
                  <a:cubicBezTo>
                    <a:pt x="0" y="6562"/>
                    <a:pt x="15311" y="15369"/>
                    <a:pt x="15311" y="15369"/>
                  </a:cubicBezTo>
                  <a:cubicBezTo>
                    <a:pt x="15445" y="15235"/>
                    <a:pt x="15612" y="15069"/>
                    <a:pt x="15745" y="14902"/>
                  </a:cubicBezTo>
                  <a:lnTo>
                    <a:pt x="20081" y="9064"/>
                  </a:lnTo>
                  <a:cubicBezTo>
                    <a:pt x="20282" y="8797"/>
                    <a:pt x="20182" y="8397"/>
                    <a:pt x="19881" y="8264"/>
                  </a:cubicBezTo>
                  <a:lnTo>
                    <a:pt x="5705" y="91"/>
                  </a:lnTo>
                  <a:cubicBezTo>
                    <a:pt x="5594" y="30"/>
                    <a:pt x="5471" y="0"/>
                    <a:pt x="534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5997656" y="1319083"/>
              <a:ext cx="40187" cy="21124"/>
            </a:xfrm>
            <a:custGeom>
              <a:avLst/>
              <a:gdLst/>
              <a:ahLst/>
              <a:cxnLst/>
              <a:rect l="l" t="t" r="r" b="b"/>
              <a:pathLst>
                <a:path w="1969" h="1035" extrusionOk="0">
                  <a:moveTo>
                    <a:pt x="968" y="1"/>
                  </a:moveTo>
                  <a:cubicBezTo>
                    <a:pt x="751" y="1"/>
                    <a:pt x="535" y="51"/>
                    <a:pt x="334" y="151"/>
                  </a:cubicBezTo>
                  <a:cubicBezTo>
                    <a:pt x="1" y="284"/>
                    <a:pt x="1" y="785"/>
                    <a:pt x="334" y="885"/>
                  </a:cubicBezTo>
                  <a:cubicBezTo>
                    <a:pt x="535" y="985"/>
                    <a:pt x="751" y="1035"/>
                    <a:pt x="968" y="1035"/>
                  </a:cubicBezTo>
                  <a:cubicBezTo>
                    <a:pt x="1185" y="1035"/>
                    <a:pt x="1402" y="985"/>
                    <a:pt x="1602" y="885"/>
                  </a:cubicBezTo>
                  <a:cubicBezTo>
                    <a:pt x="1969" y="785"/>
                    <a:pt x="1969" y="284"/>
                    <a:pt x="1602" y="151"/>
                  </a:cubicBezTo>
                  <a:cubicBezTo>
                    <a:pt x="1402" y="51"/>
                    <a:pt x="1185" y="1"/>
                    <a:pt x="96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7"/>
            <p:cNvSpPr/>
            <p:nvPr/>
          </p:nvSpPr>
          <p:spPr>
            <a:xfrm>
              <a:off x="6049416" y="1349045"/>
              <a:ext cx="39493" cy="21124"/>
            </a:xfrm>
            <a:custGeom>
              <a:avLst/>
              <a:gdLst/>
              <a:ahLst/>
              <a:cxnLst/>
              <a:rect l="l" t="t" r="r" b="b"/>
              <a:pathLst>
                <a:path w="1935" h="1035" extrusionOk="0">
                  <a:moveTo>
                    <a:pt x="967" y="1"/>
                  </a:moveTo>
                  <a:cubicBezTo>
                    <a:pt x="751" y="1"/>
                    <a:pt x="534" y="51"/>
                    <a:pt x="334" y="151"/>
                  </a:cubicBezTo>
                  <a:cubicBezTo>
                    <a:pt x="0" y="284"/>
                    <a:pt x="0" y="784"/>
                    <a:pt x="334" y="884"/>
                  </a:cubicBezTo>
                  <a:cubicBezTo>
                    <a:pt x="534" y="985"/>
                    <a:pt x="751" y="1035"/>
                    <a:pt x="967" y="1035"/>
                  </a:cubicBezTo>
                  <a:cubicBezTo>
                    <a:pt x="1184" y="1035"/>
                    <a:pt x="1401" y="985"/>
                    <a:pt x="1601" y="884"/>
                  </a:cubicBezTo>
                  <a:cubicBezTo>
                    <a:pt x="1935" y="784"/>
                    <a:pt x="1935" y="284"/>
                    <a:pt x="1601" y="151"/>
                  </a:cubicBezTo>
                  <a:cubicBezTo>
                    <a:pt x="1401" y="51"/>
                    <a:pt x="1184" y="1"/>
                    <a:pt x="96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7"/>
            <p:cNvSpPr/>
            <p:nvPr/>
          </p:nvSpPr>
          <p:spPr>
            <a:xfrm>
              <a:off x="6101829" y="1379007"/>
              <a:ext cx="40187" cy="21124"/>
            </a:xfrm>
            <a:custGeom>
              <a:avLst/>
              <a:gdLst/>
              <a:ahLst/>
              <a:cxnLst/>
              <a:rect l="l" t="t" r="r" b="b"/>
              <a:pathLst>
                <a:path w="1969" h="1035" extrusionOk="0">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7"/>
            <p:cNvSpPr/>
            <p:nvPr/>
          </p:nvSpPr>
          <p:spPr>
            <a:xfrm>
              <a:off x="6152895" y="1408949"/>
              <a:ext cx="40187" cy="21145"/>
            </a:xfrm>
            <a:custGeom>
              <a:avLst/>
              <a:gdLst/>
              <a:ahLst/>
              <a:cxnLst/>
              <a:rect l="l" t="t" r="r" b="b"/>
              <a:pathLst>
                <a:path w="1969" h="1036" extrusionOk="0">
                  <a:moveTo>
                    <a:pt x="968" y="1"/>
                  </a:moveTo>
                  <a:cubicBezTo>
                    <a:pt x="751" y="1"/>
                    <a:pt x="534" y="51"/>
                    <a:pt x="334" y="151"/>
                  </a:cubicBezTo>
                  <a:cubicBezTo>
                    <a:pt x="0" y="285"/>
                    <a:pt x="0" y="785"/>
                    <a:pt x="334" y="885"/>
                  </a:cubicBezTo>
                  <a:cubicBezTo>
                    <a:pt x="534" y="985"/>
                    <a:pt x="751" y="1035"/>
                    <a:pt x="968" y="1035"/>
                  </a:cubicBezTo>
                  <a:cubicBezTo>
                    <a:pt x="1185" y="1035"/>
                    <a:pt x="1401" y="985"/>
                    <a:pt x="1601" y="885"/>
                  </a:cubicBezTo>
                  <a:cubicBezTo>
                    <a:pt x="1968" y="785"/>
                    <a:pt x="1968" y="285"/>
                    <a:pt x="1601" y="151"/>
                  </a:cubicBezTo>
                  <a:cubicBezTo>
                    <a:pt x="1401" y="51"/>
                    <a:pt x="1185"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p:cNvSpPr/>
            <p:nvPr/>
          </p:nvSpPr>
          <p:spPr>
            <a:xfrm>
              <a:off x="6037823" y="1296959"/>
              <a:ext cx="36799" cy="21124"/>
            </a:xfrm>
            <a:custGeom>
              <a:avLst/>
              <a:gdLst/>
              <a:ahLst/>
              <a:cxnLst/>
              <a:rect l="l" t="t" r="r" b="b"/>
              <a:pathLst>
                <a:path w="1803" h="1035" extrusionOk="0">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p:cNvSpPr/>
            <p:nvPr/>
          </p:nvSpPr>
          <p:spPr>
            <a:xfrm>
              <a:off x="6088216" y="1326574"/>
              <a:ext cx="39514" cy="21124"/>
            </a:xfrm>
            <a:custGeom>
              <a:avLst/>
              <a:gdLst/>
              <a:ahLst/>
              <a:cxnLst/>
              <a:rect l="l" t="t" r="r" b="b"/>
              <a:pathLst>
                <a:path w="1936" h="1035" extrusionOk="0">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7"/>
            <p:cNvSpPr/>
            <p:nvPr/>
          </p:nvSpPr>
          <p:spPr>
            <a:xfrm>
              <a:off x="6141996" y="1356883"/>
              <a:ext cx="36105" cy="21124"/>
            </a:xfrm>
            <a:custGeom>
              <a:avLst/>
              <a:gdLst/>
              <a:ahLst/>
              <a:cxnLst/>
              <a:rect l="l" t="t" r="r" b="b"/>
              <a:pathLst>
                <a:path w="1769" h="1035" extrusionOk="0">
                  <a:moveTo>
                    <a:pt x="868" y="0"/>
                  </a:moveTo>
                  <a:cubicBezTo>
                    <a:pt x="401" y="0"/>
                    <a:pt x="1" y="234"/>
                    <a:pt x="1" y="500"/>
                  </a:cubicBezTo>
                  <a:cubicBezTo>
                    <a:pt x="1" y="801"/>
                    <a:pt x="401" y="1034"/>
                    <a:pt x="868" y="1034"/>
                  </a:cubicBezTo>
                  <a:cubicBezTo>
                    <a:pt x="1368" y="1034"/>
                    <a:pt x="1769" y="801"/>
                    <a:pt x="1769" y="500"/>
                  </a:cubicBezTo>
                  <a:cubicBezTo>
                    <a:pt x="1769" y="234"/>
                    <a:pt x="1368" y="0"/>
                    <a:pt x="86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6191694" y="1386498"/>
              <a:ext cx="40187" cy="21124"/>
            </a:xfrm>
            <a:custGeom>
              <a:avLst/>
              <a:gdLst/>
              <a:ahLst/>
              <a:cxnLst/>
              <a:rect l="l" t="t" r="r" b="b"/>
              <a:pathLst>
                <a:path w="1969" h="1035" extrusionOk="0">
                  <a:moveTo>
                    <a:pt x="972" y="0"/>
                  </a:moveTo>
                  <a:cubicBezTo>
                    <a:pt x="760" y="0"/>
                    <a:pt x="551" y="50"/>
                    <a:pt x="368" y="150"/>
                  </a:cubicBezTo>
                  <a:cubicBezTo>
                    <a:pt x="1" y="284"/>
                    <a:pt x="1" y="784"/>
                    <a:pt x="368" y="884"/>
                  </a:cubicBezTo>
                  <a:cubicBezTo>
                    <a:pt x="551" y="984"/>
                    <a:pt x="760" y="1034"/>
                    <a:pt x="972" y="1034"/>
                  </a:cubicBezTo>
                  <a:cubicBezTo>
                    <a:pt x="1185" y="1034"/>
                    <a:pt x="1402" y="984"/>
                    <a:pt x="1602" y="884"/>
                  </a:cubicBezTo>
                  <a:cubicBezTo>
                    <a:pt x="1969" y="784"/>
                    <a:pt x="1969" y="284"/>
                    <a:pt x="1602" y="150"/>
                  </a:cubicBezTo>
                  <a:cubicBezTo>
                    <a:pt x="1402" y="50"/>
                    <a:pt x="1185" y="0"/>
                    <a:pt x="9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7"/>
            <p:cNvSpPr/>
            <p:nvPr/>
          </p:nvSpPr>
          <p:spPr>
            <a:xfrm>
              <a:off x="6075276" y="1274161"/>
              <a:ext cx="39514" cy="21124"/>
            </a:xfrm>
            <a:custGeom>
              <a:avLst/>
              <a:gdLst/>
              <a:ahLst/>
              <a:cxnLst/>
              <a:rect l="l" t="t" r="r" b="b"/>
              <a:pathLst>
                <a:path w="1936" h="1035" extrusionOk="0">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35" y="784"/>
                    <a:pt x="1935" y="284"/>
                    <a:pt x="1602" y="150"/>
                  </a:cubicBezTo>
                  <a:cubicBezTo>
                    <a:pt x="1402" y="50"/>
                    <a:pt x="1185" y="0"/>
                    <a:pt x="9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7"/>
            <p:cNvSpPr/>
            <p:nvPr/>
          </p:nvSpPr>
          <p:spPr>
            <a:xfrm>
              <a:off x="6127015" y="1304102"/>
              <a:ext cx="39514" cy="21145"/>
            </a:xfrm>
            <a:custGeom>
              <a:avLst/>
              <a:gdLst/>
              <a:ahLst/>
              <a:cxnLst/>
              <a:rect l="l" t="t" r="r" b="b"/>
              <a:pathLst>
                <a:path w="1936"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35" y="785"/>
                    <a:pt x="1935" y="284"/>
                    <a:pt x="1602" y="151"/>
                  </a:cubicBezTo>
                  <a:cubicBezTo>
                    <a:pt x="1402" y="51"/>
                    <a:pt x="1185" y="1"/>
                    <a:pt x="97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7"/>
            <p:cNvSpPr/>
            <p:nvPr/>
          </p:nvSpPr>
          <p:spPr>
            <a:xfrm>
              <a:off x="6178754" y="1334064"/>
              <a:ext cx="40187" cy="21124"/>
            </a:xfrm>
            <a:custGeom>
              <a:avLst/>
              <a:gdLst/>
              <a:ahLst/>
              <a:cxnLst/>
              <a:rect l="l" t="t" r="r" b="b"/>
              <a:pathLst>
                <a:path w="1969" h="1035"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7"/>
            <p:cNvSpPr/>
            <p:nvPr/>
          </p:nvSpPr>
          <p:spPr>
            <a:xfrm>
              <a:off x="6205308" y="1438237"/>
              <a:ext cx="40187" cy="21124"/>
            </a:xfrm>
            <a:custGeom>
              <a:avLst/>
              <a:gdLst/>
              <a:ahLst/>
              <a:cxnLst/>
              <a:rect l="l" t="t" r="r" b="b"/>
              <a:pathLst>
                <a:path w="1969" h="1035" extrusionOk="0">
                  <a:moveTo>
                    <a:pt x="968" y="0"/>
                  </a:moveTo>
                  <a:cubicBezTo>
                    <a:pt x="751" y="0"/>
                    <a:pt x="535" y="50"/>
                    <a:pt x="334" y="150"/>
                  </a:cubicBezTo>
                  <a:cubicBezTo>
                    <a:pt x="1" y="284"/>
                    <a:pt x="1" y="784"/>
                    <a:pt x="334" y="884"/>
                  </a:cubicBezTo>
                  <a:cubicBezTo>
                    <a:pt x="535"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7"/>
            <p:cNvSpPr/>
            <p:nvPr/>
          </p:nvSpPr>
          <p:spPr>
            <a:xfrm>
              <a:off x="6245475" y="1416112"/>
              <a:ext cx="36799" cy="21124"/>
            </a:xfrm>
            <a:custGeom>
              <a:avLst/>
              <a:gdLst/>
              <a:ahLst/>
              <a:cxnLst/>
              <a:rect l="l" t="t" r="r" b="b"/>
              <a:pathLst>
                <a:path w="1803" h="1035" extrusionOk="0">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7"/>
            <p:cNvSpPr/>
            <p:nvPr/>
          </p:nvSpPr>
          <p:spPr>
            <a:xfrm>
              <a:off x="6230514" y="1364026"/>
              <a:ext cx="40187" cy="21124"/>
            </a:xfrm>
            <a:custGeom>
              <a:avLst/>
              <a:gdLst/>
              <a:ahLst/>
              <a:cxnLst/>
              <a:rect l="l" t="t" r="r" b="b"/>
              <a:pathLst>
                <a:path w="1969" h="1035" extrusionOk="0">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7"/>
            <p:cNvSpPr/>
            <p:nvPr/>
          </p:nvSpPr>
          <p:spPr>
            <a:xfrm>
              <a:off x="6114075" y="1251690"/>
              <a:ext cx="40208" cy="21124"/>
            </a:xfrm>
            <a:custGeom>
              <a:avLst/>
              <a:gdLst/>
              <a:ahLst/>
              <a:cxnLst/>
              <a:rect l="l" t="t" r="r" b="b"/>
              <a:pathLst>
                <a:path w="1970" h="1035" extrusionOk="0">
                  <a:moveTo>
                    <a:pt x="985" y="0"/>
                  </a:moveTo>
                  <a:cubicBezTo>
                    <a:pt x="760" y="0"/>
                    <a:pt x="535" y="50"/>
                    <a:pt x="335" y="151"/>
                  </a:cubicBezTo>
                  <a:cubicBezTo>
                    <a:pt x="1" y="284"/>
                    <a:pt x="1" y="784"/>
                    <a:pt x="335" y="884"/>
                  </a:cubicBezTo>
                  <a:cubicBezTo>
                    <a:pt x="535" y="984"/>
                    <a:pt x="752" y="1035"/>
                    <a:pt x="972" y="1035"/>
                  </a:cubicBezTo>
                  <a:cubicBezTo>
                    <a:pt x="1193" y="1035"/>
                    <a:pt x="1419" y="984"/>
                    <a:pt x="1635" y="884"/>
                  </a:cubicBezTo>
                  <a:cubicBezTo>
                    <a:pt x="1969" y="784"/>
                    <a:pt x="1969" y="284"/>
                    <a:pt x="1635" y="151"/>
                  </a:cubicBezTo>
                  <a:cubicBezTo>
                    <a:pt x="1435" y="50"/>
                    <a:pt x="1210" y="0"/>
                    <a:pt x="98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6167876" y="1281978"/>
              <a:ext cx="36105" cy="21124"/>
            </a:xfrm>
            <a:custGeom>
              <a:avLst/>
              <a:gdLst/>
              <a:ahLst/>
              <a:cxnLst/>
              <a:rect l="l" t="t" r="r" b="b"/>
              <a:pathLst>
                <a:path w="1769" h="1035" extrusionOk="0">
                  <a:moveTo>
                    <a:pt x="901" y="1"/>
                  </a:moveTo>
                  <a:cubicBezTo>
                    <a:pt x="400" y="1"/>
                    <a:pt x="0" y="234"/>
                    <a:pt x="0" y="501"/>
                  </a:cubicBezTo>
                  <a:cubicBezTo>
                    <a:pt x="0" y="801"/>
                    <a:pt x="400" y="1035"/>
                    <a:pt x="901" y="1035"/>
                  </a:cubicBezTo>
                  <a:cubicBezTo>
                    <a:pt x="1368" y="1035"/>
                    <a:pt x="1768" y="801"/>
                    <a:pt x="1768" y="501"/>
                  </a:cubicBezTo>
                  <a:cubicBezTo>
                    <a:pt x="1768" y="234"/>
                    <a:pt x="1368" y="1"/>
                    <a:pt x="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7"/>
            <p:cNvSpPr/>
            <p:nvPr/>
          </p:nvSpPr>
          <p:spPr>
            <a:xfrm>
              <a:off x="6217574" y="1311593"/>
              <a:ext cx="40187" cy="21124"/>
            </a:xfrm>
            <a:custGeom>
              <a:avLst/>
              <a:gdLst/>
              <a:ahLst/>
              <a:cxnLst/>
              <a:rect l="l" t="t" r="r" b="b"/>
              <a:pathLst>
                <a:path w="1969" h="1035" extrusionOk="0">
                  <a:moveTo>
                    <a:pt x="984" y="1"/>
                  </a:moveTo>
                  <a:cubicBezTo>
                    <a:pt x="776" y="1"/>
                    <a:pt x="567" y="51"/>
                    <a:pt x="367" y="151"/>
                  </a:cubicBezTo>
                  <a:cubicBezTo>
                    <a:pt x="0" y="284"/>
                    <a:pt x="0" y="785"/>
                    <a:pt x="367" y="885"/>
                  </a:cubicBezTo>
                  <a:cubicBezTo>
                    <a:pt x="567" y="985"/>
                    <a:pt x="776" y="1035"/>
                    <a:pt x="984" y="1035"/>
                  </a:cubicBezTo>
                  <a:cubicBezTo>
                    <a:pt x="1193" y="1035"/>
                    <a:pt x="1401" y="985"/>
                    <a:pt x="1601" y="885"/>
                  </a:cubicBezTo>
                  <a:cubicBezTo>
                    <a:pt x="1968" y="785"/>
                    <a:pt x="1968" y="284"/>
                    <a:pt x="1601" y="151"/>
                  </a:cubicBezTo>
                  <a:cubicBezTo>
                    <a:pt x="1401" y="51"/>
                    <a:pt x="1193" y="1"/>
                    <a:pt x="98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7"/>
            <p:cNvSpPr/>
            <p:nvPr/>
          </p:nvSpPr>
          <p:spPr>
            <a:xfrm>
              <a:off x="6271354" y="1341902"/>
              <a:ext cx="36779" cy="21124"/>
            </a:xfrm>
            <a:custGeom>
              <a:avLst/>
              <a:gdLst/>
              <a:ahLst/>
              <a:cxnLst/>
              <a:rect l="l" t="t" r="r" b="b"/>
              <a:pathLst>
                <a:path w="1802" h="1035" extrusionOk="0">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7"/>
            <p:cNvSpPr/>
            <p:nvPr/>
          </p:nvSpPr>
          <p:spPr>
            <a:xfrm>
              <a:off x="6282927" y="1393294"/>
              <a:ext cx="40187" cy="21124"/>
            </a:xfrm>
            <a:custGeom>
              <a:avLst/>
              <a:gdLst/>
              <a:ahLst/>
              <a:cxnLst/>
              <a:rect l="l" t="t" r="r" b="b"/>
              <a:pathLst>
                <a:path w="1969" h="1035" extrusionOk="0">
                  <a:moveTo>
                    <a:pt x="985" y="1"/>
                  </a:moveTo>
                  <a:cubicBezTo>
                    <a:pt x="759" y="1"/>
                    <a:pt x="534" y="51"/>
                    <a:pt x="334" y="151"/>
                  </a:cubicBezTo>
                  <a:cubicBezTo>
                    <a:pt x="1" y="284"/>
                    <a:pt x="1" y="785"/>
                    <a:pt x="334" y="885"/>
                  </a:cubicBezTo>
                  <a:cubicBezTo>
                    <a:pt x="534" y="985"/>
                    <a:pt x="759" y="1035"/>
                    <a:pt x="985" y="1035"/>
                  </a:cubicBezTo>
                  <a:cubicBezTo>
                    <a:pt x="1210" y="1035"/>
                    <a:pt x="1435" y="985"/>
                    <a:pt x="1635" y="885"/>
                  </a:cubicBezTo>
                  <a:cubicBezTo>
                    <a:pt x="1969" y="785"/>
                    <a:pt x="1969" y="284"/>
                    <a:pt x="1635" y="151"/>
                  </a:cubicBezTo>
                  <a:cubicBezTo>
                    <a:pt x="1435" y="51"/>
                    <a:pt x="1210" y="1"/>
                    <a:pt x="98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6321726" y="1370823"/>
              <a:ext cx="40187" cy="21145"/>
            </a:xfrm>
            <a:custGeom>
              <a:avLst/>
              <a:gdLst/>
              <a:ahLst/>
              <a:cxnLst/>
              <a:rect l="l" t="t" r="r" b="b"/>
              <a:pathLst>
                <a:path w="1969"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685"/>
                    <a:pt x="1969" y="351"/>
                    <a:pt x="1602" y="151"/>
                  </a:cubicBezTo>
                  <a:cubicBezTo>
                    <a:pt x="1402" y="51"/>
                    <a:pt x="1185" y="1"/>
                    <a:pt x="9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5922772" y="1320798"/>
              <a:ext cx="312518" cy="220591"/>
            </a:xfrm>
            <a:custGeom>
              <a:avLst/>
              <a:gdLst/>
              <a:ahLst/>
              <a:cxnLst/>
              <a:rect l="l" t="t" r="r" b="b"/>
              <a:pathLst>
                <a:path w="15312" h="10808" extrusionOk="0">
                  <a:moveTo>
                    <a:pt x="468" y="0"/>
                  </a:moveTo>
                  <a:lnTo>
                    <a:pt x="468" y="0"/>
                  </a:lnTo>
                  <a:cubicBezTo>
                    <a:pt x="201" y="200"/>
                    <a:pt x="34" y="534"/>
                    <a:pt x="1" y="867"/>
                  </a:cubicBezTo>
                  <a:lnTo>
                    <a:pt x="1" y="1568"/>
                  </a:lnTo>
                  <a:cubicBezTo>
                    <a:pt x="34" y="1968"/>
                    <a:pt x="234" y="2302"/>
                    <a:pt x="568" y="2502"/>
                  </a:cubicBezTo>
                  <a:lnTo>
                    <a:pt x="14744" y="10675"/>
                  </a:lnTo>
                  <a:cubicBezTo>
                    <a:pt x="14911" y="10775"/>
                    <a:pt x="15111" y="10808"/>
                    <a:pt x="15312" y="10808"/>
                  </a:cubicBezTo>
                  <a:lnTo>
                    <a:pt x="15312" y="8873"/>
                  </a:lnTo>
                  <a:cubicBezTo>
                    <a:pt x="15111" y="8873"/>
                    <a:pt x="14911" y="8840"/>
                    <a:pt x="14744" y="8740"/>
                  </a:cubicBezTo>
                  <a:lnTo>
                    <a:pt x="568" y="567"/>
                  </a:lnTo>
                  <a:cubicBezTo>
                    <a:pt x="301" y="434"/>
                    <a:pt x="267" y="167"/>
                    <a:pt x="4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6173999" y="1186908"/>
              <a:ext cx="271657" cy="160892"/>
            </a:xfrm>
            <a:custGeom>
              <a:avLst/>
              <a:gdLst/>
              <a:ahLst/>
              <a:cxnLst/>
              <a:rect l="l" t="t" r="r" b="b"/>
              <a:pathLst>
                <a:path w="13310" h="7883" extrusionOk="0">
                  <a:moveTo>
                    <a:pt x="502" y="1"/>
                  </a:moveTo>
                  <a:cubicBezTo>
                    <a:pt x="360" y="1"/>
                    <a:pt x="219" y="61"/>
                    <a:pt x="134" y="189"/>
                  </a:cubicBezTo>
                  <a:cubicBezTo>
                    <a:pt x="0" y="356"/>
                    <a:pt x="34" y="623"/>
                    <a:pt x="234" y="723"/>
                  </a:cubicBezTo>
                  <a:lnTo>
                    <a:pt x="12576" y="7828"/>
                  </a:lnTo>
                  <a:cubicBezTo>
                    <a:pt x="12648" y="7864"/>
                    <a:pt x="12724" y="7882"/>
                    <a:pt x="12800" y="7882"/>
                  </a:cubicBezTo>
                  <a:cubicBezTo>
                    <a:pt x="12935" y="7882"/>
                    <a:pt x="13070" y="7823"/>
                    <a:pt x="13176" y="7694"/>
                  </a:cubicBezTo>
                  <a:cubicBezTo>
                    <a:pt x="13310" y="7528"/>
                    <a:pt x="13243" y="7261"/>
                    <a:pt x="13076" y="7161"/>
                  </a:cubicBezTo>
                  <a:lnTo>
                    <a:pt x="734" y="56"/>
                  </a:lnTo>
                  <a:cubicBezTo>
                    <a:pt x="662" y="20"/>
                    <a:pt x="582" y="1"/>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6173325" y="1186908"/>
              <a:ext cx="202896" cy="123011"/>
            </a:xfrm>
            <a:custGeom>
              <a:avLst/>
              <a:gdLst/>
              <a:ahLst/>
              <a:cxnLst/>
              <a:rect l="l" t="t" r="r" b="b"/>
              <a:pathLst>
                <a:path w="9941" h="6027" extrusionOk="0">
                  <a:moveTo>
                    <a:pt x="535" y="1"/>
                  </a:moveTo>
                  <a:cubicBezTo>
                    <a:pt x="393" y="1"/>
                    <a:pt x="252" y="61"/>
                    <a:pt x="167" y="189"/>
                  </a:cubicBezTo>
                  <a:cubicBezTo>
                    <a:pt x="0" y="356"/>
                    <a:pt x="67" y="623"/>
                    <a:pt x="267" y="756"/>
                  </a:cubicBezTo>
                  <a:lnTo>
                    <a:pt x="9440" y="6026"/>
                  </a:lnTo>
                  <a:lnTo>
                    <a:pt x="9940" y="5359"/>
                  </a:lnTo>
                  <a:lnTo>
                    <a:pt x="767" y="56"/>
                  </a:lnTo>
                  <a:cubicBezTo>
                    <a:pt x="695" y="20"/>
                    <a:pt x="615" y="1"/>
                    <a:pt x="53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6194429" y="1159008"/>
              <a:ext cx="272331" cy="161402"/>
            </a:xfrm>
            <a:custGeom>
              <a:avLst/>
              <a:gdLst/>
              <a:ahLst/>
              <a:cxnLst/>
              <a:rect l="l" t="t" r="r" b="b"/>
              <a:pathLst>
                <a:path w="13343" h="7908" extrusionOk="0">
                  <a:moveTo>
                    <a:pt x="519" y="0"/>
                  </a:moveTo>
                  <a:cubicBezTo>
                    <a:pt x="375" y="0"/>
                    <a:pt x="240" y="60"/>
                    <a:pt x="134" y="188"/>
                  </a:cubicBezTo>
                  <a:cubicBezTo>
                    <a:pt x="0" y="355"/>
                    <a:pt x="67" y="622"/>
                    <a:pt x="267" y="722"/>
                  </a:cubicBezTo>
                  <a:lnTo>
                    <a:pt x="12576" y="7860"/>
                  </a:lnTo>
                  <a:cubicBezTo>
                    <a:pt x="12640" y="7893"/>
                    <a:pt x="12711" y="7908"/>
                    <a:pt x="12782" y="7908"/>
                  </a:cubicBezTo>
                  <a:cubicBezTo>
                    <a:pt x="12933" y="7908"/>
                    <a:pt x="13086" y="7840"/>
                    <a:pt x="13176" y="7727"/>
                  </a:cubicBezTo>
                  <a:cubicBezTo>
                    <a:pt x="13343" y="7527"/>
                    <a:pt x="13276" y="7293"/>
                    <a:pt x="13076" y="7193"/>
                  </a:cubicBezTo>
                  <a:lnTo>
                    <a:pt x="767" y="55"/>
                  </a:lnTo>
                  <a:cubicBezTo>
                    <a:pt x="684" y="19"/>
                    <a:pt x="600" y="0"/>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6194429" y="1159008"/>
              <a:ext cx="77619" cy="50821"/>
            </a:xfrm>
            <a:custGeom>
              <a:avLst/>
              <a:gdLst/>
              <a:ahLst/>
              <a:cxnLst/>
              <a:rect l="l" t="t" r="r" b="b"/>
              <a:pathLst>
                <a:path w="3803" h="2490" extrusionOk="0">
                  <a:moveTo>
                    <a:pt x="519" y="0"/>
                  </a:moveTo>
                  <a:cubicBezTo>
                    <a:pt x="375" y="0"/>
                    <a:pt x="240" y="60"/>
                    <a:pt x="134" y="188"/>
                  </a:cubicBezTo>
                  <a:cubicBezTo>
                    <a:pt x="0" y="355"/>
                    <a:pt x="67" y="622"/>
                    <a:pt x="234" y="722"/>
                  </a:cubicBezTo>
                  <a:lnTo>
                    <a:pt x="3302" y="2490"/>
                  </a:lnTo>
                  <a:lnTo>
                    <a:pt x="3803" y="1823"/>
                  </a:lnTo>
                  <a:lnTo>
                    <a:pt x="767" y="55"/>
                  </a:lnTo>
                  <a:cubicBezTo>
                    <a:pt x="684" y="19"/>
                    <a:pt x="600" y="0"/>
                    <a:pt x="51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6215533" y="1131250"/>
              <a:ext cx="271657" cy="161402"/>
            </a:xfrm>
            <a:custGeom>
              <a:avLst/>
              <a:gdLst/>
              <a:ahLst/>
              <a:cxnLst/>
              <a:rect l="l" t="t" r="r" b="b"/>
              <a:pathLst>
                <a:path w="13310" h="7908" extrusionOk="0">
                  <a:moveTo>
                    <a:pt x="528" y="0"/>
                  </a:moveTo>
                  <a:cubicBezTo>
                    <a:pt x="377" y="0"/>
                    <a:pt x="224" y="67"/>
                    <a:pt x="134" y="181"/>
                  </a:cubicBezTo>
                  <a:cubicBezTo>
                    <a:pt x="0" y="347"/>
                    <a:pt x="34" y="614"/>
                    <a:pt x="234" y="714"/>
                  </a:cubicBezTo>
                  <a:lnTo>
                    <a:pt x="12576" y="7853"/>
                  </a:lnTo>
                  <a:cubicBezTo>
                    <a:pt x="12648" y="7889"/>
                    <a:pt x="12728" y="7907"/>
                    <a:pt x="12808" y="7907"/>
                  </a:cubicBezTo>
                  <a:cubicBezTo>
                    <a:pt x="12950" y="7907"/>
                    <a:pt x="13091" y="7848"/>
                    <a:pt x="13176" y="7719"/>
                  </a:cubicBezTo>
                  <a:cubicBezTo>
                    <a:pt x="13310" y="7553"/>
                    <a:pt x="13243" y="7286"/>
                    <a:pt x="13076" y="7186"/>
                  </a:cubicBezTo>
                  <a:lnTo>
                    <a:pt x="734" y="47"/>
                  </a:lnTo>
                  <a:cubicBezTo>
                    <a:pt x="670" y="15"/>
                    <a:pt x="599" y="0"/>
                    <a:pt x="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6214839" y="1131250"/>
              <a:ext cx="147074" cy="90845"/>
            </a:xfrm>
            <a:custGeom>
              <a:avLst/>
              <a:gdLst/>
              <a:ahLst/>
              <a:cxnLst/>
              <a:rect l="l" t="t" r="r" b="b"/>
              <a:pathLst>
                <a:path w="7206" h="4451" extrusionOk="0">
                  <a:moveTo>
                    <a:pt x="562" y="0"/>
                  </a:moveTo>
                  <a:cubicBezTo>
                    <a:pt x="411" y="0"/>
                    <a:pt x="258" y="67"/>
                    <a:pt x="168" y="181"/>
                  </a:cubicBezTo>
                  <a:cubicBezTo>
                    <a:pt x="1" y="347"/>
                    <a:pt x="68" y="648"/>
                    <a:pt x="268" y="748"/>
                  </a:cubicBezTo>
                  <a:lnTo>
                    <a:pt x="6672" y="4450"/>
                  </a:lnTo>
                  <a:lnTo>
                    <a:pt x="7206" y="3750"/>
                  </a:lnTo>
                  <a:lnTo>
                    <a:pt x="768" y="47"/>
                  </a:lnTo>
                  <a:cubicBezTo>
                    <a:pt x="704" y="15"/>
                    <a:pt x="633" y="0"/>
                    <a:pt x="56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6235943" y="1103329"/>
              <a:ext cx="272351" cy="161035"/>
            </a:xfrm>
            <a:custGeom>
              <a:avLst/>
              <a:gdLst/>
              <a:ahLst/>
              <a:cxnLst/>
              <a:rect l="l" t="t" r="r" b="b"/>
              <a:pathLst>
                <a:path w="13344" h="7890" extrusionOk="0">
                  <a:moveTo>
                    <a:pt x="546" y="1"/>
                  </a:moveTo>
                  <a:cubicBezTo>
                    <a:pt x="392" y="1"/>
                    <a:pt x="248" y="68"/>
                    <a:pt x="134" y="181"/>
                  </a:cubicBezTo>
                  <a:cubicBezTo>
                    <a:pt x="1" y="348"/>
                    <a:pt x="68" y="615"/>
                    <a:pt x="268" y="715"/>
                  </a:cubicBezTo>
                  <a:lnTo>
                    <a:pt x="12610" y="7820"/>
                  </a:lnTo>
                  <a:cubicBezTo>
                    <a:pt x="12681" y="7867"/>
                    <a:pt x="12756" y="7889"/>
                    <a:pt x="12831" y="7889"/>
                  </a:cubicBezTo>
                  <a:cubicBezTo>
                    <a:pt x="12967" y="7889"/>
                    <a:pt x="13103" y="7816"/>
                    <a:pt x="13210" y="7686"/>
                  </a:cubicBezTo>
                  <a:cubicBezTo>
                    <a:pt x="13344" y="7520"/>
                    <a:pt x="13277" y="7253"/>
                    <a:pt x="13110" y="7153"/>
                  </a:cubicBezTo>
                  <a:lnTo>
                    <a:pt x="768" y="48"/>
                  </a:lnTo>
                  <a:cubicBezTo>
                    <a:pt x="693" y="16"/>
                    <a:pt x="618" y="1"/>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6235943" y="1103329"/>
              <a:ext cx="243757" cy="146687"/>
            </a:xfrm>
            <a:custGeom>
              <a:avLst/>
              <a:gdLst/>
              <a:ahLst/>
              <a:cxnLst/>
              <a:rect l="l" t="t" r="r" b="b"/>
              <a:pathLst>
                <a:path w="11943" h="7187" extrusionOk="0">
                  <a:moveTo>
                    <a:pt x="546" y="1"/>
                  </a:moveTo>
                  <a:cubicBezTo>
                    <a:pt x="392" y="1"/>
                    <a:pt x="248" y="68"/>
                    <a:pt x="134" y="181"/>
                  </a:cubicBezTo>
                  <a:cubicBezTo>
                    <a:pt x="1" y="348"/>
                    <a:pt x="68" y="615"/>
                    <a:pt x="268" y="715"/>
                  </a:cubicBezTo>
                  <a:lnTo>
                    <a:pt x="11442" y="7186"/>
                  </a:lnTo>
                  <a:lnTo>
                    <a:pt x="11943" y="6519"/>
                  </a:lnTo>
                  <a:lnTo>
                    <a:pt x="768" y="48"/>
                  </a:lnTo>
                  <a:cubicBezTo>
                    <a:pt x="693" y="16"/>
                    <a:pt x="618" y="1"/>
                    <a:pt x="54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5785250" y="3249563"/>
              <a:ext cx="657018" cy="441876"/>
            </a:xfrm>
            <a:custGeom>
              <a:avLst/>
              <a:gdLst/>
              <a:ahLst/>
              <a:cxnLst/>
              <a:rect l="l" t="t" r="r" b="b"/>
              <a:pathLst>
                <a:path w="32191" h="21650" fill="none" extrusionOk="0">
                  <a:moveTo>
                    <a:pt x="0" y="9407"/>
                  </a:moveTo>
                  <a:lnTo>
                    <a:pt x="4170" y="6972"/>
                  </a:lnTo>
                  <a:cubicBezTo>
                    <a:pt x="4737" y="6705"/>
                    <a:pt x="5404" y="6705"/>
                    <a:pt x="5971" y="6972"/>
                  </a:cubicBezTo>
                  <a:lnTo>
                    <a:pt x="30789" y="21315"/>
                  </a:lnTo>
                  <a:cubicBezTo>
                    <a:pt x="31423" y="21649"/>
                    <a:pt x="32157" y="21215"/>
                    <a:pt x="32190" y="20515"/>
                  </a:cubicBezTo>
                  <a:lnTo>
                    <a:pt x="32190"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5750532" y="3249563"/>
              <a:ext cx="725759" cy="422120"/>
            </a:xfrm>
            <a:custGeom>
              <a:avLst/>
              <a:gdLst/>
              <a:ahLst/>
              <a:cxnLst/>
              <a:rect l="l" t="t" r="r" b="b"/>
              <a:pathLst>
                <a:path w="35559" h="20682" fill="none" extrusionOk="0">
                  <a:moveTo>
                    <a:pt x="0" y="8406"/>
                  </a:moveTo>
                  <a:lnTo>
                    <a:pt x="5871" y="5037"/>
                  </a:lnTo>
                  <a:cubicBezTo>
                    <a:pt x="6438" y="4737"/>
                    <a:pt x="7105" y="4737"/>
                    <a:pt x="7672" y="5037"/>
                  </a:cubicBezTo>
                  <a:lnTo>
                    <a:pt x="34191" y="20315"/>
                  </a:lnTo>
                  <a:cubicBezTo>
                    <a:pt x="34792" y="20682"/>
                    <a:pt x="35559" y="20248"/>
                    <a:pt x="35559" y="19548"/>
                  </a:cubicBezTo>
                  <a:lnTo>
                    <a:pt x="35559"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5715815" y="3251604"/>
              <a:ext cx="795214" cy="400342"/>
            </a:xfrm>
            <a:custGeom>
              <a:avLst/>
              <a:gdLst/>
              <a:ahLst/>
              <a:cxnLst/>
              <a:rect l="l" t="t" r="r" b="b"/>
              <a:pathLst>
                <a:path w="38962" h="19615" fill="none" extrusionOk="0">
                  <a:moveTo>
                    <a:pt x="0" y="7339"/>
                  </a:moveTo>
                  <a:lnTo>
                    <a:pt x="7572" y="2969"/>
                  </a:lnTo>
                  <a:cubicBezTo>
                    <a:pt x="8139" y="2669"/>
                    <a:pt x="8806" y="2669"/>
                    <a:pt x="9373" y="2969"/>
                  </a:cubicBezTo>
                  <a:lnTo>
                    <a:pt x="37594" y="19247"/>
                  </a:lnTo>
                  <a:cubicBezTo>
                    <a:pt x="38194" y="19614"/>
                    <a:pt x="38961" y="19181"/>
                    <a:pt x="38961" y="18447"/>
                  </a:cubicBezTo>
                  <a:lnTo>
                    <a:pt x="38961"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5681077" y="3251604"/>
              <a:ext cx="863996" cy="379912"/>
            </a:xfrm>
            <a:custGeom>
              <a:avLst/>
              <a:gdLst/>
              <a:ahLst/>
              <a:cxnLst/>
              <a:rect l="l" t="t" r="r" b="b"/>
              <a:pathLst>
                <a:path w="42332" h="18614" fill="none" extrusionOk="0">
                  <a:moveTo>
                    <a:pt x="1" y="6371"/>
                  </a:moveTo>
                  <a:lnTo>
                    <a:pt x="9274" y="1001"/>
                  </a:lnTo>
                  <a:cubicBezTo>
                    <a:pt x="9841" y="734"/>
                    <a:pt x="10508" y="734"/>
                    <a:pt x="11075" y="1001"/>
                  </a:cubicBezTo>
                  <a:lnTo>
                    <a:pt x="40963" y="18280"/>
                  </a:lnTo>
                  <a:cubicBezTo>
                    <a:pt x="41564" y="18614"/>
                    <a:pt x="42331" y="18180"/>
                    <a:pt x="42331" y="17479"/>
                  </a:cubicBezTo>
                  <a:lnTo>
                    <a:pt x="42331"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4644188" y="1651154"/>
              <a:ext cx="1175800" cy="2222731"/>
            </a:xfrm>
            <a:custGeom>
              <a:avLst/>
              <a:gdLst/>
              <a:ahLst/>
              <a:cxnLst/>
              <a:rect l="l" t="t" r="r" b="b"/>
              <a:pathLst>
                <a:path w="57609" h="108904" extrusionOk="0">
                  <a:moveTo>
                    <a:pt x="28788" y="1"/>
                  </a:moveTo>
                  <a:cubicBezTo>
                    <a:pt x="28480" y="1"/>
                    <a:pt x="28171" y="76"/>
                    <a:pt x="27887" y="226"/>
                  </a:cubicBezTo>
                  <a:lnTo>
                    <a:pt x="902" y="15804"/>
                  </a:lnTo>
                  <a:cubicBezTo>
                    <a:pt x="368" y="16137"/>
                    <a:pt x="34" y="16738"/>
                    <a:pt x="1" y="17372"/>
                  </a:cubicBezTo>
                  <a:lnTo>
                    <a:pt x="1" y="91558"/>
                  </a:lnTo>
                  <a:cubicBezTo>
                    <a:pt x="34" y="92192"/>
                    <a:pt x="368" y="92759"/>
                    <a:pt x="902" y="93126"/>
                  </a:cubicBezTo>
                  <a:lnTo>
                    <a:pt x="27887" y="108704"/>
                  </a:lnTo>
                  <a:cubicBezTo>
                    <a:pt x="28171" y="108837"/>
                    <a:pt x="28480" y="108904"/>
                    <a:pt x="28788" y="108904"/>
                  </a:cubicBezTo>
                  <a:cubicBezTo>
                    <a:pt x="29097" y="108904"/>
                    <a:pt x="29405" y="108837"/>
                    <a:pt x="29689" y="108704"/>
                  </a:cubicBezTo>
                  <a:lnTo>
                    <a:pt x="56675" y="93126"/>
                  </a:lnTo>
                  <a:cubicBezTo>
                    <a:pt x="57208" y="92759"/>
                    <a:pt x="57542" y="92192"/>
                    <a:pt x="57609" y="91558"/>
                  </a:cubicBezTo>
                  <a:lnTo>
                    <a:pt x="57609" y="17372"/>
                  </a:lnTo>
                  <a:cubicBezTo>
                    <a:pt x="57542" y="16738"/>
                    <a:pt x="57208" y="16137"/>
                    <a:pt x="56675" y="15804"/>
                  </a:cubicBezTo>
                  <a:lnTo>
                    <a:pt x="29689" y="226"/>
                  </a:lnTo>
                  <a:cubicBezTo>
                    <a:pt x="29405" y="76"/>
                    <a:pt x="29097" y="1"/>
                    <a:pt x="2878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5231751" y="1985266"/>
              <a:ext cx="587563" cy="1888762"/>
            </a:xfrm>
            <a:custGeom>
              <a:avLst/>
              <a:gdLst/>
              <a:ahLst/>
              <a:cxnLst/>
              <a:rect l="l" t="t" r="r" b="b"/>
              <a:pathLst>
                <a:path w="28788" h="92541" extrusionOk="0">
                  <a:moveTo>
                    <a:pt x="28454" y="1"/>
                  </a:moveTo>
                  <a:lnTo>
                    <a:pt x="28120" y="268"/>
                  </a:lnTo>
                  <a:lnTo>
                    <a:pt x="27887" y="468"/>
                  </a:lnTo>
                  <a:lnTo>
                    <a:pt x="901" y="16046"/>
                  </a:lnTo>
                  <a:cubicBezTo>
                    <a:pt x="634" y="16212"/>
                    <a:pt x="300" y="16279"/>
                    <a:pt x="0" y="16279"/>
                  </a:cubicBezTo>
                  <a:lnTo>
                    <a:pt x="0" y="92534"/>
                  </a:lnTo>
                  <a:cubicBezTo>
                    <a:pt x="40" y="92538"/>
                    <a:pt x="80" y="92540"/>
                    <a:pt x="120" y="92540"/>
                  </a:cubicBezTo>
                  <a:cubicBezTo>
                    <a:pt x="387" y="92540"/>
                    <a:pt x="669" y="92449"/>
                    <a:pt x="901" y="92334"/>
                  </a:cubicBezTo>
                  <a:lnTo>
                    <a:pt x="27887" y="76756"/>
                  </a:lnTo>
                  <a:cubicBezTo>
                    <a:pt x="28420" y="76389"/>
                    <a:pt x="28754" y="75822"/>
                    <a:pt x="28787" y="75188"/>
                  </a:cubicBezTo>
                  <a:lnTo>
                    <a:pt x="28787" y="1002"/>
                  </a:lnTo>
                  <a:cubicBezTo>
                    <a:pt x="28787" y="635"/>
                    <a:pt x="28654" y="301"/>
                    <a:pt x="284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4713643" y="2152117"/>
              <a:ext cx="449367" cy="443019"/>
            </a:xfrm>
            <a:custGeom>
              <a:avLst/>
              <a:gdLst/>
              <a:ahLst/>
              <a:cxnLst/>
              <a:rect l="l" t="t" r="r" b="b"/>
              <a:pathLst>
                <a:path w="22017" h="21706" extrusionOk="0">
                  <a:moveTo>
                    <a:pt x="488" y="0"/>
                  </a:moveTo>
                  <a:cubicBezTo>
                    <a:pt x="198" y="0"/>
                    <a:pt x="0" y="234"/>
                    <a:pt x="0" y="632"/>
                  </a:cubicBezTo>
                  <a:lnTo>
                    <a:pt x="0" y="8338"/>
                  </a:lnTo>
                  <a:cubicBezTo>
                    <a:pt x="34" y="8971"/>
                    <a:pt x="367" y="9539"/>
                    <a:pt x="901" y="9905"/>
                  </a:cubicBezTo>
                  <a:lnTo>
                    <a:pt x="21115" y="21580"/>
                  </a:lnTo>
                  <a:cubicBezTo>
                    <a:pt x="21248" y="21666"/>
                    <a:pt x="21378" y="21705"/>
                    <a:pt x="21496" y="21705"/>
                  </a:cubicBezTo>
                  <a:cubicBezTo>
                    <a:pt x="21793" y="21705"/>
                    <a:pt x="22016" y="21453"/>
                    <a:pt x="22016" y="21047"/>
                  </a:cubicBezTo>
                  <a:lnTo>
                    <a:pt x="22016" y="13375"/>
                  </a:lnTo>
                  <a:cubicBezTo>
                    <a:pt x="21983" y="12741"/>
                    <a:pt x="21649" y="12140"/>
                    <a:pt x="21115" y="11807"/>
                  </a:cubicBezTo>
                  <a:lnTo>
                    <a:pt x="901" y="132"/>
                  </a:lnTo>
                  <a:cubicBezTo>
                    <a:pt x="752" y="42"/>
                    <a:pt x="612" y="0"/>
                    <a:pt x="4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a:off x="4748360" y="2211858"/>
              <a:ext cx="379912" cy="243553"/>
            </a:xfrm>
            <a:custGeom>
              <a:avLst/>
              <a:gdLst/>
              <a:ahLst/>
              <a:cxnLst/>
              <a:rect l="l" t="t" r="r" b="b"/>
              <a:pathLst>
                <a:path w="18614" h="11933" extrusionOk="0">
                  <a:moveTo>
                    <a:pt x="465" y="0"/>
                  </a:moveTo>
                  <a:cubicBezTo>
                    <a:pt x="187" y="0"/>
                    <a:pt x="1" y="209"/>
                    <a:pt x="1" y="574"/>
                  </a:cubicBezTo>
                  <a:cubicBezTo>
                    <a:pt x="34" y="1208"/>
                    <a:pt x="367" y="1741"/>
                    <a:pt x="901" y="2075"/>
                  </a:cubicBezTo>
                  <a:lnTo>
                    <a:pt x="17713" y="11815"/>
                  </a:lnTo>
                  <a:cubicBezTo>
                    <a:pt x="17862" y="11895"/>
                    <a:pt x="18003" y="11933"/>
                    <a:pt x="18126" y="11933"/>
                  </a:cubicBezTo>
                  <a:cubicBezTo>
                    <a:pt x="18417" y="11933"/>
                    <a:pt x="18614" y="11723"/>
                    <a:pt x="18614" y="11348"/>
                  </a:cubicBezTo>
                  <a:cubicBezTo>
                    <a:pt x="18580" y="10714"/>
                    <a:pt x="18247" y="10181"/>
                    <a:pt x="17713" y="9847"/>
                  </a:cubicBezTo>
                  <a:lnTo>
                    <a:pt x="901" y="140"/>
                  </a:lnTo>
                  <a:cubicBezTo>
                    <a:pt x="743" y="45"/>
                    <a:pt x="594" y="0"/>
                    <a:pt x="46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4748360" y="2291538"/>
              <a:ext cx="379912" cy="243532"/>
            </a:xfrm>
            <a:custGeom>
              <a:avLst/>
              <a:gdLst/>
              <a:ahLst/>
              <a:cxnLst/>
              <a:rect l="l" t="t" r="r" b="b"/>
              <a:pathLst>
                <a:path w="18614" h="11932" extrusionOk="0">
                  <a:moveTo>
                    <a:pt x="470" y="0"/>
                  </a:moveTo>
                  <a:cubicBezTo>
                    <a:pt x="189" y="0"/>
                    <a:pt x="1" y="216"/>
                    <a:pt x="1" y="606"/>
                  </a:cubicBezTo>
                  <a:cubicBezTo>
                    <a:pt x="34" y="1206"/>
                    <a:pt x="367" y="1774"/>
                    <a:pt x="901" y="2107"/>
                  </a:cubicBezTo>
                  <a:lnTo>
                    <a:pt x="17713" y="11814"/>
                  </a:lnTo>
                  <a:cubicBezTo>
                    <a:pt x="17862" y="11894"/>
                    <a:pt x="18003" y="11932"/>
                    <a:pt x="18126" y="11932"/>
                  </a:cubicBezTo>
                  <a:cubicBezTo>
                    <a:pt x="18417" y="11932"/>
                    <a:pt x="18614" y="11721"/>
                    <a:pt x="18614" y="11347"/>
                  </a:cubicBezTo>
                  <a:cubicBezTo>
                    <a:pt x="18580" y="10747"/>
                    <a:pt x="18247" y="10180"/>
                    <a:pt x="17713" y="9846"/>
                  </a:cubicBezTo>
                  <a:lnTo>
                    <a:pt x="901" y="139"/>
                  </a:lnTo>
                  <a:cubicBezTo>
                    <a:pt x="745" y="45"/>
                    <a:pt x="598" y="0"/>
                    <a:pt x="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4748360" y="2291538"/>
              <a:ext cx="206998" cy="151952"/>
            </a:xfrm>
            <a:custGeom>
              <a:avLst/>
              <a:gdLst/>
              <a:ahLst/>
              <a:cxnLst/>
              <a:rect l="l" t="t" r="r" b="b"/>
              <a:pathLst>
                <a:path w="10142" h="7445" extrusionOk="0">
                  <a:moveTo>
                    <a:pt x="470" y="0"/>
                  </a:moveTo>
                  <a:cubicBezTo>
                    <a:pt x="189" y="0"/>
                    <a:pt x="1" y="216"/>
                    <a:pt x="1" y="606"/>
                  </a:cubicBezTo>
                  <a:cubicBezTo>
                    <a:pt x="34" y="1206"/>
                    <a:pt x="367" y="1774"/>
                    <a:pt x="901" y="2107"/>
                  </a:cubicBezTo>
                  <a:lnTo>
                    <a:pt x="10141" y="7444"/>
                  </a:lnTo>
                  <a:lnTo>
                    <a:pt x="10141" y="5476"/>
                  </a:lnTo>
                  <a:lnTo>
                    <a:pt x="901" y="139"/>
                  </a:lnTo>
                  <a:cubicBezTo>
                    <a:pt x="745" y="45"/>
                    <a:pt x="598" y="0"/>
                    <a:pt x="47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4713643" y="2431694"/>
              <a:ext cx="449367" cy="442713"/>
            </a:xfrm>
            <a:custGeom>
              <a:avLst/>
              <a:gdLst/>
              <a:ahLst/>
              <a:cxnLst/>
              <a:rect l="l" t="t" r="r" b="b"/>
              <a:pathLst>
                <a:path w="22017" h="21691" extrusionOk="0">
                  <a:moveTo>
                    <a:pt x="511" y="0"/>
                  </a:moveTo>
                  <a:cubicBezTo>
                    <a:pt x="208" y="0"/>
                    <a:pt x="0" y="236"/>
                    <a:pt x="0" y="644"/>
                  </a:cubicBezTo>
                  <a:lnTo>
                    <a:pt x="0" y="8316"/>
                  </a:lnTo>
                  <a:cubicBezTo>
                    <a:pt x="34" y="8950"/>
                    <a:pt x="367" y="9550"/>
                    <a:pt x="901" y="9884"/>
                  </a:cubicBezTo>
                  <a:lnTo>
                    <a:pt x="21115" y="21559"/>
                  </a:lnTo>
                  <a:cubicBezTo>
                    <a:pt x="21254" y="21648"/>
                    <a:pt x="21391" y="21690"/>
                    <a:pt x="21513" y="21690"/>
                  </a:cubicBezTo>
                  <a:cubicBezTo>
                    <a:pt x="21802" y="21690"/>
                    <a:pt x="22016" y="21457"/>
                    <a:pt x="22016" y="21059"/>
                  </a:cubicBezTo>
                  <a:lnTo>
                    <a:pt x="22016" y="13353"/>
                  </a:lnTo>
                  <a:cubicBezTo>
                    <a:pt x="21983" y="12719"/>
                    <a:pt x="21649" y="12152"/>
                    <a:pt x="21115" y="11785"/>
                  </a:cubicBezTo>
                  <a:lnTo>
                    <a:pt x="901" y="110"/>
                  </a:lnTo>
                  <a:cubicBezTo>
                    <a:pt x="761" y="36"/>
                    <a:pt x="629" y="0"/>
                    <a:pt x="5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4748360" y="2491434"/>
              <a:ext cx="379912" cy="243430"/>
            </a:xfrm>
            <a:custGeom>
              <a:avLst/>
              <a:gdLst/>
              <a:ahLst/>
              <a:cxnLst/>
              <a:rect l="l" t="t" r="r" b="b"/>
              <a:pathLst>
                <a:path w="18614" h="11927" extrusionOk="0">
                  <a:moveTo>
                    <a:pt x="488" y="1"/>
                  </a:moveTo>
                  <a:cubicBezTo>
                    <a:pt x="198" y="1"/>
                    <a:pt x="1" y="211"/>
                    <a:pt x="1" y="586"/>
                  </a:cubicBezTo>
                  <a:cubicBezTo>
                    <a:pt x="34" y="1186"/>
                    <a:pt x="367" y="1753"/>
                    <a:pt x="901" y="2087"/>
                  </a:cubicBezTo>
                  <a:lnTo>
                    <a:pt x="17713" y="11794"/>
                  </a:lnTo>
                  <a:cubicBezTo>
                    <a:pt x="17864" y="11884"/>
                    <a:pt x="18005" y="11926"/>
                    <a:pt x="18130" y="11926"/>
                  </a:cubicBezTo>
                  <a:cubicBezTo>
                    <a:pt x="18418" y="11926"/>
                    <a:pt x="18614" y="11700"/>
                    <a:pt x="18614" y="11327"/>
                  </a:cubicBezTo>
                  <a:cubicBezTo>
                    <a:pt x="18580" y="10726"/>
                    <a:pt x="18247" y="10159"/>
                    <a:pt x="17713" y="9826"/>
                  </a:cubicBezTo>
                  <a:lnTo>
                    <a:pt x="901" y="119"/>
                  </a:lnTo>
                  <a:cubicBezTo>
                    <a:pt x="752" y="39"/>
                    <a:pt x="611" y="1"/>
                    <a:pt x="48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a:off x="4748360" y="2571094"/>
              <a:ext cx="379912" cy="243573"/>
            </a:xfrm>
            <a:custGeom>
              <a:avLst/>
              <a:gdLst/>
              <a:ahLst/>
              <a:cxnLst/>
              <a:rect l="l" t="t" r="r" b="b"/>
              <a:pathLst>
                <a:path w="18614" h="11934" extrusionOk="0">
                  <a:moveTo>
                    <a:pt x="488" y="1"/>
                  </a:moveTo>
                  <a:cubicBezTo>
                    <a:pt x="198" y="1"/>
                    <a:pt x="1" y="211"/>
                    <a:pt x="1" y="585"/>
                  </a:cubicBezTo>
                  <a:cubicBezTo>
                    <a:pt x="34" y="1186"/>
                    <a:pt x="367" y="1753"/>
                    <a:pt x="901" y="2087"/>
                  </a:cubicBezTo>
                  <a:lnTo>
                    <a:pt x="17713" y="11794"/>
                  </a:lnTo>
                  <a:cubicBezTo>
                    <a:pt x="17872" y="11889"/>
                    <a:pt x="18020" y="11933"/>
                    <a:pt x="18149" y="11933"/>
                  </a:cubicBezTo>
                  <a:cubicBezTo>
                    <a:pt x="18427" y="11933"/>
                    <a:pt x="18614" y="11725"/>
                    <a:pt x="18614" y="11360"/>
                  </a:cubicBezTo>
                  <a:cubicBezTo>
                    <a:pt x="18580" y="10726"/>
                    <a:pt x="18247" y="10159"/>
                    <a:pt x="17713" y="9859"/>
                  </a:cubicBezTo>
                  <a:lnTo>
                    <a:pt x="901" y="118"/>
                  </a:lnTo>
                  <a:cubicBezTo>
                    <a:pt x="752" y="39"/>
                    <a:pt x="611" y="1"/>
                    <a:pt x="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a:off x="4748360" y="2571094"/>
              <a:ext cx="310477" cy="211448"/>
            </a:xfrm>
            <a:custGeom>
              <a:avLst/>
              <a:gdLst/>
              <a:ahLst/>
              <a:cxnLst/>
              <a:rect l="l" t="t" r="r" b="b"/>
              <a:pathLst>
                <a:path w="15212" h="10360" extrusionOk="0">
                  <a:moveTo>
                    <a:pt x="488" y="1"/>
                  </a:moveTo>
                  <a:cubicBezTo>
                    <a:pt x="198" y="1"/>
                    <a:pt x="1" y="211"/>
                    <a:pt x="1" y="585"/>
                  </a:cubicBezTo>
                  <a:cubicBezTo>
                    <a:pt x="34" y="1186"/>
                    <a:pt x="367" y="1753"/>
                    <a:pt x="901" y="2087"/>
                  </a:cubicBezTo>
                  <a:lnTo>
                    <a:pt x="15211" y="10359"/>
                  </a:lnTo>
                  <a:lnTo>
                    <a:pt x="15211" y="8424"/>
                  </a:lnTo>
                  <a:lnTo>
                    <a:pt x="901" y="118"/>
                  </a:lnTo>
                  <a:cubicBezTo>
                    <a:pt x="752" y="39"/>
                    <a:pt x="611" y="1"/>
                    <a:pt x="48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a:off x="4713643" y="2710821"/>
              <a:ext cx="449367" cy="442713"/>
            </a:xfrm>
            <a:custGeom>
              <a:avLst/>
              <a:gdLst/>
              <a:ahLst/>
              <a:cxnLst/>
              <a:rect l="l" t="t" r="r" b="b"/>
              <a:pathLst>
                <a:path w="22017" h="21691" extrusionOk="0">
                  <a:moveTo>
                    <a:pt x="511" y="1"/>
                  </a:moveTo>
                  <a:cubicBezTo>
                    <a:pt x="208" y="1"/>
                    <a:pt x="0" y="236"/>
                    <a:pt x="0" y="644"/>
                  </a:cubicBezTo>
                  <a:lnTo>
                    <a:pt x="0" y="8317"/>
                  </a:lnTo>
                  <a:cubicBezTo>
                    <a:pt x="34" y="8950"/>
                    <a:pt x="367" y="9551"/>
                    <a:pt x="901" y="9884"/>
                  </a:cubicBezTo>
                  <a:lnTo>
                    <a:pt x="21115" y="21559"/>
                  </a:lnTo>
                  <a:cubicBezTo>
                    <a:pt x="21254" y="21649"/>
                    <a:pt x="21391" y="21691"/>
                    <a:pt x="21513" y="21691"/>
                  </a:cubicBezTo>
                  <a:cubicBezTo>
                    <a:pt x="21802" y="21691"/>
                    <a:pt x="22016" y="21457"/>
                    <a:pt x="22016" y="21059"/>
                  </a:cubicBezTo>
                  <a:lnTo>
                    <a:pt x="22016" y="13354"/>
                  </a:lnTo>
                  <a:cubicBezTo>
                    <a:pt x="21983" y="12720"/>
                    <a:pt x="21649" y="12119"/>
                    <a:pt x="21115" y="11786"/>
                  </a:cubicBezTo>
                  <a:lnTo>
                    <a:pt x="901" y="111"/>
                  </a:lnTo>
                  <a:cubicBezTo>
                    <a:pt x="761" y="36"/>
                    <a:pt x="629" y="1"/>
                    <a:pt x="5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a:off x="4748360" y="2770806"/>
              <a:ext cx="379912" cy="243348"/>
            </a:xfrm>
            <a:custGeom>
              <a:avLst/>
              <a:gdLst/>
              <a:ahLst/>
              <a:cxnLst/>
              <a:rect l="l" t="t" r="r" b="b"/>
              <a:pathLst>
                <a:path w="18614" h="11923" extrusionOk="0">
                  <a:moveTo>
                    <a:pt x="465" y="1"/>
                  </a:moveTo>
                  <a:cubicBezTo>
                    <a:pt x="187" y="1"/>
                    <a:pt x="1" y="209"/>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7"/>
                  </a:cubicBezTo>
                  <a:lnTo>
                    <a:pt x="901" y="140"/>
                  </a:lnTo>
                  <a:cubicBezTo>
                    <a:pt x="743" y="45"/>
                    <a:pt x="594" y="1"/>
                    <a:pt x="46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a:off x="4748360" y="2850486"/>
              <a:ext cx="379912" cy="243532"/>
            </a:xfrm>
            <a:custGeom>
              <a:avLst/>
              <a:gdLst/>
              <a:ahLst/>
              <a:cxnLst/>
              <a:rect l="l" t="t" r="r" b="b"/>
              <a:pathLst>
                <a:path w="18614" h="11932" extrusionOk="0">
                  <a:moveTo>
                    <a:pt x="470" y="0"/>
                  </a:moveTo>
                  <a:cubicBezTo>
                    <a:pt x="189" y="0"/>
                    <a:pt x="1" y="217"/>
                    <a:pt x="1"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5" y="45"/>
                    <a:pt x="598" y="0"/>
                    <a:pt x="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a:off x="4748360" y="2850486"/>
              <a:ext cx="138237" cy="111786"/>
            </a:xfrm>
            <a:custGeom>
              <a:avLst/>
              <a:gdLst/>
              <a:ahLst/>
              <a:cxnLst/>
              <a:rect l="l" t="t" r="r" b="b"/>
              <a:pathLst>
                <a:path w="6773" h="5477" extrusionOk="0">
                  <a:moveTo>
                    <a:pt x="470" y="0"/>
                  </a:moveTo>
                  <a:cubicBezTo>
                    <a:pt x="189" y="0"/>
                    <a:pt x="1" y="217"/>
                    <a:pt x="1" y="606"/>
                  </a:cubicBezTo>
                  <a:cubicBezTo>
                    <a:pt x="34" y="1207"/>
                    <a:pt x="367" y="1774"/>
                    <a:pt x="901" y="2074"/>
                  </a:cubicBezTo>
                  <a:lnTo>
                    <a:pt x="6772" y="5476"/>
                  </a:lnTo>
                  <a:lnTo>
                    <a:pt x="6772" y="3508"/>
                  </a:lnTo>
                  <a:lnTo>
                    <a:pt x="901" y="139"/>
                  </a:lnTo>
                  <a:cubicBezTo>
                    <a:pt x="745" y="45"/>
                    <a:pt x="598" y="0"/>
                    <a:pt x="47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7"/>
            <p:cNvSpPr/>
            <p:nvPr/>
          </p:nvSpPr>
          <p:spPr>
            <a:xfrm>
              <a:off x="4713643" y="2990213"/>
              <a:ext cx="449367" cy="443142"/>
            </a:xfrm>
            <a:custGeom>
              <a:avLst/>
              <a:gdLst/>
              <a:ahLst/>
              <a:cxnLst/>
              <a:rect l="l" t="t" r="r" b="b"/>
              <a:pathLst>
                <a:path w="22017" h="21712" extrusionOk="0">
                  <a:moveTo>
                    <a:pt x="492" y="1"/>
                  </a:moveTo>
                  <a:cubicBezTo>
                    <a:pt x="199" y="1"/>
                    <a:pt x="0" y="242"/>
                    <a:pt x="0" y="665"/>
                  </a:cubicBezTo>
                  <a:lnTo>
                    <a:pt x="0" y="8337"/>
                  </a:lnTo>
                  <a:cubicBezTo>
                    <a:pt x="34" y="8971"/>
                    <a:pt x="367" y="9572"/>
                    <a:pt x="901" y="9905"/>
                  </a:cubicBezTo>
                  <a:lnTo>
                    <a:pt x="21115" y="21580"/>
                  </a:lnTo>
                  <a:cubicBezTo>
                    <a:pt x="21254" y="21670"/>
                    <a:pt x="21391" y="21712"/>
                    <a:pt x="21513" y="21712"/>
                  </a:cubicBezTo>
                  <a:cubicBezTo>
                    <a:pt x="21802" y="21712"/>
                    <a:pt x="22016" y="21478"/>
                    <a:pt x="22016" y="21080"/>
                  </a:cubicBezTo>
                  <a:lnTo>
                    <a:pt x="22016" y="13374"/>
                  </a:lnTo>
                  <a:cubicBezTo>
                    <a:pt x="21983" y="12741"/>
                    <a:pt x="21649" y="12140"/>
                    <a:pt x="21115" y="11807"/>
                  </a:cubicBezTo>
                  <a:lnTo>
                    <a:pt x="901" y="132"/>
                  </a:lnTo>
                  <a:cubicBezTo>
                    <a:pt x="753" y="43"/>
                    <a:pt x="615" y="1"/>
                    <a:pt x="49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7"/>
            <p:cNvSpPr/>
            <p:nvPr/>
          </p:nvSpPr>
          <p:spPr>
            <a:xfrm>
              <a:off x="4748360" y="3049974"/>
              <a:ext cx="379912" cy="243532"/>
            </a:xfrm>
            <a:custGeom>
              <a:avLst/>
              <a:gdLst/>
              <a:ahLst/>
              <a:cxnLst/>
              <a:rect l="l" t="t" r="r" b="b"/>
              <a:pathLst>
                <a:path w="18614" h="11932" extrusionOk="0">
                  <a:moveTo>
                    <a:pt x="470" y="0"/>
                  </a:moveTo>
                  <a:cubicBezTo>
                    <a:pt x="189" y="0"/>
                    <a:pt x="1" y="216"/>
                    <a:pt x="1" y="606"/>
                  </a:cubicBezTo>
                  <a:cubicBezTo>
                    <a:pt x="34" y="1206"/>
                    <a:pt x="367" y="1773"/>
                    <a:pt x="901" y="2074"/>
                  </a:cubicBezTo>
                  <a:lnTo>
                    <a:pt x="17713" y="11814"/>
                  </a:lnTo>
                  <a:cubicBezTo>
                    <a:pt x="17862" y="11894"/>
                    <a:pt x="18003" y="11932"/>
                    <a:pt x="18126" y="11932"/>
                  </a:cubicBezTo>
                  <a:cubicBezTo>
                    <a:pt x="18417" y="11932"/>
                    <a:pt x="18614" y="11721"/>
                    <a:pt x="18614" y="11347"/>
                  </a:cubicBezTo>
                  <a:cubicBezTo>
                    <a:pt x="18580" y="10747"/>
                    <a:pt x="18247" y="10179"/>
                    <a:pt x="17713" y="9846"/>
                  </a:cubicBezTo>
                  <a:lnTo>
                    <a:pt x="901" y="139"/>
                  </a:lnTo>
                  <a:cubicBezTo>
                    <a:pt x="745" y="45"/>
                    <a:pt x="598" y="0"/>
                    <a:pt x="47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7"/>
            <p:cNvSpPr/>
            <p:nvPr/>
          </p:nvSpPr>
          <p:spPr>
            <a:xfrm>
              <a:off x="4748360" y="3130063"/>
              <a:ext cx="379912" cy="243553"/>
            </a:xfrm>
            <a:custGeom>
              <a:avLst/>
              <a:gdLst/>
              <a:ahLst/>
              <a:cxnLst/>
              <a:rect l="l" t="t" r="r" b="b"/>
              <a:pathLst>
                <a:path w="18614" h="11933" extrusionOk="0">
                  <a:moveTo>
                    <a:pt x="488" y="0"/>
                  </a:moveTo>
                  <a:cubicBezTo>
                    <a:pt x="198" y="0"/>
                    <a:pt x="1" y="210"/>
                    <a:pt x="1" y="585"/>
                  </a:cubicBezTo>
                  <a:cubicBezTo>
                    <a:pt x="34" y="1185"/>
                    <a:pt x="367" y="1752"/>
                    <a:pt x="901" y="2086"/>
                  </a:cubicBezTo>
                  <a:lnTo>
                    <a:pt x="17713" y="11793"/>
                  </a:lnTo>
                  <a:cubicBezTo>
                    <a:pt x="17872"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7"/>
            <p:cNvSpPr/>
            <p:nvPr/>
          </p:nvSpPr>
          <p:spPr>
            <a:xfrm>
              <a:off x="4748360" y="3130063"/>
              <a:ext cx="206998" cy="151503"/>
            </a:xfrm>
            <a:custGeom>
              <a:avLst/>
              <a:gdLst/>
              <a:ahLst/>
              <a:cxnLst/>
              <a:rect l="l" t="t" r="r" b="b"/>
              <a:pathLst>
                <a:path w="10142" h="7423" extrusionOk="0">
                  <a:moveTo>
                    <a:pt x="488" y="0"/>
                  </a:moveTo>
                  <a:cubicBezTo>
                    <a:pt x="198" y="0"/>
                    <a:pt x="1" y="210"/>
                    <a:pt x="1" y="585"/>
                  </a:cubicBezTo>
                  <a:cubicBezTo>
                    <a:pt x="34" y="1219"/>
                    <a:pt x="367" y="1752"/>
                    <a:pt x="901" y="2086"/>
                  </a:cubicBezTo>
                  <a:lnTo>
                    <a:pt x="10141" y="7423"/>
                  </a:lnTo>
                  <a:lnTo>
                    <a:pt x="10141" y="5488"/>
                  </a:lnTo>
                  <a:lnTo>
                    <a:pt x="901" y="118"/>
                  </a:lnTo>
                  <a:cubicBezTo>
                    <a:pt x="752" y="38"/>
                    <a:pt x="611" y="0"/>
                    <a:pt x="4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7"/>
            <p:cNvSpPr/>
            <p:nvPr/>
          </p:nvSpPr>
          <p:spPr>
            <a:xfrm>
              <a:off x="4713643" y="3269789"/>
              <a:ext cx="449367" cy="442713"/>
            </a:xfrm>
            <a:custGeom>
              <a:avLst/>
              <a:gdLst/>
              <a:ahLst/>
              <a:cxnLst/>
              <a:rect l="l" t="t" r="r" b="b"/>
              <a:pathLst>
                <a:path w="22017" h="21691" extrusionOk="0">
                  <a:moveTo>
                    <a:pt x="515" y="1"/>
                  </a:moveTo>
                  <a:cubicBezTo>
                    <a:pt x="210" y="1"/>
                    <a:pt x="0" y="243"/>
                    <a:pt x="0" y="677"/>
                  </a:cubicBezTo>
                  <a:lnTo>
                    <a:pt x="0" y="8316"/>
                  </a:lnTo>
                  <a:cubicBezTo>
                    <a:pt x="34" y="8983"/>
                    <a:pt x="367" y="9550"/>
                    <a:pt x="901" y="9884"/>
                  </a:cubicBezTo>
                  <a:lnTo>
                    <a:pt x="21115" y="21559"/>
                  </a:lnTo>
                  <a:cubicBezTo>
                    <a:pt x="21254" y="21648"/>
                    <a:pt x="21391" y="21690"/>
                    <a:pt x="21513" y="21690"/>
                  </a:cubicBezTo>
                  <a:cubicBezTo>
                    <a:pt x="21802" y="21690"/>
                    <a:pt x="22016" y="21456"/>
                    <a:pt x="22016" y="21058"/>
                  </a:cubicBezTo>
                  <a:lnTo>
                    <a:pt x="22016" y="13353"/>
                  </a:lnTo>
                  <a:cubicBezTo>
                    <a:pt x="21983" y="12719"/>
                    <a:pt x="21649" y="12152"/>
                    <a:pt x="21115" y="11785"/>
                  </a:cubicBezTo>
                  <a:lnTo>
                    <a:pt x="901" y="110"/>
                  </a:lnTo>
                  <a:cubicBezTo>
                    <a:pt x="762" y="36"/>
                    <a:pt x="632" y="1"/>
                    <a:pt x="5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7"/>
            <p:cNvSpPr/>
            <p:nvPr/>
          </p:nvSpPr>
          <p:spPr>
            <a:xfrm>
              <a:off x="4748360" y="3329530"/>
              <a:ext cx="379912" cy="243573"/>
            </a:xfrm>
            <a:custGeom>
              <a:avLst/>
              <a:gdLst/>
              <a:ahLst/>
              <a:cxnLst/>
              <a:rect l="l" t="t" r="r" b="b"/>
              <a:pathLst>
                <a:path w="18614" h="11934" extrusionOk="0">
                  <a:moveTo>
                    <a:pt x="488" y="1"/>
                  </a:moveTo>
                  <a:cubicBezTo>
                    <a:pt x="198" y="1"/>
                    <a:pt x="1" y="211"/>
                    <a:pt x="1" y="585"/>
                  </a:cubicBezTo>
                  <a:cubicBezTo>
                    <a:pt x="34" y="1186"/>
                    <a:pt x="367" y="1753"/>
                    <a:pt x="901" y="2086"/>
                  </a:cubicBezTo>
                  <a:lnTo>
                    <a:pt x="17713" y="11793"/>
                  </a:lnTo>
                  <a:cubicBezTo>
                    <a:pt x="17872" y="11889"/>
                    <a:pt x="18020" y="11933"/>
                    <a:pt x="18149" y="11933"/>
                  </a:cubicBezTo>
                  <a:cubicBezTo>
                    <a:pt x="18427" y="11933"/>
                    <a:pt x="18614" y="11724"/>
                    <a:pt x="18614" y="11360"/>
                  </a:cubicBezTo>
                  <a:cubicBezTo>
                    <a:pt x="18580" y="10726"/>
                    <a:pt x="18247" y="10159"/>
                    <a:pt x="17713" y="9859"/>
                  </a:cubicBezTo>
                  <a:lnTo>
                    <a:pt x="901" y="118"/>
                  </a:lnTo>
                  <a:cubicBezTo>
                    <a:pt x="752" y="39"/>
                    <a:pt x="611" y="1"/>
                    <a:pt x="48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7"/>
            <p:cNvSpPr/>
            <p:nvPr/>
          </p:nvSpPr>
          <p:spPr>
            <a:xfrm>
              <a:off x="4748360" y="3409414"/>
              <a:ext cx="379912" cy="243348"/>
            </a:xfrm>
            <a:custGeom>
              <a:avLst/>
              <a:gdLst/>
              <a:ahLst/>
              <a:cxnLst/>
              <a:rect l="l" t="t" r="r" b="b"/>
              <a:pathLst>
                <a:path w="18614" h="11923" extrusionOk="0">
                  <a:moveTo>
                    <a:pt x="465" y="1"/>
                  </a:moveTo>
                  <a:cubicBezTo>
                    <a:pt x="187" y="1"/>
                    <a:pt x="1" y="210"/>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8"/>
                  </a:cubicBezTo>
                  <a:lnTo>
                    <a:pt x="901" y="141"/>
                  </a:lnTo>
                  <a:cubicBezTo>
                    <a:pt x="743" y="45"/>
                    <a:pt x="594" y="1"/>
                    <a:pt x="4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7"/>
            <p:cNvSpPr/>
            <p:nvPr/>
          </p:nvSpPr>
          <p:spPr>
            <a:xfrm>
              <a:off x="4748360" y="3409414"/>
              <a:ext cx="276433" cy="191466"/>
            </a:xfrm>
            <a:custGeom>
              <a:avLst/>
              <a:gdLst/>
              <a:ahLst/>
              <a:cxnLst/>
              <a:rect l="l" t="t" r="r" b="b"/>
              <a:pathLst>
                <a:path w="13544" h="9381" extrusionOk="0">
                  <a:moveTo>
                    <a:pt x="465" y="1"/>
                  </a:moveTo>
                  <a:cubicBezTo>
                    <a:pt x="187" y="1"/>
                    <a:pt x="1" y="210"/>
                    <a:pt x="1" y="574"/>
                  </a:cubicBezTo>
                  <a:cubicBezTo>
                    <a:pt x="34" y="1208"/>
                    <a:pt x="367" y="1742"/>
                    <a:pt x="901" y="2075"/>
                  </a:cubicBezTo>
                  <a:lnTo>
                    <a:pt x="13544" y="9381"/>
                  </a:lnTo>
                  <a:lnTo>
                    <a:pt x="13544" y="7446"/>
                  </a:lnTo>
                  <a:lnTo>
                    <a:pt x="901" y="141"/>
                  </a:lnTo>
                  <a:cubicBezTo>
                    <a:pt x="743" y="45"/>
                    <a:pt x="594" y="1"/>
                    <a:pt x="46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7"/>
            <p:cNvSpPr/>
            <p:nvPr/>
          </p:nvSpPr>
          <p:spPr>
            <a:xfrm>
              <a:off x="5283490" y="2409141"/>
              <a:ext cx="69455" cy="1006846"/>
            </a:xfrm>
            <a:custGeom>
              <a:avLst/>
              <a:gdLst/>
              <a:ahLst/>
              <a:cxnLst/>
              <a:rect l="l" t="t" r="r" b="b"/>
              <a:pathLst>
                <a:path w="3403" h="49331" extrusionOk="0">
                  <a:moveTo>
                    <a:pt x="2416" y="0"/>
                  </a:moveTo>
                  <a:cubicBezTo>
                    <a:pt x="2198" y="0"/>
                    <a:pt x="1956" y="69"/>
                    <a:pt x="1701" y="215"/>
                  </a:cubicBezTo>
                  <a:cubicBezTo>
                    <a:pt x="701" y="915"/>
                    <a:pt x="67" y="2049"/>
                    <a:pt x="0" y="3283"/>
                  </a:cubicBezTo>
                  <a:lnTo>
                    <a:pt x="0" y="48015"/>
                  </a:lnTo>
                  <a:cubicBezTo>
                    <a:pt x="0" y="48841"/>
                    <a:pt x="406" y="49330"/>
                    <a:pt x="987" y="49330"/>
                  </a:cubicBezTo>
                  <a:cubicBezTo>
                    <a:pt x="1205" y="49330"/>
                    <a:pt x="1447" y="49262"/>
                    <a:pt x="1701" y="49116"/>
                  </a:cubicBezTo>
                  <a:cubicBezTo>
                    <a:pt x="2736" y="48416"/>
                    <a:pt x="3369" y="47282"/>
                    <a:pt x="3403" y="46047"/>
                  </a:cubicBezTo>
                  <a:lnTo>
                    <a:pt x="3403" y="1315"/>
                  </a:lnTo>
                  <a:cubicBezTo>
                    <a:pt x="3403" y="490"/>
                    <a:pt x="2997" y="0"/>
                    <a:pt x="24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7"/>
            <p:cNvSpPr/>
            <p:nvPr/>
          </p:nvSpPr>
          <p:spPr>
            <a:xfrm>
              <a:off x="5301186" y="2431020"/>
              <a:ext cx="34064" cy="962413"/>
            </a:xfrm>
            <a:custGeom>
              <a:avLst/>
              <a:gdLst/>
              <a:ahLst/>
              <a:cxnLst/>
              <a:rect l="l" t="t" r="r" b="b"/>
              <a:pathLst>
                <a:path w="1669" h="47154" extrusionOk="0">
                  <a:moveTo>
                    <a:pt x="1194" y="0"/>
                  </a:moveTo>
                  <a:cubicBezTo>
                    <a:pt x="1085" y="0"/>
                    <a:pt x="964" y="36"/>
                    <a:pt x="834" y="110"/>
                  </a:cubicBezTo>
                  <a:cubicBezTo>
                    <a:pt x="334" y="477"/>
                    <a:pt x="34" y="1044"/>
                    <a:pt x="1" y="1644"/>
                  </a:cubicBezTo>
                  <a:lnTo>
                    <a:pt x="1" y="46510"/>
                  </a:lnTo>
                  <a:cubicBezTo>
                    <a:pt x="1" y="46918"/>
                    <a:pt x="191" y="47154"/>
                    <a:pt x="472" y="47154"/>
                  </a:cubicBezTo>
                  <a:cubicBezTo>
                    <a:pt x="581" y="47154"/>
                    <a:pt x="704" y="47118"/>
                    <a:pt x="834" y="47043"/>
                  </a:cubicBezTo>
                  <a:cubicBezTo>
                    <a:pt x="1335" y="46710"/>
                    <a:pt x="1668" y="46143"/>
                    <a:pt x="1668" y="45509"/>
                  </a:cubicBezTo>
                  <a:lnTo>
                    <a:pt x="1668" y="677"/>
                  </a:lnTo>
                  <a:cubicBezTo>
                    <a:pt x="1668" y="243"/>
                    <a:pt x="1477" y="0"/>
                    <a:pt x="11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7"/>
            <p:cNvSpPr/>
            <p:nvPr/>
          </p:nvSpPr>
          <p:spPr>
            <a:xfrm>
              <a:off x="5300512" y="2922085"/>
              <a:ext cx="34738" cy="471349"/>
            </a:xfrm>
            <a:custGeom>
              <a:avLst/>
              <a:gdLst/>
              <a:ahLst/>
              <a:cxnLst/>
              <a:rect l="l" t="t" r="r" b="b"/>
              <a:pathLst>
                <a:path w="1702" h="23094" extrusionOk="0">
                  <a:moveTo>
                    <a:pt x="1701" y="0"/>
                  </a:moveTo>
                  <a:lnTo>
                    <a:pt x="0" y="1001"/>
                  </a:lnTo>
                  <a:lnTo>
                    <a:pt x="0" y="22450"/>
                  </a:lnTo>
                  <a:cubicBezTo>
                    <a:pt x="24" y="22858"/>
                    <a:pt x="221" y="23094"/>
                    <a:pt x="504" y="23094"/>
                  </a:cubicBezTo>
                  <a:cubicBezTo>
                    <a:pt x="614" y="23094"/>
                    <a:pt x="737" y="23058"/>
                    <a:pt x="867" y="22983"/>
                  </a:cubicBezTo>
                  <a:cubicBezTo>
                    <a:pt x="1368" y="22650"/>
                    <a:pt x="1701" y="22083"/>
                    <a:pt x="1701" y="21449"/>
                  </a:cubicBezTo>
                  <a:lnTo>
                    <a:pt x="170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a:off x="5387642" y="2349237"/>
              <a:ext cx="68782" cy="1006825"/>
            </a:xfrm>
            <a:custGeom>
              <a:avLst/>
              <a:gdLst/>
              <a:ahLst/>
              <a:cxnLst/>
              <a:rect l="l" t="t" r="r" b="b"/>
              <a:pathLst>
                <a:path w="3370" h="49330" extrusionOk="0">
                  <a:moveTo>
                    <a:pt x="2410" y="0"/>
                  </a:moveTo>
                  <a:cubicBezTo>
                    <a:pt x="2196" y="0"/>
                    <a:pt x="1957" y="69"/>
                    <a:pt x="1702" y="214"/>
                  </a:cubicBezTo>
                  <a:cubicBezTo>
                    <a:pt x="668" y="915"/>
                    <a:pt x="34" y="2049"/>
                    <a:pt x="1" y="3283"/>
                  </a:cubicBezTo>
                  <a:lnTo>
                    <a:pt x="1" y="48015"/>
                  </a:lnTo>
                  <a:cubicBezTo>
                    <a:pt x="1" y="48840"/>
                    <a:pt x="407" y="49330"/>
                    <a:pt x="988" y="49330"/>
                  </a:cubicBezTo>
                  <a:cubicBezTo>
                    <a:pt x="1206" y="49330"/>
                    <a:pt x="1448" y="49261"/>
                    <a:pt x="1702" y="49116"/>
                  </a:cubicBezTo>
                  <a:cubicBezTo>
                    <a:pt x="2703" y="48415"/>
                    <a:pt x="3337" y="47281"/>
                    <a:pt x="3370" y="46047"/>
                  </a:cubicBezTo>
                  <a:lnTo>
                    <a:pt x="3370" y="1315"/>
                  </a:lnTo>
                  <a:cubicBezTo>
                    <a:pt x="3370" y="490"/>
                    <a:pt x="2981" y="0"/>
                    <a:pt x="241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a:off x="5404868" y="2371117"/>
              <a:ext cx="34554" cy="962413"/>
            </a:xfrm>
            <a:custGeom>
              <a:avLst/>
              <a:gdLst/>
              <a:ahLst/>
              <a:cxnLst/>
              <a:rect l="l" t="t" r="r" b="b"/>
              <a:pathLst>
                <a:path w="1693" h="47154" extrusionOk="0">
                  <a:moveTo>
                    <a:pt x="1203" y="0"/>
                  </a:moveTo>
                  <a:cubicBezTo>
                    <a:pt x="1096" y="0"/>
                    <a:pt x="978" y="36"/>
                    <a:pt x="858" y="109"/>
                  </a:cubicBezTo>
                  <a:cubicBezTo>
                    <a:pt x="358" y="476"/>
                    <a:pt x="24" y="1043"/>
                    <a:pt x="24" y="1644"/>
                  </a:cubicBezTo>
                  <a:lnTo>
                    <a:pt x="24" y="46509"/>
                  </a:lnTo>
                  <a:cubicBezTo>
                    <a:pt x="0" y="46918"/>
                    <a:pt x="184" y="47153"/>
                    <a:pt x="475" y="47153"/>
                  </a:cubicBezTo>
                  <a:cubicBezTo>
                    <a:pt x="589" y="47153"/>
                    <a:pt x="718" y="47118"/>
                    <a:pt x="858" y="47043"/>
                  </a:cubicBezTo>
                  <a:cubicBezTo>
                    <a:pt x="1358" y="46709"/>
                    <a:pt x="1659" y="46142"/>
                    <a:pt x="1692" y="45509"/>
                  </a:cubicBezTo>
                  <a:lnTo>
                    <a:pt x="1692" y="677"/>
                  </a:lnTo>
                  <a:cubicBezTo>
                    <a:pt x="1692" y="242"/>
                    <a:pt x="1483" y="0"/>
                    <a:pt x="120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a:off x="5491141" y="2289314"/>
              <a:ext cx="69455" cy="1006846"/>
            </a:xfrm>
            <a:custGeom>
              <a:avLst/>
              <a:gdLst/>
              <a:ahLst/>
              <a:cxnLst/>
              <a:rect l="l" t="t" r="r" b="b"/>
              <a:pathLst>
                <a:path w="3403" h="49331" extrusionOk="0">
                  <a:moveTo>
                    <a:pt x="2415" y="1"/>
                  </a:moveTo>
                  <a:cubicBezTo>
                    <a:pt x="2198" y="1"/>
                    <a:pt x="1956" y="69"/>
                    <a:pt x="1701" y="215"/>
                  </a:cubicBezTo>
                  <a:cubicBezTo>
                    <a:pt x="667" y="915"/>
                    <a:pt x="34" y="2049"/>
                    <a:pt x="0" y="3284"/>
                  </a:cubicBezTo>
                  <a:lnTo>
                    <a:pt x="0" y="48016"/>
                  </a:lnTo>
                  <a:cubicBezTo>
                    <a:pt x="0" y="48841"/>
                    <a:pt x="406" y="49330"/>
                    <a:pt x="987" y="49330"/>
                  </a:cubicBezTo>
                  <a:cubicBezTo>
                    <a:pt x="1205" y="49330"/>
                    <a:pt x="1447" y="49262"/>
                    <a:pt x="1701" y="49116"/>
                  </a:cubicBezTo>
                  <a:cubicBezTo>
                    <a:pt x="2702" y="48416"/>
                    <a:pt x="3336" y="47282"/>
                    <a:pt x="3403" y="46047"/>
                  </a:cubicBezTo>
                  <a:lnTo>
                    <a:pt x="3403" y="1315"/>
                  </a:lnTo>
                  <a:cubicBezTo>
                    <a:pt x="3403" y="490"/>
                    <a:pt x="2996" y="1"/>
                    <a:pt x="241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7"/>
            <p:cNvSpPr/>
            <p:nvPr/>
          </p:nvSpPr>
          <p:spPr>
            <a:xfrm>
              <a:off x="5508347" y="2311295"/>
              <a:ext cx="34554" cy="962311"/>
            </a:xfrm>
            <a:custGeom>
              <a:avLst/>
              <a:gdLst/>
              <a:ahLst/>
              <a:cxnLst/>
              <a:rect l="l" t="t" r="r" b="b"/>
              <a:pathLst>
                <a:path w="1693" h="47149" extrusionOk="0">
                  <a:moveTo>
                    <a:pt x="1204" y="1"/>
                  </a:moveTo>
                  <a:cubicBezTo>
                    <a:pt x="1099" y="1"/>
                    <a:pt x="982" y="34"/>
                    <a:pt x="858" y="105"/>
                  </a:cubicBezTo>
                  <a:cubicBezTo>
                    <a:pt x="358" y="472"/>
                    <a:pt x="24" y="1039"/>
                    <a:pt x="24" y="1639"/>
                  </a:cubicBezTo>
                  <a:lnTo>
                    <a:pt x="24" y="46505"/>
                  </a:lnTo>
                  <a:cubicBezTo>
                    <a:pt x="0" y="46913"/>
                    <a:pt x="201" y="47149"/>
                    <a:pt x="490" y="47149"/>
                  </a:cubicBezTo>
                  <a:cubicBezTo>
                    <a:pt x="602" y="47149"/>
                    <a:pt x="728" y="47113"/>
                    <a:pt x="858" y="47039"/>
                  </a:cubicBezTo>
                  <a:cubicBezTo>
                    <a:pt x="1359" y="46705"/>
                    <a:pt x="1659" y="46138"/>
                    <a:pt x="1692" y="45504"/>
                  </a:cubicBezTo>
                  <a:lnTo>
                    <a:pt x="1692" y="672"/>
                  </a:lnTo>
                  <a:cubicBezTo>
                    <a:pt x="1692" y="256"/>
                    <a:pt x="1494" y="1"/>
                    <a:pt x="12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7"/>
            <p:cNvSpPr/>
            <p:nvPr/>
          </p:nvSpPr>
          <p:spPr>
            <a:xfrm>
              <a:off x="5508163" y="2533335"/>
              <a:ext cx="34738" cy="740271"/>
            </a:xfrm>
            <a:custGeom>
              <a:avLst/>
              <a:gdLst/>
              <a:ahLst/>
              <a:cxnLst/>
              <a:rect l="l" t="t" r="r" b="b"/>
              <a:pathLst>
                <a:path w="1702" h="36270" extrusionOk="0">
                  <a:moveTo>
                    <a:pt x="1701" y="0"/>
                  </a:moveTo>
                  <a:lnTo>
                    <a:pt x="0" y="968"/>
                  </a:lnTo>
                  <a:lnTo>
                    <a:pt x="0" y="35626"/>
                  </a:lnTo>
                  <a:cubicBezTo>
                    <a:pt x="0" y="36034"/>
                    <a:pt x="208" y="36270"/>
                    <a:pt x="498" y="36270"/>
                  </a:cubicBezTo>
                  <a:cubicBezTo>
                    <a:pt x="611" y="36270"/>
                    <a:pt x="737" y="36234"/>
                    <a:pt x="867" y="36160"/>
                  </a:cubicBezTo>
                  <a:cubicBezTo>
                    <a:pt x="1368" y="35826"/>
                    <a:pt x="1668" y="35259"/>
                    <a:pt x="1701" y="34625"/>
                  </a:cubicBezTo>
                  <a:lnTo>
                    <a:pt x="170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7"/>
            <p:cNvSpPr/>
            <p:nvPr/>
          </p:nvSpPr>
          <p:spPr>
            <a:xfrm>
              <a:off x="5594620" y="2229410"/>
              <a:ext cx="69455" cy="1007519"/>
            </a:xfrm>
            <a:custGeom>
              <a:avLst/>
              <a:gdLst/>
              <a:ahLst/>
              <a:cxnLst/>
              <a:rect l="l" t="t" r="r" b="b"/>
              <a:pathLst>
                <a:path w="3403" h="49364" extrusionOk="0">
                  <a:moveTo>
                    <a:pt x="2416" y="0"/>
                  </a:moveTo>
                  <a:cubicBezTo>
                    <a:pt x="2198" y="0"/>
                    <a:pt x="1956" y="69"/>
                    <a:pt x="1702" y="214"/>
                  </a:cubicBezTo>
                  <a:cubicBezTo>
                    <a:pt x="701" y="915"/>
                    <a:pt x="67" y="2049"/>
                    <a:pt x="0" y="3283"/>
                  </a:cubicBezTo>
                  <a:lnTo>
                    <a:pt x="0" y="48048"/>
                  </a:lnTo>
                  <a:cubicBezTo>
                    <a:pt x="0" y="48874"/>
                    <a:pt x="407" y="49363"/>
                    <a:pt x="988" y="49363"/>
                  </a:cubicBezTo>
                  <a:cubicBezTo>
                    <a:pt x="1205" y="49363"/>
                    <a:pt x="1447" y="49295"/>
                    <a:pt x="1702" y="49149"/>
                  </a:cubicBezTo>
                  <a:cubicBezTo>
                    <a:pt x="2736" y="48449"/>
                    <a:pt x="3370" y="47281"/>
                    <a:pt x="3403" y="46047"/>
                  </a:cubicBezTo>
                  <a:lnTo>
                    <a:pt x="3403" y="1315"/>
                  </a:lnTo>
                  <a:cubicBezTo>
                    <a:pt x="3403" y="490"/>
                    <a:pt x="2997" y="0"/>
                    <a:pt x="24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7"/>
            <p:cNvSpPr/>
            <p:nvPr/>
          </p:nvSpPr>
          <p:spPr>
            <a:xfrm>
              <a:off x="5612316" y="2251392"/>
              <a:ext cx="34064" cy="962597"/>
            </a:xfrm>
            <a:custGeom>
              <a:avLst/>
              <a:gdLst/>
              <a:ahLst/>
              <a:cxnLst/>
              <a:rect l="l" t="t" r="r" b="b"/>
              <a:pathLst>
                <a:path w="1669" h="47163" extrusionOk="0">
                  <a:moveTo>
                    <a:pt x="1180" y="1"/>
                  </a:moveTo>
                  <a:cubicBezTo>
                    <a:pt x="1076" y="1"/>
                    <a:pt x="959" y="34"/>
                    <a:pt x="835" y="105"/>
                  </a:cubicBezTo>
                  <a:cubicBezTo>
                    <a:pt x="334" y="472"/>
                    <a:pt x="34" y="1039"/>
                    <a:pt x="1" y="1639"/>
                  </a:cubicBezTo>
                  <a:lnTo>
                    <a:pt x="1" y="46504"/>
                  </a:lnTo>
                  <a:cubicBezTo>
                    <a:pt x="1" y="46911"/>
                    <a:pt x="189" y="47163"/>
                    <a:pt x="468" y="47163"/>
                  </a:cubicBezTo>
                  <a:cubicBezTo>
                    <a:pt x="578" y="47163"/>
                    <a:pt x="702" y="47123"/>
                    <a:pt x="835" y="47038"/>
                  </a:cubicBezTo>
                  <a:cubicBezTo>
                    <a:pt x="1335" y="46705"/>
                    <a:pt x="1669" y="46138"/>
                    <a:pt x="1669" y="45504"/>
                  </a:cubicBezTo>
                  <a:lnTo>
                    <a:pt x="1669" y="672"/>
                  </a:lnTo>
                  <a:cubicBezTo>
                    <a:pt x="1669" y="255"/>
                    <a:pt x="1471" y="1"/>
                    <a:pt x="1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p:nvPr/>
          </p:nvSpPr>
          <p:spPr>
            <a:xfrm>
              <a:off x="5611642" y="3026257"/>
              <a:ext cx="34738" cy="187731"/>
            </a:xfrm>
            <a:custGeom>
              <a:avLst/>
              <a:gdLst/>
              <a:ahLst/>
              <a:cxnLst/>
              <a:rect l="l" t="t" r="r" b="b"/>
              <a:pathLst>
                <a:path w="1702" h="9198" extrusionOk="0">
                  <a:moveTo>
                    <a:pt x="1702" y="0"/>
                  </a:moveTo>
                  <a:lnTo>
                    <a:pt x="0" y="967"/>
                  </a:lnTo>
                  <a:lnTo>
                    <a:pt x="0" y="8539"/>
                  </a:lnTo>
                  <a:cubicBezTo>
                    <a:pt x="24" y="8946"/>
                    <a:pt x="219" y="9198"/>
                    <a:pt x="500" y="9198"/>
                  </a:cubicBezTo>
                  <a:cubicBezTo>
                    <a:pt x="611" y="9198"/>
                    <a:pt x="735" y="9158"/>
                    <a:pt x="868" y="9073"/>
                  </a:cubicBezTo>
                  <a:cubicBezTo>
                    <a:pt x="1368" y="8740"/>
                    <a:pt x="1702" y="8173"/>
                    <a:pt x="1702" y="7539"/>
                  </a:cubicBezTo>
                  <a:lnTo>
                    <a:pt x="1702"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7"/>
            <p:cNvSpPr/>
            <p:nvPr/>
          </p:nvSpPr>
          <p:spPr>
            <a:xfrm>
              <a:off x="5698793" y="2169486"/>
              <a:ext cx="68782" cy="1006968"/>
            </a:xfrm>
            <a:custGeom>
              <a:avLst/>
              <a:gdLst/>
              <a:ahLst/>
              <a:cxnLst/>
              <a:rect l="l" t="t" r="r" b="b"/>
              <a:pathLst>
                <a:path w="3370" h="49337" extrusionOk="0">
                  <a:moveTo>
                    <a:pt x="2409" y="1"/>
                  </a:moveTo>
                  <a:cubicBezTo>
                    <a:pt x="2195" y="1"/>
                    <a:pt x="1956" y="69"/>
                    <a:pt x="1701" y="215"/>
                  </a:cubicBezTo>
                  <a:cubicBezTo>
                    <a:pt x="667" y="915"/>
                    <a:pt x="33" y="2049"/>
                    <a:pt x="0" y="3284"/>
                  </a:cubicBezTo>
                  <a:lnTo>
                    <a:pt x="0" y="48016"/>
                  </a:lnTo>
                  <a:cubicBezTo>
                    <a:pt x="0" y="48858"/>
                    <a:pt x="400" y="49336"/>
                    <a:pt x="973" y="49336"/>
                  </a:cubicBezTo>
                  <a:cubicBezTo>
                    <a:pt x="1194" y="49336"/>
                    <a:pt x="1441" y="49265"/>
                    <a:pt x="1701" y="49116"/>
                  </a:cubicBezTo>
                  <a:cubicBezTo>
                    <a:pt x="2702" y="48416"/>
                    <a:pt x="3336" y="47282"/>
                    <a:pt x="3369" y="46048"/>
                  </a:cubicBezTo>
                  <a:lnTo>
                    <a:pt x="3369" y="1316"/>
                  </a:lnTo>
                  <a:cubicBezTo>
                    <a:pt x="3369" y="490"/>
                    <a:pt x="2981" y="1"/>
                    <a:pt x="240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7"/>
            <p:cNvSpPr/>
            <p:nvPr/>
          </p:nvSpPr>
          <p:spPr>
            <a:xfrm>
              <a:off x="5715998" y="2191488"/>
              <a:ext cx="34554" cy="962597"/>
            </a:xfrm>
            <a:custGeom>
              <a:avLst/>
              <a:gdLst/>
              <a:ahLst/>
              <a:cxnLst/>
              <a:rect l="l" t="t" r="r" b="b"/>
              <a:pathLst>
                <a:path w="1693" h="47163" extrusionOk="0">
                  <a:moveTo>
                    <a:pt x="1190" y="0"/>
                  </a:moveTo>
                  <a:cubicBezTo>
                    <a:pt x="1086" y="0"/>
                    <a:pt x="973" y="33"/>
                    <a:pt x="858" y="104"/>
                  </a:cubicBezTo>
                  <a:cubicBezTo>
                    <a:pt x="325" y="471"/>
                    <a:pt x="24" y="1038"/>
                    <a:pt x="24" y="1639"/>
                  </a:cubicBezTo>
                  <a:lnTo>
                    <a:pt x="24" y="46504"/>
                  </a:lnTo>
                  <a:cubicBezTo>
                    <a:pt x="0" y="46910"/>
                    <a:pt x="199" y="47162"/>
                    <a:pt x="485" y="47162"/>
                  </a:cubicBezTo>
                  <a:cubicBezTo>
                    <a:pt x="599" y="47162"/>
                    <a:pt x="726" y="47123"/>
                    <a:pt x="858" y="47038"/>
                  </a:cubicBezTo>
                  <a:cubicBezTo>
                    <a:pt x="1359" y="46704"/>
                    <a:pt x="1659" y="46137"/>
                    <a:pt x="1692" y="45537"/>
                  </a:cubicBezTo>
                  <a:lnTo>
                    <a:pt x="1692" y="671"/>
                  </a:lnTo>
                  <a:cubicBezTo>
                    <a:pt x="1692" y="255"/>
                    <a:pt x="1476" y="0"/>
                    <a:pt x="1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7"/>
            <p:cNvSpPr/>
            <p:nvPr/>
          </p:nvSpPr>
          <p:spPr>
            <a:xfrm>
              <a:off x="5715815" y="2642937"/>
              <a:ext cx="34738" cy="511148"/>
            </a:xfrm>
            <a:custGeom>
              <a:avLst/>
              <a:gdLst/>
              <a:ahLst/>
              <a:cxnLst/>
              <a:rect l="l" t="t" r="r" b="b"/>
              <a:pathLst>
                <a:path w="1702" h="25044" extrusionOk="0">
                  <a:moveTo>
                    <a:pt x="1701" y="1"/>
                  </a:moveTo>
                  <a:lnTo>
                    <a:pt x="0" y="968"/>
                  </a:lnTo>
                  <a:lnTo>
                    <a:pt x="0" y="24385"/>
                  </a:lnTo>
                  <a:cubicBezTo>
                    <a:pt x="0" y="24791"/>
                    <a:pt x="205" y="25043"/>
                    <a:pt x="494" y="25043"/>
                  </a:cubicBezTo>
                  <a:cubicBezTo>
                    <a:pt x="608" y="25043"/>
                    <a:pt x="735" y="25004"/>
                    <a:pt x="867" y="24919"/>
                  </a:cubicBezTo>
                  <a:cubicBezTo>
                    <a:pt x="1368" y="24585"/>
                    <a:pt x="1668" y="24018"/>
                    <a:pt x="1701" y="23418"/>
                  </a:cubicBezTo>
                  <a:lnTo>
                    <a:pt x="17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7"/>
            <p:cNvSpPr/>
            <p:nvPr/>
          </p:nvSpPr>
          <p:spPr>
            <a:xfrm>
              <a:off x="5284164" y="3258319"/>
              <a:ext cx="483411" cy="465879"/>
            </a:xfrm>
            <a:custGeom>
              <a:avLst/>
              <a:gdLst/>
              <a:ahLst/>
              <a:cxnLst/>
              <a:rect l="l" t="t" r="r" b="b"/>
              <a:pathLst>
                <a:path w="23685" h="22826" extrusionOk="0">
                  <a:moveTo>
                    <a:pt x="23315" y="0"/>
                  </a:moveTo>
                  <a:cubicBezTo>
                    <a:pt x="23217" y="0"/>
                    <a:pt x="23105" y="34"/>
                    <a:pt x="22984" y="105"/>
                  </a:cubicBezTo>
                  <a:lnTo>
                    <a:pt x="701" y="12947"/>
                  </a:lnTo>
                  <a:cubicBezTo>
                    <a:pt x="267" y="13214"/>
                    <a:pt x="1" y="13681"/>
                    <a:pt x="1" y="14215"/>
                  </a:cubicBezTo>
                  <a:lnTo>
                    <a:pt x="1" y="22321"/>
                  </a:lnTo>
                  <a:cubicBezTo>
                    <a:pt x="1" y="22646"/>
                    <a:pt x="146" y="22826"/>
                    <a:pt x="370" y="22826"/>
                  </a:cubicBezTo>
                  <a:cubicBezTo>
                    <a:pt x="468" y="22826"/>
                    <a:pt x="580" y="22792"/>
                    <a:pt x="701" y="22721"/>
                  </a:cubicBezTo>
                  <a:lnTo>
                    <a:pt x="22984" y="9879"/>
                  </a:lnTo>
                  <a:cubicBezTo>
                    <a:pt x="23384" y="9578"/>
                    <a:pt x="23684" y="9145"/>
                    <a:pt x="23684" y="8611"/>
                  </a:cubicBezTo>
                  <a:lnTo>
                    <a:pt x="23684" y="505"/>
                  </a:lnTo>
                  <a:cubicBezTo>
                    <a:pt x="23684" y="180"/>
                    <a:pt x="23538" y="0"/>
                    <a:pt x="2331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7"/>
            <p:cNvSpPr/>
            <p:nvPr/>
          </p:nvSpPr>
          <p:spPr>
            <a:xfrm>
              <a:off x="5317534" y="3318876"/>
              <a:ext cx="416670" cy="264656"/>
            </a:xfrm>
            <a:custGeom>
              <a:avLst/>
              <a:gdLst/>
              <a:ahLst/>
              <a:cxnLst/>
              <a:rect l="l" t="t" r="r" b="b"/>
              <a:pathLst>
                <a:path w="20415" h="12967" extrusionOk="0">
                  <a:moveTo>
                    <a:pt x="19950" y="0"/>
                  </a:moveTo>
                  <a:cubicBezTo>
                    <a:pt x="19821" y="0"/>
                    <a:pt x="19673" y="45"/>
                    <a:pt x="19514" y="140"/>
                  </a:cubicBezTo>
                  <a:lnTo>
                    <a:pt x="901" y="10881"/>
                  </a:lnTo>
                  <a:cubicBezTo>
                    <a:pt x="367" y="11215"/>
                    <a:pt x="33" y="11782"/>
                    <a:pt x="0" y="12382"/>
                  </a:cubicBezTo>
                  <a:cubicBezTo>
                    <a:pt x="0" y="12757"/>
                    <a:pt x="197" y="12967"/>
                    <a:pt x="487" y="12967"/>
                  </a:cubicBezTo>
                  <a:cubicBezTo>
                    <a:pt x="611" y="12967"/>
                    <a:pt x="751" y="12929"/>
                    <a:pt x="901" y="12849"/>
                  </a:cubicBezTo>
                  <a:lnTo>
                    <a:pt x="19514" y="2075"/>
                  </a:lnTo>
                  <a:cubicBezTo>
                    <a:pt x="20048" y="1741"/>
                    <a:pt x="20381" y="1207"/>
                    <a:pt x="20415" y="574"/>
                  </a:cubicBezTo>
                  <a:cubicBezTo>
                    <a:pt x="20415" y="209"/>
                    <a:pt x="20228" y="0"/>
                    <a:pt x="199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p:cNvSpPr/>
            <p:nvPr/>
          </p:nvSpPr>
          <p:spPr>
            <a:xfrm>
              <a:off x="5317534" y="3381636"/>
              <a:ext cx="294802" cy="201896"/>
            </a:xfrm>
            <a:custGeom>
              <a:avLst/>
              <a:gdLst/>
              <a:ahLst/>
              <a:cxnLst/>
              <a:rect l="l" t="t" r="r" b="b"/>
              <a:pathLst>
                <a:path w="14444" h="9892" extrusionOk="0">
                  <a:moveTo>
                    <a:pt x="14444" y="0"/>
                  </a:moveTo>
                  <a:lnTo>
                    <a:pt x="901" y="7806"/>
                  </a:lnTo>
                  <a:cubicBezTo>
                    <a:pt x="367" y="8140"/>
                    <a:pt x="33" y="8707"/>
                    <a:pt x="0" y="9307"/>
                  </a:cubicBezTo>
                  <a:cubicBezTo>
                    <a:pt x="0" y="9682"/>
                    <a:pt x="197" y="9892"/>
                    <a:pt x="487" y="9892"/>
                  </a:cubicBezTo>
                  <a:cubicBezTo>
                    <a:pt x="611" y="9892"/>
                    <a:pt x="751" y="9854"/>
                    <a:pt x="901" y="9774"/>
                  </a:cubicBezTo>
                  <a:lnTo>
                    <a:pt x="14444" y="1935"/>
                  </a:lnTo>
                  <a:lnTo>
                    <a:pt x="1444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7"/>
            <p:cNvSpPr/>
            <p:nvPr/>
          </p:nvSpPr>
          <p:spPr>
            <a:xfrm>
              <a:off x="5317534" y="3398985"/>
              <a:ext cx="416670" cy="264636"/>
            </a:xfrm>
            <a:custGeom>
              <a:avLst/>
              <a:gdLst/>
              <a:ahLst/>
              <a:cxnLst/>
              <a:rect l="l" t="t" r="r" b="b"/>
              <a:pathLst>
                <a:path w="20415" h="12966" extrusionOk="0">
                  <a:moveTo>
                    <a:pt x="19927" y="0"/>
                  </a:moveTo>
                  <a:cubicBezTo>
                    <a:pt x="19804" y="0"/>
                    <a:pt x="19663" y="38"/>
                    <a:pt x="19514" y="118"/>
                  </a:cubicBezTo>
                  <a:lnTo>
                    <a:pt x="867" y="10892"/>
                  </a:lnTo>
                  <a:cubicBezTo>
                    <a:pt x="367" y="11226"/>
                    <a:pt x="33" y="11760"/>
                    <a:pt x="0" y="12360"/>
                  </a:cubicBezTo>
                  <a:cubicBezTo>
                    <a:pt x="0" y="12749"/>
                    <a:pt x="189" y="12966"/>
                    <a:pt x="469" y="12966"/>
                  </a:cubicBezTo>
                  <a:cubicBezTo>
                    <a:pt x="597" y="12966"/>
                    <a:pt x="744" y="12921"/>
                    <a:pt x="901" y="12827"/>
                  </a:cubicBezTo>
                  <a:lnTo>
                    <a:pt x="19514" y="2053"/>
                  </a:lnTo>
                  <a:cubicBezTo>
                    <a:pt x="20048" y="1752"/>
                    <a:pt x="20381" y="1185"/>
                    <a:pt x="20415" y="585"/>
                  </a:cubicBezTo>
                  <a:cubicBezTo>
                    <a:pt x="20415" y="210"/>
                    <a:pt x="20218" y="0"/>
                    <a:pt x="19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7"/>
            <p:cNvSpPr/>
            <p:nvPr/>
          </p:nvSpPr>
          <p:spPr>
            <a:xfrm>
              <a:off x="5317534" y="3561367"/>
              <a:ext cx="121889" cy="102254"/>
            </a:xfrm>
            <a:custGeom>
              <a:avLst/>
              <a:gdLst/>
              <a:ahLst/>
              <a:cxnLst/>
              <a:rect l="l" t="t" r="r" b="b"/>
              <a:pathLst>
                <a:path w="5972" h="5010" extrusionOk="0">
                  <a:moveTo>
                    <a:pt x="5971" y="1"/>
                  </a:moveTo>
                  <a:lnTo>
                    <a:pt x="901" y="2903"/>
                  </a:lnTo>
                  <a:cubicBezTo>
                    <a:pt x="367" y="3236"/>
                    <a:pt x="33" y="3804"/>
                    <a:pt x="0" y="4404"/>
                  </a:cubicBezTo>
                  <a:cubicBezTo>
                    <a:pt x="0" y="4793"/>
                    <a:pt x="189" y="5010"/>
                    <a:pt x="469" y="5010"/>
                  </a:cubicBezTo>
                  <a:cubicBezTo>
                    <a:pt x="597" y="5010"/>
                    <a:pt x="744" y="4965"/>
                    <a:pt x="901" y="4871"/>
                  </a:cubicBezTo>
                  <a:lnTo>
                    <a:pt x="5971" y="1936"/>
                  </a:lnTo>
                  <a:lnTo>
                    <a:pt x="597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7"/>
            <p:cNvSpPr/>
            <p:nvPr/>
          </p:nvSpPr>
          <p:spPr>
            <a:xfrm>
              <a:off x="4652372" y="1651154"/>
              <a:ext cx="1159451" cy="666387"/>
            </a:xfrm>
            <a:custGeom>
              <a:avLst/>
              <a:gdLst/>
              <a:ahLst/>
              <a:cxnLst/>
              <a:rect l="l" t="t" r="r" b="b"/>
              <a:pathLst>
                <a:path w="56808" h="32650" extrusionOk="0">
                  <a:moveTo>
                    <a:pt x="28387" y="1"/>
                  </a:moveTo>
                  <a:cubicBezTo>
                    <a:pt x="28079" y="1"/>
                    <a:pt x="27770" y="76"/>
                    <a:pt x="27486" y="226"/>
                  </a:cubicBezTo>
                  <a:lnTo>
                    <a:pt x="501" y="15804"/>
                  </a:lnTo>
                  <a:cubicBezTo>
                    <a:pt x="0" y="15971"/>
                    <a:pt x="0" y="16671"/>
                    <a:pt x="501" y="16838"/>
                  </a:cubicBezTo>
                  <a:lnTo>
                    <a:pt x="27486" y="32449"/>
                  </a:lnTo>
                  <a:cubicBezTo>
                    <a:pt x="27770" y="32582"/>
                    <a:pt x="28079" y="32649"/>
                    <a:pt x="28387" y="32649"/>
                  </a:cubicBezTo>
                  <a:cubicBezTo>
                    <a:pt x="28696" y="32649"/>
                    <a:pt x="29004" y="32582"/>
                    <a:pt x="29288" y="32449"/>
                  </a:cubicBezTo>
                  <a:lnTo>
                    <a:pt x="56274" y="16838"/>
                  </a:lnTo>
                  <a:cubicBezTo>
                    <a:pt x="56807" y="16704"/>
                    <a:pt x="56807" y="15971"/>
                    <a:pt x="56274" y="15804"/>
                  </a:cubicBezTo>
                  <a:lnTo>
                    <a:pt x="29288" y="226"/>
                  </a:lnTo>
                  <a:cubicBezTo>
                    <a:pt x="29004" y="76"/>
                    <a:pt x="28696" y="1"/>
                    <a:pt x="283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7"/>
            <p:cNvSpPr/>
            <p:nvPr/>
          </p:nvSpPr>
          <p:spPr>
            <a:xfrm>
              <a:off x="4782404" y="1688606"/>
              <a:ext cx="898693" cy="551662"/>
            </a:xfrm>
            <a:custGeom>
              <a:avLst/>
              <a:gdLst/>
              <a:ahLst/>
              <a:cxnLst/>
              <a:rect l="l" t="t" r="r" b="b"/>
              <a:pathLst>
                <a:path w="44032" h="27029" extrusionOk="0">
                  <a:moveTo>
                    <a:pt x="22020" y="0"/>
                  </a:moveTo>
                  <a:cubicBezTo>
                    <a:pt x="21833" y="0"/>
                    <a:pt x="21649" y="42"/>
                    <a:pt x="21482" y="126"/>
                  </a:cubicBezTo>
                  <a:lnTo>
                    <a:pt x="567" y="12201"/>
                  </a:lnTo>
                  <a:cubicBezTo>
                    <a:pt x="234" y="12434"/>
                    <a:pt x="34" y="12768"/>
                    <a:pt x="0" y="13168"/>
                  </a:cubicBezTo>
                  <a:lnTo>
                    <a:pt x="0" y="13869"/>
                  </a:lnTo>
                  <a:cubicBezTo>
                    <a:pt x="34" y="14236"/>
                    <a:pt x="234" y="14569"/>
                    <a:pt x="567" y="14803"/>
                  </a:cubicBezTo>
                  <a:lnTo>
                    <a:pt x="21482" y="26878"/>
                  </a:lnTo>
                  <a:cubicBezTo>
                    <a:pt x="21649" y="26978"/>
                    <a:pt x="21833" y="27028"/>
                    <a:pt x="22020" y="27028"/>
                  </a:cubicBezTo>
                  <a:cubicBezTo>
                    <a:pt x="22208" y="27028"/>
                    <a:pt x="22400" y="26978"/>
                    <a:pt x="22583" y="26878"/>
                  </a:cubicBezTo>
                  <a:lnTo>
                    <a:pt x="43498" y="14803"/>
                  </a:lnTo>
                  <a:cubicBezTo>
                    <a:pt x="43832" y="14569"/>
                    <a:pt x="44032" y="14236"/>
                    <a:pt x="44032" y="13869"/>
                  </a:cubicBezTo>
                  <a:lnTo>
                    <a:pt x="44032" y="13168"/>
                  </a:lnTo>
                  <a:cubicBezTo>
                    <a:pt x="44032" y="12768"/>
                    <a:pt x="43832" y="12434"/>
                    <a:pt x="43498" y="12201"/>
                  </a:cubicBezTo>
                  <a:lnTo>
                    <a:pt x="22583" y="126"/>
                  </a:lnTo>
                  <a:cubicBezTo>
                    <a:pt x="22400" y="42"/>
                    <a:pt x="22208" y="0"/>
                    <a:pt x="22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7"/>
            <p:cNvSpPr/>
            <p:nvPr/>
          </p:nvSpPr>
          <p:spPr>
            <a:xfrm>
              <a:off x="4787854" y="1696954"/>
              <a:ext cx="888488" cy="503311"/>
            </a:xfrm>
            <a:custGeom>
              <a:avLst/>
              <a:gdLst/>
              <a:ahLst/>
              <a:cxnLst/>
              <a:rect l="l" t="t" r="r" b="b"/>
              <a:pathLst>
                <a:path w="43532" h="24660" extrusionOk="0">
                  <a:moveTo>
                    <a:pt x="21753" y="0"/>
                  </a:moveTo>
                  <a:cubicBezTo>
                    <a:pt x="21566" y="0"/>
                    <a:pt x="21382" y="50"/>
                    <a:pt x="21215" y="150"/>
                  </a:cubicBezTo>
                  <a:lnTo>
                    <a:pt x="300" y="11825"/>
                  </a:lnTo>
                  <a:cubicBezTo>
                    <a:pt x="0" y="11992"/>
                    <a:pt x="0" y="12259"/>
                    <a:pt x="300" y="12426"/>
                  </a:cubicBezTo>
                  <a:lnTo>
                    <a:pt x="21215" y="24534"/>
                  </a:lnTo>
                  <a:cubicBezTo>
                    <a:pt x="21382" y="24618"/>
                    <a:pt x="21566" y="24659"/>
                    <a:pt x="21753" y="24659"/>
                  </a:cubicBezTo>
                  <a:cubicBezTo>
                    <a:pt x="21941" y="24659"/>
                    <a:pt x="22133" y="24618"/>
                    <a:pt x="22316" y="24534"/>
                  </a:cubicBezTo>
                  <a:lnTo>
                    <a:pt x="43231" y="12426"/>
                  </a:lnTo>
                  <a:cubicBezTo>
                    <a:pt x="43531" y="12259"/>
                    <a:pt x="43531" y="11992"/>
                    <a:pt x="43231" y="11825"/>
                  </a:cubicBezTo>
                  <a:lnTo>
                    <a:pt x="22316" y="150"/>
                  </a:lnTo>
                  <a:cubicBezTo>
                    <a:pt x="22133" y="50"/>
                    <a:pt x="21941" y="0"/>
                    <a:pt x="217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7"/>
            <p:cNvSpPr/>
            <p:nvPr/>
          </p:nvSpPr>
          <p:spPr>
            <a:xfrm>
              <a:off x="4782404" y="1938976"/>
              <a:ext cx="450040" cy="300945"/>
            </a:xfrm>
            <a:custGeom>
              <a:avLst/>
              <a:gdLst/>
              <a:ahLst/>
              <a:cxnLst/>
              <a:rect l="l" t="t" r="r" b="b"/>
              <a:pathLst>
                <a:path w="22050" h="14745" extrusionOk="0">
                  <a:moveTo>
                    <a:pt x="467" y="1"/>
                  </a:moveTo>
                  <a:lnTo>
                    <a:pt x="467" y="1"/>
                  </a:lnTo>
                  <a:cubicBezTo>
                    <a:pt x="201" y="234"/>
                    <a:pt x="34" y="534"/>
                    <a:pt x="0" y="901"/>
                  </a:cubicBezTo>
                  <a:lnTo>
                    <a:pt x="0" y="1602"/>
                  </a:lnTo>
                  <a:cubicBezTo>
                    <a:pt x="34" y="1969"/>
                    <a:pt x="234" y="2336"/>
                    <a:pt x="567" y="2536"/>
                  </a:cubicBezTo>
                  <a:lnTo>
                    <a:pt x="21482" y="14611"/>
                  </a:lnTo>
                  <a:cubicBezTo>
                    <a:pt x="21649" y="14711"/>
                    <a:pt x="21849" y="14744"/>
                    <a:pt x="22049" y="14744"/>
                  </a:cubicBezTo>
                  <a:lnTo>
                    <a:pt x="22049" y="12810"/>
                  </a:lnTo>
                  <a:cubicBezTo>
                    <a:pt x="21849" y="12810"/>
                    <a:pt x="21649" y="12743"/>
                    <a:pt x="21482" y="12676"/>
                  </a:cubicBezTo>
                  <a:lnTo>
                    <a:pt x="567" y="568"/>
                  </a:lnTo>
                  <a:cubicBezTo>
                    <a:pt x="301" y="434"/>
                    <a:pt x="267" y="201"/>
                    <a:pt x="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7"/>
            <p:cNvSpPr/>
            <p:nvPr/>
          </p:nvSpPr>
          <p:spPr>
            <a:xfrm>
              <a:off x="4920600" y="1649133"/>
              <a:ext cx="622301" cy="470797"/>
            </a:xfrm>
            <a:custGeom>
              <a:avLst/>
              <a:gdLst/>
              <a:ahLst/>
              <a:cxnLst/>
              <a:rect l="l" t="t" r="r" b="b"/>
              <a:pathLst>
                <a:path w="30490" h="23067" extrusionOk="0">
                  <a:moveTo>
                    <a:pt x="15423" y="1"/>
                  </a:moveTo>
                  <a:cubicBezTo>
                    <a:pt x="15212" y="1"/>
                    <a:pt x="15005" y="89"/>
                    <a:pt x="14878" y="258"/>
                  </a:cubicBezTo>
                  <a:lnTo>
                    <a:pt x="10542" y="6096"/>
                  </a:lnTo>
                  <a:cubicBezTo>
                    <a:pt x="10275" y="6429"/>
                    <a:pt x="9975" y="6730"/>
                    <a:pt x="9608" y="6930"/>
                  </a:cubicBezTo>
                  <a:lnTo>
                    <a:pt x="535" y="12200"/>
                  </a:lnTo>
                  <a:cubicBezTo>
                    <a:pt x="201" y="12400"/>
                    <a:pt x="34" y="12734"/>
                    <a:pt x="1" y="13134"/>
                  </a:cubicBezTo>
                  <a:lnTo>
                    <a:pt x="1" y="13835"/>
                  </a:lnTo>
                  <a:cubicBezTo>
                    <a:pt x="34" y="14202"/>
                    <a:pt x="201" y="14568"/>
                    <a:pt x="535" y="14769"/>
                  </a:cubicBezTo>
                  <a:lnTo>
                    <a:pt x="14711" y="22941"/>
                  </a:lnTo>
                  <a:cubicBezTo>
                    <a:pt x="14878" y="23025"/>
                    <a:pt x="15062" y="23066"/>
                    <a:pt x="15245" y="23066"/>
                  </a:cubicBezTo>
                  <a:cubicBezTo>
                    <a:pt x="15429" y="23066"/>
                    <a:pt x="15612" y="23025"/>
                    <a:pt x="15779" y="22941"/>
                  </a:cubicBezTo>
                  <a:lnTo>
                    <a:pt x="29956" y="14769"/>
                  </a:lnTo>
                  <a:cubicBezTo>
                    <a:pt x="30289" y="14535"/>
                    <a:pt x="30489" y="14202"/>
                    <a:pt x="30489" y="13801"/>
                  </a:cubicBezTo>
                  <a:lnTo>
                    <a:pt x="30489" y="9198"/>
                  </a:lnTo>
                  <a:cubicBezTo>
                    <a:pt x="30489" y="8798"/>
                    <a:pt x="30289" y="8464"/>
                    <a:pt x="29956" y="8264"/>
                  </a:cubicBezTo>
                  <a:lnTo>
                    <a:pt x="15779" y="91"/>
                  </a:lnTo>
                  <a:cubicBezTo>
                    <a:pt x="15669" y="30"/>
                    <a:pt x="15545" y="1"/>
                    <a:pt x="15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7"/>
            <p:cNvSpPr/>
            <p:nvPr/>
          </p:nvSpPr>
          <p:spPr>
            <a:xfrm>
              <a:off x="4925376" y="1649133"/>
              <a:ext cx="614790" cy="430937"/>
            </a:xfrm>
            <a:custGeom>
              <a:avLst/>
              <a:gdLst/>
              <a:ahLst/>
              <a:cxnLst/>
              <a:rect l="l" t="t" r="r" b="b"/>
              <a:pathLst>
                <a:path w="30122" h="21114" extrusionOk="0">
                  <a:moveTo>
                    <a:pt x="15189" y="1"/>
                  </a:moveTo>
                  <a:cubicBezTo>
                    <a:pt x="14978" y="1"/>
                    <a:pt x="14771" y="89"/>
                    <a:pt x="14644" y="258"/>
                  </a:cubicBezTo>
                  <a:lnTo>
                    <a:pt x="10308" y="6096"/>
                  </a:lnTo>
                  <a:cubicBezTo>
                    <a:pt x="10074" y="6429"/>
                    <a:pt x="9774" y="6696"/>
                    <a:pt x="9474" y="6930"/>
                  </a:cubicBezTo>
                  <a:lnTo>
                    <a:pt x="301" y="12133"/>
                  </a:lnTo>
                  <a:cubicBezTo>
                    <a:pt x="0" y="12233"/>
                    <a:pt x="0" y="12667"/>
                    <a:pt x="301" y="12767"/>
                  </a:cubicBezTo>
                  <a:lnTo>
                    <a:pt x="14477" y="20940"/>
                  </a:lnTo>
                  <a:cubicBezTo>
                    <a:pt x="14667" y="21053"/>
                    <a:pt x="14878" y="21113"/>
                    <a:pt x="15092" y="21113"/>
                  </a:cubicBezTo>
                  <a:cubicBezTo>
                    <a:pt x="15255" y="21113"/>
                    <a:pt x="15420" y="21079"/>
                    <a:pt x="15578" y="21006"/>
                  </a:cubicBezTo>
                  <a:lnTo>
                    <a:pt x="24651" y="15769"/>
                  </a:lnTo>
                  <a:cubicBezTo>
                    <a:pt x="24985" y="15536"/>
                    <a:pt x="25285" y="15236"/>
                    <a:pt x="25552" y="14935"/>
                  </a:cubicBezTo>
                  <a:lnTo>
                    <a:pt x="29888" y="9098"/>
                  </a:lnTo>
                  <a:cubicBezTo>
                    <a:pt x="30122" y="8831"/>
                    <a:pt x="30022" y="8397"/>
                    <a:pt x="29722" y="8264"/>
                  </a:cubicBezTo>
                  <a:lnTo>
                    <a:pt x="15545" y="91"/>
                  </a:lnTo>
                  <a:cubicBezTo>
                    <a:pt x="15435" y="30"/>
                    <a:pt x="15311" y="1"/>
                    <a:pt x="151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7"/>
            <p:cNvSpPr/>
            <p:nvPr/>
          </p:nvSpPr>
          <p:spPr>
            <a:xfrm>
              <a:off x="5126211" y="1649807"/>
              <a:ext cx="413282" cy="313702"/>
            </a:xfrm>
            <a:custGeom>
              <a:avLst/>
              <a:gdLst/>
              <a:ahLst/>
              <a:cxnLst/>
              <a:rect l="l" t="t" r="r" b="b"/>
              <a:pathLst>
                <a:path w="20249" h="15370" extrusionOk="0">
                  <a:moveTo>
                    <a:pt x="5349" y="1"/>
                  </a:moveTo>
                  <a:cubicBezTo>
                    <a:pt x="5138" y="1"/>
                    <a:pt x="4931" y="90"/>
                    <a:pt x="4804" y="259"/>
                  </a:cubicBezTo>
                  <a:lnTo>
                    <a:pt x="468" y="6096"/>
                  </a:lnTo>
                  <a:cubicBezTo>
                    <a:pt x="334" y="6263"/>
                    <a:pt x="168" y="6430"/>
                    <a:pt x="1" y="6563"/>
                  </a:cubicBezTo>
                  <a:cubicBezTo>
                    <a:pt x="1" y="6563"/>
                    <a:pt x="15245" y="15369"/>
                    <a:pt x="15245" y="15369"/>
                  </a:cubicBezTo>
                  <a:cubicBezTo>
                    <a:pt x="15412" y="15236"/>
                    <a:pt x="15579" y="15069"/>
                    <a:pt x="15712" y="14902"/>
                  </a:cubicBezTo>
                  <a:lnTo>
                    <a:pt x="20048" y="9065"/>
                  </a:lnTo>
                  <a:cubicBezTo>
                    <a:pt x="20249" y="8798"/>
                    <a:pt x="20182" y="8431"/>
                    <a:pt x="19882" y="8264"/>
                  </a:cubicBezTo>
                  <a:lnTo>
                    <a:pt x="5705" y="92"/>
                  </a:lnTo>
                  <a:cubicBezTo>
                    <a:pt x="5595" y="31"/>
                    <a:pt x="5471" y="1"/>
                    <a:pt x="534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7"/>
            <p:cNvSpPr/>
            <p:nvPr/>
          </p:nvSpPr>
          <p:spPr>
            <a:xfrm>
              <a:off x="4995505" y="1897788"/>
              <a:ext cx="40187" cy="21124"/>
            </a:xfrm>
            <a:custGeom>
              <a:avLst/>
              <a:gdLst/>
              <a:ahLst/>
              <a:cxnLst/>
              <a:rect l="l" t="t" r="r" b="b"/>
              <a:pathLst>
                <a:path w="1969" h="1035" extrusionOk="0">
                  <a:moveTo>
                    <a:pt x="968" y="0"/>
                  </a:moveTo>
                  <a:cubicBezTo>
                    <a:pt x="751" y="0"/>
                    <a:pt x="534" y="50"/>
                    <a:pt x="334" y="151"/>
                  </a:cubicBezTo>
                  <a:cubicBezTo>
                    <a:pt x="0" y="284"/>
                    <a:pt x="0" y="784"/>
                    <a:pt x="334" y="884"/>
                  </a:cubicBezTo>
                  <a:cubicBezTo>
                    <a:pt x="534" y="984"/>
                    <a:pt x="751" y="1035"/>
                    <a:pt x="968" y="1035"/>
                  </a:cubicBezTo>
                  <a:cubicBezTo>
                    <a:pt x="1184" y="1035"/>
                    <a:pt x="1401" y="984"/>
                    <a:pt x="1601" y="884"/>
                  </a:cubicBezTo>
                  <a:cubicBezTo>
                    <a:pt x="1968" y="784"/>
                    <a:pt x="1968" y="284"/>
                    <a:pt x="1601" y="151"/>
                  </a:cubicBezTo>
                  <a:cubicBezTo>
                    <a:pt x="1401" y="50"/>
                    <a:pt x="1184" y="0"/>
                    <a:pt x="96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7"/>
            <p:cNvSpPr/>
            <p:nvPr/>
          </p:nvSpPr>
          <p:spPr>
            <a:xfrm>
              <a:off x="5046550" y="1927750"/>
              <a:ext cx="40208" cy="21124"/>
            </a:xfrm>
            <a:custGeom>
              <a:avLst/>
              <a:gdLst/>
              <a:ahLst/>
              <a:cxnLst/>
              <a:rect l="l" t="t" r="r" b="b"/>
              <a:pathLst>
                <a:path w="1970" h="1035" extrusionOk="0">
                  <a:moveTo>
                    <a:pt x="985" y="0"/>
                  </a:moveTo>
                  <a:cubicBezTo>
                    <a:pt x="777" y="0"/>
                    <a:pt x="568" y="50"/>
                    <a:pt x="368" y="150"/>
                  </a:cubicBezTo>
                  <a:cubicBezTo>
                    <a:pt x="1" y="284"/>
                    <a:pt x="1" y="784"/>
                    <a:pt x="368" y="884"/>
                  </a:cubicBezTo>
                  <a:cubicBezTo>
                    <a:pt x="568" y="984"/>
                    <a:pt x="777" y="1034"/>
                    <a:pt x="985" y="1034"/>
                  </a:cubicBezTo>
                  <a:cubicBezTo>
                    <a:pt x="1193" y="1034"/>
                    <a:pt x="1402" y="984"/>
                    <a:pt x="1602" y="884"/>
                  </a:cubicBezTo>
                  <a:cubicBezTo>
                    <a:pt x="1969" y="784"/>
                    <a:pt x="1969" y="284"/>
                    <a:pt x="1602" y="150"/>
                  </a:cubicBezTo>
                  <a:cubicBezTo>
                    <a:pt x="1402" y="50"/>
                    <a:pt x="1193" y="0"/>
                    <a:pt x="98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7"/>
            <p:cNvSpPr/>
            <p:nvPr/>
          </p:nvSpPr>
          <p:spPr>
            <a:xfrm>
              <a:off x="5098310" y="1957692"/>
              <a:ext cx="40187" cy="21124"/>
            </a:xfrm>
            <a:custGeom>
              <a:avLst/>
              <a:gdLst/>
              <a:ahLst/>
              <a:cxnLst/>
              <a:rect l="l" t="t" r="r" b="b"/>
              <a:pathLst>
                <a:path w="1969" h="1035" extrusionOk="0">
                  <a:moveTo>
                    <a:pt x="997" y="1"/>
                  </a:moveTo>
                  <a:cubicBezTo>
                    <a:pt x="784" y="1"/>
                    <a:pt x="567" y="51"/>
                    <a:pt x="367" y="151"/>
                  </a:cubicBezTo>
                  <a:cubicBezTo>
                    <a:pt x="0" y="284"/>
                    <a:pt x="0" y="785"/>
                    <a:pt x="367" y="885"/>
                  </a:cubicBezTo>
                  <a:cubicBezTo>
                    <a:pt x="567" y="985"/>
                    <a:pt x="784" y="1035"/>
                    <a:pt x="997" y="1035"/>
                  </a:cubicBezTo>
                  <a:cubicBezTo>
                    <a:pt x="1209" y="1035"/>
                    <a:pt x="1418" y="985"/>
                    <a:pt x="1601" y="885"/>
                  </a:cubicBezTo>
                  <a:cubicBezTo>
                    <a:pt x="1968" y="785"/>
                    <a:pt x="1968" y="284"/>
                    <a:pt x="1601" y="151"/>
                  </a:cubicBezTo>
                  <a:cubicBezTo>
                    <a:pt x="1418" y="51"/>
                    <a:pt x="1209" y="1"/>
                    <a:pt x="9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7"/>
            <p:cNvSpPr/>
            <p:nvPr/>
          </p:nvSpPr>
          <p:spPr>
            <a:xfrm>
              <a:off x="5150723" y="1987654"/>
              <a:ext cx="40187" cy="21124"/>
            </a:xfrm>
            <a:custGeom>
              <a:avLst/>
              <a:gdLst/>
              <a:ahLst/>
              <a:cxnLst/>
              <a:rect l="l" t="t" r="r" b="b"/>
              <a:pathLst>
                <a:path w="1969" h="1035" extrusionOk="0">
                  <a:moveTo>
                    <a:pt x="968" y="1"/>
                  </a:moveTo>
                  <a:cubicBezTo>
                    <a:pt x="751" y="1"/>
                    <a:pt x="534" y="51"/>
                    <a:pt x="334" y="151"/>
                  </a:cubicBezTo>
                  <a:cubicBezTo>
                    <a:pt x="1" y="284"/>
                    <a:pt x="1" y="784"/>
                    <a:pt x="334" y="885"/>
                  </a:cubicBezTo>
                  <a:cubicBezTo>
                    <a:pt x="534" y="985"/>
                    <a:pt x="751" y="1035"/>
                    <a:pt x="968" y="1035"/>
                  </a:cubicBezTo>
                  <a:cubicBezTo>
                    <a:pt x="1185" y="1035"/>
                    <a:pt x="1402" y="985"/>
                    <a:pt x="1602" y="885"/>
                  </a:cubicBezTo>
                  <a:cubicBezTo>
                    <a:pt x="1969" y="784"/>
                    <a:pt x="1969" y="284"/>
                    <a:pt x="1602" y="151"/>
                  </a:cubicBezTo>
                  <a:cubicBezTo>
                    <a:pt x="1402" y="51"/>
                    <a:pt x="1185"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5033631" y="1875317"/>
              <a:ext cx="40187" cy="21124"/>
            </a:xfrm>
            <a:custGeom>
              <a:avLst/>
              <a:gdLst/>
              <a:ahLst/>
              <a:cxnLst/>
              <a:rect l="l" t="t" r="r" b="b"/>
              <a:pathLst>
                <a:path w="1969" h="1035" extrusionOk="0">
                  <a:moveTo>
                    <a:pt x="972" y="1"/>
                  </a:moveTo>
                  <a:cubicBezTo>
                    <a:pt x="759" y="1"/>
                    <a:pt x="551" y="51"/>
                    <a:pt x="367" y="151"/>
                  </a:cubicBezTo>
                  <a:cubicBezTo>
                    <a:pt x="0" y="284"/>
                    <a:pt x="0" y="785"/>
                    <a:pt x="367" y="885"/>
                  </a:cubicBezTo>
                  <a:cubicBezTo>
                    <a:pt x="551" y="985"/>
                    <a:pt x="759" y="1035"/>
                    <a:pt x="972" y="1035"/>
                  </a:cubicBezTo>
                  <a:cubicBezTo>
                    <a:pt x="1184" y="1035"/>
                    <a:pt x="1401" y="985"/>
                    <a:pt x="1601" y="885"/>
                  </a:cubicBezTo>
                  <a:cubicBezTo>
                    <a:pt x="1968" y="785"/>
                    <a:pt x="1968" y="284"/>
                    <a:pt x="1601" y="151"/>
                  </a:cubicBezTo>
                  <a:cubicBezTo>
                    <a:pt x="1401" y="51"/>
                    <a:pt x="1184" y="1"/>
                    <a:pt x="97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5087411" y="1905626"/>
              <a:ext cx="36779" cy="21124"/>
            </a:xfrm>
            <a:custGeom>
              <a:avLst/>
              <a:gdLst/>
              <a:ahLst/>
              <a:cxnLst/>
              <a:rect l="l" t="t" r="r" b="b"/>
              <a:pathLst>
                <a:path w="1802" h="1035" extrusionOk="0">
                  <a:moveTo>
                    <a:pt x="901" y="0"/>
                  </a:moveTo>
                  <a:cubicBezTo>
                    <a:pt x="401" y="0"/>
                    <a:pt x="0" y="234"/>
                    <a:pt x="0" y="500"/>
                  </a:cubicBezTo>
                  <a:cubicBezTo>
                    <a:pt x="0" y="801"/>
                    <a:pt x="401" y="1034"/>
                    <a:pt x="901" y="1034"/>
                  </a:cubicBezTo>
                  <a:cubicBezTo>
                    <a:pt x="1401" y="1034"/>
                    <a:pt x="1802" y="801"/>
                    <a:pt x="1802" y="500"/>
                  </a:cubicBezTo>
                  <a:cubicBezTo>
                    <a:pt x="1802" y="234"/>
                    <a:pt x="1401"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7"/>
            <p:cNvSpPr/>
            <p:nvPr/>
          </p:nvSpPr>
          <p:spPr>
            <a:xfrm>
              <a:off x="5137110" y="1935914"/>
              <a:ext cx="40187" cy="20451"/>
            </a:xfrm>
            <a:custGeom>
              <a:avLst/>
              <a:gdLst/>
              <a:ahLst/>
              <a:cxnLst/>
              <a:rect l="l" t="t" r="r" b="b"/>
              <a:pathLst>
                <a:path w="1969" h="1002" extrusionOk="0">
                  <a:moveTo>
                    <a:pt x="1001" y="0"/>
                  </a:moveTo>
                  <a:cubicBezTo>
                    <a:pt x="784" y="0"/>
                    <a:pt x="568" y="50"/>
                    <a:pt x="367" y="151"/>
                  </a:cubicBezTo>
                  <a:cubicBezTo>
                    <a:pt x="0" y="251"/>
                    <a:pt x="0" y="751"/>
                    <a:pt x="367" y="851"/>
                  </a:cubicBezTo>
                  <a:cubicBezTo>
                    <a:pt x="568" y="951"/>
                    <a:pt x="784" y="1001"/>
                    <a:pt x="1001" y="1001"/>
                  </a:cubicBezTo>
                  <a:cubicBezTo>
                    <a:pt x="1218" y="1001"/>
                    <a:pt x="1435" y="951"/>
                    <a:pt x="1635" y="851"/>
                  </a:cubicBezTo>
                  <a:cubicBezTo>
                    <a:pt x="1969" y="751"/>
                    <a:pt x="1969" y="251"/>
                    <a:pt x="1635" y="151"/>
                  </a:cubicBezTo>
                  <a:cubicBezTo>
                    <a:pt x="1435" y="50"/>
                    <a:pt x="1218" y="0"/>
                    <a:pt x="100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5190890" y="1965529"/>
              <a:ext cx="36779" cy="21124"/>
            </a:xfrm>
            <a:custGeom>
              <a:avLst/>
              <a:gdLst/>
              <a:ahLst/>
              <a:cxnLst/>
              <a:rect l="l" t="t" r="r" b="b"/>
              <a:pathLst>
                <a:path w="1802" h="1035" extrusionOk="0">
                  <a:moveTo>
                    <a:pt x="901" y="0"/>
                  </a:moveTo>
                  <a:cubicBezTo>
                    <a:pt x="401" y="0"/>
                    <a:pt x="1" y="234"/>
                    <a:pt x="1" y="501"/>
                  </a:cubicBezTo>
                  <a:cubicBezTo>
                    <a:pt x="1" y="801"/>
                    <a:pt x="401" y="1035"/>
                    <a:pt x="901" y="1035"/>
                  </a:cubicBezTo>
                  <a:cubicBezTo>
                    <a:pt x="1402" y="1035"/>
                    <a:pt x="1802" y="801"/>
                    <a:pt x="1802" y="501"/>
                  </a:cubicBezTo>
                  <a:cubicBezTo>
                    <a:pt x="1802" y="234"/>
                    <a:pt x="1402"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5072430" y="1852846"/>
              <a:ext cx="40187" cy="21124"/>
            </a:xfrm>
            <a:custGeom>
              <a:avLst/>
              <a:gdLst/>
              <a:ahLst/>
              <a:cxnLst/>
              <a:rect l="l" t="t" r="r" b="b"/>
              <a:pathLst>
                <a:path w="1969" h="1035" extrusionOk="0">
                  <a:moveTo>
                    <a:pt x="1001" y="1"/>
                  </a:moveTo>
                  <a:cubicBezTo>
                    <a:pt x="784" y="1"/>
                    <a:pt x="568" y="51"/>
                    <a:pt x="367" y="151"/>
                  </a:cubicBezTo>
                  <a:cubicBezTo>
                    <a:pt x="1" y="284"/>
                    <a:pt x="1" y="785"/>
                    <a:pt x="367" y="885"/>
                  </a:cubicBezTo>
                  <a:cubicBezTo>
                    <a:pt x="568" y="985"/>
                    <a:pt x="784" y="1035"/>
                    <a:pt x="1001" y="1035"/>
                  </a:cubicBezTo>
                  <a:cubicBezTo>
                    <a:pt x="1218" y="1035"/>
                    <a:pt x="1435" y="985"/>
                    <a:pt x="1635" y="885"/>
                  </a:cubicBezTo>
                  <a:cubicBezTo>
                    <a:pt x="1969" y="785"/>
                    <a:pt x="1969" y="284"/>
                    <a:pt x="1635" y="151"/>
                  </a:cubicBezTo>
                  <a:cubicBezTo>
                    <a:pt x="1435" y="51"/>
                    <a:pt x="1218" y="1"/>
                    <a:pt x="1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5124864" y="1882808"/>
              <a:ext cx="39493" cy="21124"/>
            </a:xfrm>
            <a:custGeom>
              <a:avLst/>
              <a:gdLst/>
              <a:ahLst/>
              <a:cxnLst/>
              <a:rect l="l" t="t" r="r" b="b"/>
              <a:pathLst>
                <a:path w="1935" h="1035" extrusionOk="0">
                  <a:moveTo>
                    <a:pt x="967" y="1"/>
                  </a:moveTo>
                  <a:cubicBezTo>
                    <a:pt x="751" y="1"/>
                    <a:pt x="534" y="51"/>
                    <a:pt x="334" y="151"/>
                  </a:cubicBezTo>
                  <a:cubicBezTo>
                    <a:pt x="0" y="284"/>
                    <a:pt x="0" y="784"/>
                    <a:pt x="334" y="885"/>
                  </a:cubicBezTo>
                  <a:cubicBezTo>
                    <a:pt x="534" y="985"/>
                    <a:pt x="751" y="1035"/>
                    <a:pt x="967" y="1035"/>
                  </a:cubicBezTo>
                  <a:cubicBezTo>
                    <a:pt x="1184" y="1035"/>
                    <a:pt x="1401" y="985"/>
                    <a:pt x="1601" y="885"/>
                  </a:cubicBezTo>
                  <a:cubicBezTo>
                    <a:pt x="1935" y="784"/>
                    <a:pt x="1935" y="284"/>
                    <a:pt x="1601" y="151"/>
                  </a:cubicBezTo>
                  <a:cubicBezTo>
                    <a:pt x="1401" y="51"/>
                    <a:pt x="1184" y="1"/>
                    <a:pt x="96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7"/>
            <p:cNvSpPr/>
            <p:nvPr/>
          </p:nvSpPr>
          <p:spPr>
            <a:xfrm>
              <a:off x="5176603" y="1912769"/>
              <a:ext cx="39493" cy="21124"/>
            </a:xfrm>
            <a:custGeom>
              <a:avLst/>
              <a:gdLst/>
              <a:ahLst/>
              <a:cxnLst/>
              <a:rect l="l" t="t" r="r" b="b"/>
              <a:pathLst>
                <a:path w="1935" h="1035" extrusionOk="0">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35" y="784"/>
                    <a:pt x="1935" y="284"/>
                    <a:pt x="1601" y="150"/>
                  </a:cubicBezTo>
                  <a:cubicBezTo>
                    <a:pt x="1401" y="50"/>
                    <a:pt x="1184" y="0"/>
                    <a:pt x="9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7"/>
            <p:cNvSpPr/>
            <p:nvPr/>
          </p:nvSpPr>
          <p:spPr>
            <a:xfrm>
              <a:off x="5202462" y="2016922"/>
              <a:ext cx="40187" cy="21145"/>
            </a:xfrm>
            <a:custGeom>
              <a:avLst/>
              <a:gdLst/>
              <a:ahLst/>
              <a:cxnLst/>
              <a:rect l="l" t="t" r="r" b="b"/>
              <a:pathLst>
                <a:path w="1969"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5241282" y="1994471"/>
              <a:ext cx="40187" cy="21124"/>
            </a:xfrm>
            <a:custGeom>
              <a:avLst/>
              <a:gdLst/>
              <a:ahLst/>
              <a:cxnLst/>
              <a:rect l="l" t="t" r="r" b="b"/>
              <a:pathLst>
                <a:path w="1969" h="1035" extrusionOk="0">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7"/>
            <p:cNvSpPr/>
            <p:nvPr/>
          </p:nvSpPr>
          <p:spPr>
            <a:xfrm>
              <a:off x="5228342" y="1942731"/>
              <a:ext cx="40187" cy="21124"/>
            </a:xfrm>
            <a:custGeom>
              <a:avLst/>
              <a:gdLst/>
              <a:ahLst/>
              <a:cxnLst/>
              <a:rect l="l" t="t" r="r" b="b"/>
              <a:pathLst>
                <a:path w="1969" h="1035" extrusionOk="0">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68" y="784"/>
                    <a:pt x="1968" y="284"/>
                    <a:pt x="1601" y="150"/>
                  </a:cubicBezTo>
                  <a:cubicBezTo>
                    <a:pt x="1401" y="50"/>
                    <a:pt x="1184" y="0"/>
                    <a:pt x="9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5113271" y="1830721"/>
              <a:ext cx="36799" cy="21124"/>
            </a:xfrm>
            <a:custGeom>
              <a:avLst/>
              <a:gdLst/>
              <a:ahLst/>
              <a:cxnLst/>
              <a:rect l="l" t="t" r="r" b="b"/>
              <a:pathLst>
                <a:path w="1803" h="1035" extrusionOk="0">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5163663" y="1860336"/>
              <a:ext cx="39514" cy="21124"/>
            </a:xfrm>
            <a:custGeom>
              <a:avLst/>
              <a:gdLst/>
              <a:ahLst/>
              <a:cxnLst/>
              <a:rect l="l" t="t" r="r" b="b"/>
              <a:pathLst>
                <a:path w="1936" h="1035" extrusionOk="0">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5216770" y="1890645"/>
              <a:ext cx="36779" cy="21124"/>
            </a:xfrm>
            <a:custGeom>
              <a:avLst/>
              <a:gdLst/>
              <a:ahLst/>
              <a:cxnLst/>
              <a:rect l="l" t="t" r="r" b="b"/>
              <a:pathLst>
                <a:path w="1802" h="1035" extrusionOk="0">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7"/>
            <p:cNvSpPr/>
            <p:nvPr/>
          </p:nvSpPr>
          <p:spPr>
            <a:xfrm>
              <a:off x="5267836" y="1920260"/>
              <a:ext cx="39493" cy="21124"/>
            </a:xfrm>
            <a:custGeom>
              <a:avLst/>
              <a:gdLst/>
              <a:ahLst/>
              <a:cxnLst/>
              <a:rect l="l" t="t" r="r" b="b"/>
              <a:pathLst>
                <a:path w="1935" h="1035" extrusionOk="0">
                  <a:moveTo>
                    <a:pt x="967" y="0"/>
                  </a:moveTo>
                  <a:cubicBezTo>
                    <a:pt x="751" y="0"/>
                    <a:pt x="534" y="50"/>
                    <a:pt x="334" y="150"/>
                  </a:cubicBezTo>
                  <a:cubicBezTo>
                    <a:pt x="0" y="284"/>
                    <a:pt x="0" y="784"/>
                    <a:pt x="334" y="884"/>
                  </a:cubicBezTo>
                  <a:cubicBezTo>
                    <a:pt x="534" y="984"/>
                    <a:pt x="751" y="1034"/>
                    <a:pt x="967" y="1034"/>
                  </a:cubicBezTo>
                  <a:cubicBezTo>
                    <a:pt x="1184" y="1034"/>
                    <a:pt x="1401" y="984"/>
                    <a:pt x="1601" y="884"/>
                  </a:cubicBezTo>
                  <a:cubicBezTo>
                    <a:pt x="1935" y="784"/>
                    <a:pt x="1935" y="284"/>
                    <a:pt x="1601" y="150"/>
                  </a:cubicBezTo>
                  <a:cubicBezTo>
                    <a:pt x="1401" y="50"/>
                    <a:pt x="1184" y="0"/>
                    <a:pt x="9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7"/>
            <p:cNvSpPr/>
            <p:nvPr/>
          </p:nvSpPr>
          <p:spPr>
            <a:xfrm>
              <a:off x="5280082" y="1971999"/>
              <a:ext cx="40187" cy="21124"/>
            </a:xfrm>
            <a:custGeom>
              <a:avLst/>
              <a:gdLst/>
              <a:ahLst/>
              <a:cxnLst/>
              <a:rect l="l" t="t" r="r" b="b"/>
              <a:pathLst>
                <a:path w="1969" h="1035" extrusionOk="0">
                  <a:moveTo>
                    <a:pt x="997" y="0"/>
                  </a:moveTo>
                  <a:cubicBezTo>
                    <a:pt x="784" y="0"/>
                    <a:pt x="568" y="50"/>
                    <a:pt x="367" y="150"/>
                  </a:cubicBezTo>
                  <a:cubicBezTo>
                    <a:pt x="0" y="284"/>
                    <a:pt x="0" y="784"/>
                    <a:pt x="367" y="884"/>
                  </a:cubicBezTo>
                  <a:cubicBezTo>
                    <a:pt x="568" y="984"/>
                    <a:pt x="784" y="1034"/>
                    <a:pt x="997" y="1034"/>
                  </a:cubicBezTo>
                  <a:cubicBezTo>
                    <a:pt x="1210" y="1034"/>
                    <a:pt x="1418" y="984"/>
                    <a:pt x="1602" y="884"/>
                  </a:cubicBezTo>
                  <a:cubicBezTo>
                    <a:pt x="1969" y="784"/>
                    <a:pt x="1969" y="284"/>
                    <a:pt x="1602" y="150"/>
                  </a:cubicBezTo>
                  <a:cubicBezTo>
                    <a:pt x="1418" y="50"/>
                    <a:pt x="1210" y="0"/>
                    <a:pt x="99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7"/>
            <p:cNvSpPr/>
            <p:nvPr/>
          </p:nvSpPr>
          <p:spPr>
            <a:xfrm>
              <a:off x="5320922" y="1949875"/>
              <a:ext cx="36799" cy="21124"/>
            </a:xfrm>
            <a:custGeom>
              <a:avLst/>
              <a:gdLst/>
              <a:ahLst/>
              <a:cxnLst/>
              <a:rect l="l" t="t" r="r" b="b"/>
              <a:pathLst>
                <a:path w="1803" h="1035" extrusionOk="0">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7"/>
            <p:cNvSpPr/>
            <p:nvPr/>
          </p:nvSpPr>
          <p:spPr>
            <a:xfrm>
              <a:off x="4920600" y="1899483"/>
              <a:ext cx="311844" cy="220612"/>
            </a:xfrm>
            <a:custGeom>
              <a:avLst/>
              <a:gdLst/>
              <a:ahLst/>
              <a:cxnLst/>
              <a:rect l="l" t="t" r="r" b="b"/>
              <a:pathLst>
                <a:path w="15279" h="10809" extrusionOk="0">
                  <a:moveTo>
                    <a:pt x="435" y="1"/>
                  </a:moveTo>
                  <a:cubicBezTo>
                    <a:pt x="168" y="201"/>
                    <a:pt x="1" y="535"/>
                    <a:pt x="1" y="868"/>
                  </a:cubicBezTo>
                  <a:lnTo>
                    <a:pt x="1" y="1569"/>
                  </a:lnTo>
                  <a:cubicBezTo>
                    <a:pt x="1" y="1969"/>
                    <a:pt x="234" y="2302"/>
                    <a:pt x="535" y="2503"/>
                  </a:cubicBezTo>
                  <a:lnTo>
                    <a:pt x="14711" y="10675"/>
                  </a:lnTo>
                  <a:cubicBezTo>
                    <a:pt x="14878" y="10775"/>
                    <a:pt x="15078" y="10809"/>
                    <a:pt x="15278" y="10809"/>
                  </a:cubicBezTo>
                  <a:lnTo>
                    <a:pt x="15278" y="8874"/>
                  </a:lnTo>
                  <a:cubicBezTo>
                    <a:pt x="15078" y="8874"/>
                    <a:pt x="14878" y="8841"/>
                    <a:pt x="14711" y="8740"/>
                  </a:cubicBezTo>
                  <a:lnTo>
                    <a:pt x="535" y="568"/>
                  </a:lnTo>
                  <a:cubicBezTo>
                    <a:pt x="268" y="434"/>
                    <a:pt x="234" y="168"/>
                    <a:pt x="4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7"/>
            <p:cNvSpPr/>
            <p:nvPr/>
          </p:nvSpPr>
          <p:spPr>
            <a:xfrm>
              <a:off x="5171153" y="1765613"/>
              <a:ext cx="271657" cy="161566"/>
            </a:xfrm>
            <a:custGeom>
              <a:avLst/>
              <a:gdLst/>
              <a:ahLst/>
              <a:cxnLst/>
              <a:rect l="l" t="t" r="r" b="b"/>
              <a:pathLst>
                <a:path w="13310" h="7916" extrusionOk="0">
                  <a:moveTo>
                    <a:pt x="519" y="1"/>
                  </a:moveTo>
                  <a:cubicBezTo>
                    <a:pt x="375" y="1"/>
                    <a:pt x="241" y="60"/>
                    <a:pt x="134" y="189"/>
                  </a:cubicBezTo>
                  <a:cubicBezTo>
                    <a:pt x="0" y="355"/>
                    <a:pt x="34" y="656"/>
                    <a:pt x="267" y="756"/>
                  </a:cubicBezTo>
                  <a:lnTo>
                    <a:pt x="12576" y="7861"/>
                  </a:lnTo>
                  <a:cubicBezTo>
                    <a:pt x="12648" y="7897"/>
                    <a:pt x="12728" y="7915"/>
                    <a:pt x="12808" y="7915"/>
                  </a:cubicBezTo>
                  <a:cubicBezTo>
                    <a:pt x="12950" y="7915"/>
                    <a:pt x="13091" y="7856"/>
                    <a:pt x="13176" y="7727"/>
                  </a:cubicBezTo>
                  <a:cubicBezTo>
                    <a:pt x="13310" y="7527"/>
                    <a:pt x="13276" y="7294"/>
                    <a:pt x="13076" y="7194"/>
                  </a:cubicBezTo>
                  <a:lnTo>
                    <a:pt x="768" y="55"/>
                  </a:lnTo>
                  <a:cubicBezTo>
                    <a:pt x="684" y="19"/>
                    <a:pt x="600" y="1"/>
                    <a:pt x="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7"/>
            <p:cNvSpPr/>
            <p:nvPr/>
          </p:nvSpPr>
          <p:spPr>
            <a:xfrm>
              <a:off x="5171153" y="1765613"/>
              <a:ext cx="202222" cy="123011"/>
            </a:xfrm>
            <a:custGeom>
              <a:avLst/>
              <a:gdLst/>
              <a:ahLst/>
              <a:cxnLst/>
              <a:rect l="l" t="t" r="r" b="b"/>
              <a:pathLst>
                <a:path w="9908" h="6027" extrusionOk="0">
                  <a:moveTo>
                    <a:pt x="519" y="1"/>
                  </a:moveTo>
                  <a:cubicBezTo>
                    <a:pt x="375" y="1"/>
                    <a:pt x="241" y="60"/>
                    <a:pt x="134" y="189"/>
                  </a:cubicBezTo>
                  <a:cubicBezTo>
                    <a:pt x="0" y="355"/>
                    <a:pt x="34" y="622"/>
                    <a:pt x="234" y="756"/>
                  </a:cubicBezTo>
                  <a:lnTo>
                    <a:pt x="9407" y="6026"/>
                  </a:lnTo>
                  <a:lnTo>
                    <a:pt x="9907" y="5359"/>
                  </a:lnTo>
                  <a:lnTo>
                    <a:pt x="768" y="55"/>
                  </a:lnTo>
                  <a:cubicBezTo>
                    <a:pt x="684" y="19"/>
                    <a:pt x="600" y="1"/>
                    <a:pt x="51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7"/>
            <p:cNvSpPr/>
            <p:nvPr/>
          </p:nvSpPr>
          <p:spPr>
            <a:xfrm>
              <a:off x="5192257" y="1737692"/>
              <a:ext cx="271657" cy="161423"/>
            </a:xfrm>
            <a:custGeom>
              <a:avLst/>
              <a:gdLst/>
              <a:ahLst/>
              <a:cxnLst/>
              <a:rect l="l" t="t" r="r" b="b"/>
              <a:pathLst>
                <a:path w="13310" h="7909" extrusionOk="0">
                  <a:moveTo>
                    <a:pt x="502" y="1"/>
                  </a:moveTo>
                  <a:cubicBezTo>
                    <a:pt x="360" y="1"/>
                    <a:pt x="219" y="61"/>
                    <a:pt x="134" y="189"/>
                  </a:cubicBezTo>
                  <a:cubicBezTo>
                    <a:pt x="0" y="356"/>
                    <a:pt x="34" y="623"/>
                    <a:pt x="234" y="723"/>
                  </a:cubicBezTo>
                  <a:lnTo>
                    <a:pt x="12576" y="7861"/>
                  </a:lnTo>
                  <a:cubicBezTo>
                    <a:pt x="12640" y="7893"/>
                    <a:pt x="12708" y="7908"/>
                    <a:pt x="12775" y="7908"/>
                  </a:cubicBezTo>
                  <a:cubicBezTo>
                    <a:pt x="12919" y="7908"/>
                    <a:pt x="13063" y="7841"/>
                    <a:pt x="13176" y="7728"/>
                  </a:cubicBezTo>
                  <a:cubicBezTo>
                    <a:pt x="13310" y="7528"/>
                    <a:pt x="13243" y="7294"/>
                    <a:pt x="13043" y="7194"/>
                  </a:cubicBezTo>
                  <a:lnTo>
                    <a:pt x="734" y="56"/>
                  </a:lnTo>
                  <a:cubicBezTo>
                    <a:pt x="662" y="20"/>
                    <a:pt x="582" y="1"/>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7"/>
            <p:cNvSpPr/>
            <p:nvPr/>
          </p:nvSpPr>
          <p:spPr>
            <a:xfrm>
              <a:off x="5191584" y="1737692"/>
              <a:ext cx="78313" cy="51515"/>
            </a:xfrm>
            <a:custGeom>
              <a:avLst/>
              <a:gdLst/>
              <a:ahLst/>
              <a:cxnLst/>
              <a:rect l="l" t="t" r="r" b="b"/>
              <a:pathLst>
                <a:path w="3837" h="2524" extrusionOk="0">
                  <a:moveTo>
                    <a:pt x="535" y="1"/>
                  </a:moveTo>
                  <a:cubicBezTo>
                    <a:pt x="393" y="1"/>
                    <a:pt x="252" y="61"/>
                    <a:pt x="167" y="189"/>
                  </a:cubicBezTo>
                  <a:cubicBezTo>
                    <a:pt x="0" y="356"/>
                    <a:pt x="67" y="623"/>
                    <a:pt x="267" y="756"/>
                  </a:cubicBezTo>
                  <a:lnTo>
                    <a:pt x="3336" y="2524"/>
                  </a:lnTo>
                  <a:lnTo>
                    <a:pt x="3836" y="1823"/>
                  </a:lnTo>
                  <a:lnTo>
                    <a:pt x="767" y="56"/>
                  </a:lnTo>
                  <a:cubicBezTo>
                    <a:pt x="695" y="20"/>
                    <a:pt x="615" y="1"/>
                    <a:pt x="53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7"/>
            <p:cNvSpPr/>
            <p:nvPr/>
          </p:nvSpPr>
          <p:spPr>
            <a:xfrm>
              <a:off x="5212688" y="1709792"/>
              <a:ext cx="272331" cy="161402"/>
            </a:xfrm>
            <a:custGeom>
              <a:avLst/>
              <a:gdLst/>
              <a:ahLst/>
              <a:cxnLst/>
              <a:rect l="l" t="t" r="r" b="b"/>
              <a:pathLst>
                <a:path w="13343" h="7908" extrusionOk="0">
                  <a:moveTo>
                    <a:pt x="519" y="0"/>
                  </a:moveTo>
                  <a:cubicBezTo>
                    <a:pt x="375" y="0"/>
                    <a:pt x="240" y="60"/>
                    <a:pt x="134" y="188"/>
                  </a:cubicBezTo>
                  <a:cubicBezTo>
                    <a:pt x="0" y="355"/>
                    <a:pt x="67" y="622"/>
                    <a:pt x="267" y="722"/>
                  </a:cubicBezTo>
                  <a:lnTo>
                    <a:pt x="12576" y="7860"/>
                  </a:lnTo>
                  <a:cubicBezTo>
                    <a:pt x="12640" y="7893"/>
                    <a:pt x="12711" y="7907"/>
                    <a:pt x="12782" y="7907"/>
                  </a:cubicBezTo>
                  <a:cubicBezTo>
                    <a:pt x="12933" y="7907"/>
                    <a:pt x="13086" y="7840"/>
                    <a:pt x="13176" y="7727"/>
                  </a:cubicBezTo>
                  <a:cubicBezTo>
                    <a:pt x="13343" y="7560"/>
                    <a:pt x="13276" y="7293"/>
                    <a:pt x="13076" y="7193"/>
                  </a:cubicBezTo>
                  <a:lnTo>
                    <a:pt x="767" y="55"/>
                  </a:lnTo>
                  <a:cubicBezTo>
                    <a:pt x="684" y="19"/>
                    <a:pt x="600" y="0"/>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7"/>
            <p:cNvSpPr/>
            <p:nvPr/>
          </p:nvSpPr>
          <p:spPr>
            <a:xfrm>
              <a:off x="5212688" y="1709792"/>
              <a:ext cx="147074" cy="90314"/>
            </a:xfrm>
            <a:custGeom>
              <a:avLst/>
              <a:gdLst/>
              <a:ahLst/>
              <a:cxnLst/>
              <a:rect l="l" t="t" r="r" b="b"/>
              <a:pathLst>
                <a:path w="7206" h="4425" extrusionOk="0">
                  <a:moveTo>
                    <a:pt x="519" y="0"/>
                  </a:moveTo>
                  <a:cubicBezTo>
                    <a:pt x="375" y="0"/>
                    <a:pt x="240" y="60"/>
                    <a:pt x="134" y="188"/>
                  </a:cubicBezTo>
                  <a:cubicBezTo>
                    <a:pt x="0" y="388"/>
                    <a:pt x="67" y="622"/>
                    <a:pt x="267" y="722"/>
                  </a:cubicBezTo>
                  <a:lnTo>
                    <a:pt x="6705" y="4425"/>
                  </a:lnTo>
                  <a:lnTo>
                    <a:pt x="7205" y="3758"/>
                  </a:lnTo>
                  <a:lnTo>
                    <a:pt x="767" y="55"/>
                  </a:lnTo>
                  <a:cubicBezTo>
                    <a:pt x="684" y="19"/>
                    <a:pt x="600" y="0"/>
                    <a:pt x="51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7"/>
            <p:cNvSpPr/>
            <p:nvPr/>
          </p:nvSpPr>
          <p:spPr>
            <a:xfrm>
              <a:off x="5233792" y="1682034"/>
              <a:ext cx="271657" cy="160729"/>
            </a:xfrm>
            <a:custGeom>
              <a:avLst/>
              <a:gdLst/>
              <a:ahLst/>
              <a:cxnLst/>
              <a:rect l="l" t="t" r="r" b="b"/>
              <a:pathLst>
                <a:path w="13310" h="7875" extrusionOk="0">
                  <a:moveTo>
                    <a:pt x="528" y="0"/>
                  </a:moveTo>
                  <a:cubicBezTo>
                    <a:pt x="377" y="0"/>
                    <a:pt x="224" y="67"/>
                    <a:pt x="134" y="181"/>
                  </a:cubicBezTo>
                  <a:cubicBezTo>
                    <a:pt x="0" y="347"/>
                    <a:pt x="67" y="614"/>
                    <a:pt x="267" y="714"/>
                  </a:cubicBezTo>
                  <a:lnTo>
                    <a:pt x="12576" y="7819"/>
                  </a:lnTo>
                  <a:cubicBezTo>
                    <a:pt x="12648" y="7855"/>
                    <a:pt x="12728" y="7874"/>
                    <a:pt x="12808" y="7874"/>
                  </a:cubicBezTo>
                  <a:cubicBezTo>
                    <a:pt x="12950" y="7874"/>
                    <a:pt x="13091" y="7814"/>
                    <a:pt x="13176" y="7686"/>
                  </a:cubicBezTo>
                  <a:cubicBezTo>
                    <a:pt x="13310" y="7519"/>
                    <a:pt x="13276" y="7252"/>
                    <a:pt x="13076" y="7152"/>
                  </a:cubicBezTo>
                  <a:lnTo>
                    <a:pt x="734" y="47"/>
                  </a:lnTo>
                  <a:cubicBezTo>
                    <a:pt x="670" y="15"/>
                    <a:pt x="599" y="0"/>
                    <a:pt x="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7"/>
            <p:cNvSpPr/>
            <p:nvPr/>
          </p:nvSpPr>
          <p:spPr>
            <a:xfrm>
              <a:off x="5233098" y="1682034"/>
              <a:ext cx="244451" cy="146666"/>
            </a:xfrm>
            <a:custGeom>
              <a:avLst/>
              <a:gdLst/>
              <a:ahLst/>
              <a:cxnLst/>
              <a:rect l="l" t="t" r="r" b="b"/>
              <a:pathLst>
                <a:path w="11977" h="7186" extrusionOk="0">
                  <a:moveTo>
                    <a:pt x="562" y="0"/>
                  </a:moveTo>
                  <a:cubicBezTo>
                    <a:pt x="411" y="0"/>
                    <a:pt x="258" y="67"/>
                    <a:pt x="168" y="181"/>
                  </a:cubicBezTo>
                  <a:cubicBezTo>
                    <a:pt x="1" y="347"/>
                    <a:pt x="68" y="648"/>
                    <a:pt x="268" y="748"/>
                  </a:cubicBezTo>
                  <a:lnTo>
                    <a:pt x="11442" y="7186"/>
                  </a:lnTo>
                  <a:lnTo>
                    <a:pt x="11976" y="6519"/>
                  </a:lnTo>
                  <a:lnTo>
                    <a:pt x="768" y="47"/>
                  </a:lnTo>
                  <a:cubicBezTo>
                    <a:pt x="704" y="15"/>
                    <a:pt x="633" y="0"/>
                    <a:pt x="56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7"/>
            <p:cNvSpPr/>
            <p:nvPr/>
          </p:nvSpPr>
          <p:spPr>
            <a:xfrm>
              <a:off x="6402754" y="3309467"/>
              <a:ext cx="483390" cy="741087"/>
            </a:xfrm>
            <a:custGeom>
              <a:avLst/>
              <a:gdLst/>
              <a:ahLst/>
              <a:cxnLst/>
              <a:rect l="l" t="t" r="r" b="b"/>
              <a:pathLst>
                <a:path w="23684" h="36310" extrusionOk="0">
                  <a:moveTo>
                    <a:pt x="301" y="1"/>
                  </a:moveTo>
                  <a:cubicBezTo>
                    <a:pt x="134" y="1"/>
                    <a:pt x="0" y="134"/>
                    <a:pt x="0" y="301"/>
                  </a:cubicBezTo>
                  <a:lnTo>
                    <a:pt x="0" y="23151"/>
                  </a:lnTo>
                  <a:cubicBezTo>
                    <a:pt x="0" y="23317"/>
                    <a:pt x="100" y="23517"/>
                    <a:pt x="267" y="23618"/>
                  </a:cubicBezTo>
                  <a:lnTo>
                    <a:pt x="22150" y="36260"/>
                  </a:lnTo>
                  <a:cubicBezTo>
                    <a:pt x="22233" y="36293"/>
                    <a:pt x="22325" y="36310"/>
                    <a:pt x="22416" y="36310"/>
                  </a:cubicBezTo>
                  <a:cubicBezTo>
                    <a:pt x="22508" y="36310"/>
                    <a:pt x="22600" y="36293"/>
                    <a:pt x="22683" y="36260"/>
                  </a:cubicBezTo>
                  <a:lnTo>
                    <a:pt x="23417" y="35826"/>
                  </a:lnTo>
                  <a:cubicBezTo>
                    <a:pt x="23584" y="35726"/>
                    <a:pt x="23684" y="35559"/>
                    <a:pt x="23684" y="35359"/>
                  </a:cubicBezTo>
                  <a:lnTo>
                    <a:pt x="23684" y="12510"/>
                  </a:lnTo>
                  <a:cubicBezTo>
                    <a:pt x="23684" y="12343"/>
                    <a:pt x="23551" y="12176"/>
                    <a:pt x="23384" y="12176"/>
                  </a:cubicBezTo>
                  <a:lnTo>
                    <a:pt x="3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7"/>
            <p:cNvSpPr/>
            <p:nvPr/>
          </p:nvSpPr>
          <p:spPr>
            <a:xfrm>
              <a:off x="6860265" y="3557979"/>
              <a:ext cx="25880" cy="491820"/>
            </a:xfrm>
            <a:custGeom>
              <a:avLst/>
              <a:gdLst/>
              <a:ahLst/>
              <a:cxnLst/>
              <a:rect l="l" t="t" r="r" b="b"/>
              <a:pathLst>
                <a:path w="1268" h="24097" extrusionOk="0">
                  <a:moveTo>
                    <a:pt x="301" y="0"/>
                  </a:moveTo>
                  <a:cubicBezTo>
                    <a:pt x="134" y="0"/>
                    <a:pt x="0" y="167"/>
                    <a:pt x="0" y="334"/>
                  </a:cubicBezTo>
                  <a:lnTo>
                    <a:pt x="0" y="23884"/>
                  </a:lnTo>
                  <a:cubicBezTo>
                    <a:pt x="0" y="24022"/>
                    <a:pt x="64" y="24097"/>
                    <a:pt x="147" y="24097"/>
                  </a:cubicBezTo>
                  <a:cubicBezTo>
                    <a:pt x="185" y="24097"/>
                    <a:pt x="226" y="24082"/>
                    <a:pt x="267" y="24051"/>
                  </a:cubicBezTo>
                  <a:lnTo>
                    <a:pt x="1001" y="23650"/>
                  </a:lnTo>
                  <a:cubicBezTo>
                    <a:pt x="1168" y="23517"/>
                    <a:pt x="1268" y="23350"/>
                    <a:pt x="1268" y="23150"/>
                  </a:cubicBezTo>
                  <a:lnTo>
                    <a:pt x="1268" y="334"/>
                  </a:lnTo>
                  <a:cubicBezTo>
                    <a:pt x="1268" y="167"/>
                    <a:pt x="1135" y="0"/>
                    <a:pt x="9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7"/>
            <p:cNvSpPr/>
            <p:nvPr/>
          </p:nvSpPr>
          <p:spPr>
            <a:xfrm>
              <a:off x="7291895" y="2775031"/>
              <a:ext cx="501800" cy="751292"/>
            </a:xfrm>
            <a:custGeom>
              <a:avLst/>
              <a:gdLst/>
              <a:ahLst/>
              <a:cxnLst/>
              <a:rect l="l" t="t" r="r" b="b"/>
              <a:pathLst>
                <a:path w="24586" h="36810" extrusionOk="0">
                  <a:moveTo>
                    <a:pt x="334" y="0"/>
                  </a:moveTo>
                  <a:cubicBezTo>
                    <a:pt x="168" y="0"/>
                    <a:pt x="1" y="134"/>
                    <a:pt x="1" y="334"/>
                  </a:cubicBezTo>
                  <a:lnTo>
                    <a:pt x="1" y="23150"/>
                  </a:lnTo>
                  <a:cubicBezTo>
                    <a:pt x="34" y="23350"/>
                    <a:pt x="134" y="23517"/>
                    <a:pt x="301" y="23617"/>
                  </a:cubicBezTo>
                  <a:lnTo>
                    <a:pt x="23051" y="36760"/>
                  </a:lnTo>
                  <a:cubicBezTo>
                    <a:pt x="23134" y="36793"/>
                    <a:pt x="23226" y="36810"/>
                    <a:pt x="23317" y="36810"/>
                  </a:cubicBezTo>
                  <a:cubicBezTo>
                    <a:pt x="23409" y="36810"/>
                    <a:pt x="23501" y="36793"/>
                    <a:pt x="23584" y="36760"/>
                  </a:cubicBezTo>
                  <a:lnTo>
                    <a:pt x="24318" y="36326"/>
                  </a:lnTo>
                  <a:cubicBezTo>
                    <a:pt x="24452" y="36226"/>
                    <a:pt x="24552" y="36059"/>
                    <a:pt x="24585" y="35859"/>
                  </a:cubicBezTo>
                  <a:lnTo>
                    <a:pt x="24585" y="13043"/>
                  </a:lnTo>
                  <a:cubicBezTo>
                    <a:pt x="24585" y="12843"/>
                    <a:pt x="24452" y="12709"/>
                    <a:pt x="24251" y="12709"/>
                  </a:cubicBezTo>
                  <a:lnTo>
                    <a:pt x="3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7"/>
            <p:cNvSpPr/>
            <p:nvPr/>
          </p:nvSpPr>
          <p:spPr>
            <a:xfrm>
              <a:off x="7767795" y="3034421"/>
              <a:ext cx="25900" cy="491167"/>
            </a:xfrm>
            <a:custGeom>
              <a:avLst/>
              <a:gdLst/>
              <a:ahLst/>
              <a:cxnLst/>
              <a:rect l="l" t="t" r="r" b="b"/>
              <a:pathLst>
                <a:path w="1269" h="24065" extrusionOk="0">
                  <a:moveTo>
                    <a:pt x="301" y="0"/>
                  </a:moveTo>
                  <a:cubicBezTo>
                    <a:pt x="134" y="0"/>
                    <a:pt x="0" y="134"/>
                    <a:pt x="0" y="334"/>
                  </a:cubicBezTo>
                  <a:lnTo>
                    <a:pt x="0" y="23884"/>
                  </a:lnTo>
                  <a:cubicBezTo>
                    <a:pt x="0" y="23997"/>
                    <a:pt x="47" y="24065"/>
                    <a:pt x="129" y="24065"/>
                  </a:cubicBezTo>
                  <a:cubicBezTo>
                    <a:pt x="167" y="24065"/>
                    <a:pt x="214" y="24050"/>
                    <a:pt x="267" y="24018"/>
                  </a:cubicBezTo>
                  <a:lnTo>
                    <a:pt x="1001" y="23617"/>
                  </a:lnTo>
                  <a:cubicBezTo>
                    <a:pt x="1135" y="23517"/>
                    <a:pt x="1235" y="23317"/>
                    <a:pt x="1268" y="23150"/>
                  </a:cubicBezTo>
                  <a:lnTo>
                    <a:pt x="1268" y="334"/>
                  </a:lnTo>
                  <a:cubicBezTo>
                    <a:pt x="1268" y="134"/>
                    <a:pt x="1135" y="0"/>
                    <a:pt x="93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7"/>
            <p:cNvSpPr/>
            <p:nvPr/>
          </p:nvSpPr>
          <p:spPr>
            <a:xfrm>
              <a:off x="6359179" y="2733660"/>
              <a:ext cx="1477398" cy="875895"/>
            </a:xfrm>
            <a:custGeom>
              <a:avLst/>
              <a:gdLst/>
              <a:ahLst/>
              <a:cxnLst/>
              <a:rect l="l" t="t" r="r" b="b"/>
              <a:pathLst>
                <a:path w="72386" h="42915" extrusionOk="0">
                  <a:moveTo>
                    <a:pt x="46997" y="1"/>
                  </a:moveTo>
                  <a:cubicBezTo>
                    <a:pt x="46809" y="1"/>
                    <a:pt x="46617" y="42"/>
                    <a:pt x="46434" y="126"/>
                  </a:cubicBezTo>
                  <a:lnTo>
                    <a:pt x="534" y="26645"/>
                  </a:lnTo>
                  <a:cubicBezTo>
                    <a:pt x="201" y="26845"/>
                    <a:pt x="1" y="27212"/>
                    <a:pt x="1" y="27579"/>
                  </a:cubicBezTo>
                  <a:lnTo>
                    <a:pt x="1" y="27812"/>
                  </a:lnTo>
                  <a:cubicBezTo>
                    <a:pt x="1" y="28179"/>
                    <a:pt x="201" y="28513"/>
                    <a:pt x="534" y="28746"/>
                  </a:cubicBezTo>
                  <a:lnTo>
                    <a:pt x="24852" y="42790"/>
                  </a:lnTo>
                  <a:cubicBezTo>
                    <a:pt x="25018" y="42873"/>
                    <a:pt x="25202" y="42915"/>
                    <a:pt x="25385" y="42915"/>
                  </a:cubicBezTo>
                  <a:cubicBezTo>
                    <a:pt x="25569" y="42915"/>
                    <a:pt x="25752" y="42873"/>
                    <a:pt x="25919" y="42790"/>
                  </a:cubicBezTo>
                  <a:lnTo>
                    <a:pt x="71852" y="16271"/>
                  </a:lnTo>
                  <a:cubicBezTo>
                    <a:pt x="72185" y="16071"/>
                    <a:pt x="72386" y="15704"/>
                    <a:pt x="72386" y="15337"/>
                  </a:cubicBezTo>
                  <a:lnTo>
                    <a:pt x="72386" y="15103"/>
                  </a:lnTo>
                  <a:cubicBezTo>
                    <a:pt x="72386" y="14736"/>
                    <a:pt x="72185" y="14369"/>
                    <a:pt x="71852" y="14169"/>
                  </a:cubicBezTo>
                  <a:lnTo>
                    <a:pt x="47534" y="126"/>
                  </a:lnTo>
                  <a:cubicBezTo>
                    <a:pt x="47368" y="42"/>
                    <a:pt x="47184" y="1"/>
                    <a:pt x="46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7"/>
            <p:cNvSpPr/>
            <p:nvPr/>
          </p:nvSpPr>
          <p:spPr>
            <a:xfrm>
              <a:off x="6358505" y="3278831"/>
              <a:ext cx="518802" cy="330907"/>
            </a:xfrm>
            <a:custGeom>
              <a:avLst/>
              <a:gdLst/>
              <a:ahLst/>
              <a:cxnLst/>
              <a:rect l="l" t="t" r="r" b="b"/>
              <a:pathLst>
                <a:path w="25419" h="16213" extrusionOk="0">
                  <a:moveTo>
                    <a:pt x="434" y="1"/>
                  </a:moveTo>
                  <a:lnTo>
                    <a:pt x="434" y="1"/>
                  </a:lnTo>
                  <a:cubicBezTo>
                    <a:pt x="167" y="201"/>
                    <a:pt x="34" y="534"/>
                    <a:pt x="0" y="868"/>
                  </a:cubicBezTo>
                  <a:lnTo>
                    <a:pt x="0" y="1068"/>
                  </a:lnTo>
                  <a:cubicBezTo>
                    <a:pt x="34" y="1468"/>
                    <a:pt x="234" y="1802"/>
                    <a:pt x="534" y="2035"/>
                  </a:cubicBezTo>
                  <a:lnTo>
                    <a:pt x="24885" y="16079"/>
                  </a:lnTo>
                  <a:cubicBezTo>
                    <a:pt x="25051" y="16145"/>
                    <a:pt x="25218" y="16212"/>
                    <a:pt x="25418" y="16212"/>
                  </a:cubicBezTo>
                  <a:lnTo>
                    <a:pt x="25418" y="14744"/>
                  </a:lnTo>
                  <a:cubicBezTo>
                    <a:pt x="25218" y="14744"/>
                    <a:pt x="25051" y="14711"/>
                    <a:pt x="24885" y="14611"/>
                  </a:cubicBezTo>
                  <a:lnTo>
                    <a:pt x="534" y="568"/>
                  </a:lnTo>
                  <a:cubicBezTo>
                    <a:pt x="300" y="401"/>
                    <a:pt x="267" y="167"/>
                    <a:pt x="4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7"/>
            <p:cNvSpPr/>
            <p:nvPr/>
          </p:nvSpPr>
          <p:spPr>
            <a:xfrm>
              <a:off x="6363955" y="2733660"/>
              <a:ext cx="1467867" cy="845954"/>
            </a:xfrm>
            <a:custGeom>
              <a:avLst/>
              <a:gdLst/>
              <a:ahLst/>
              <a:cxnLst/>
              <a:rect l="l" t="t" r="r" b="b"/>
              <a:pathLst>
                <a:path w="71919" h="41448" extrusionOk="0">
                  <a:moveTo>
                    <a:pt x="46733" y="1"/>
                  </a:moveTo>
                  <a:cubicBezTo>
                    <a:pt x="46550" y="1"/>
                    <a:pt x="46366" y="42"/>
                    <a:pt x="46200" y="126"/>
                  </a:cubicBezTo>
                  <a:lnTo>
                    <a:pt x="300" y="26645"/>
                  </a:lnTo>
                  <a:cubicBezTo>
                    <a:pt x="0" y="26745"/>
                    <a:pt x="0" y="27179"/>
                    <a:pt x="300" y="27279"/>
                  </a:cubicBezTo>
                  <a:lnTo>
                    <a:pt x="24618" y="41322"/>
                  </a:lnTo>
                  <a:cubicBezTo>
                    <a:pt x="24784" y="41405"/>
                    <a:pt x="24968" y="41447"/>
                    <a:pt x="25151" y="41447"/>
                  </a:cubicBezTo>
                  <a:cubicBezTo>
                    <a:pt x="25335" y="41447"/>
                    <a:pt x="25518" y="41405"/>
                    <a:pt x="25685" y="41322"/>
                  </a:cubicBezTo>
                  <a:lnTo>
                    <a:pt x="71618" y="14803"/>
                  </a:lnTo>
                  <a:cubicBezTo>
                    <a:pt x="71918" y="14703"/>
                    <a:pt x="71918" y="14269"/>
                    <a:pt x="71618" y="14169"/>
                  </a:cubicBezTo>
                  <a:lnTo>
                    <a:pt x="47267" y="126"/>
                  </a:lnTo>
                  <a:cubicBezTo>
                    <a:pt x="47100" y="42"/>
                    <a:pt x="46917" y="1"/>
                    <a:pt x="467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7"/>
            <p:cNvSpPr/>
            <p:nvPr/>
          </p:nvSpPr>
          <p:spPr>
            <a:xfrm>
              <a:off x="7165272" y="2925493"/>
              <a:ext cx="397607" cy="229286"/>
            </a:xfrm>
            <a:custGeom>
              <a:avLst/>
              <a:gdLst/>
              <a:ahLst/>
              <a:cxnLst/>
              <a:rect l="l" t="t" r="r" b="b"/>
              <a:pathLst>
                <a:path w="19481" h="11234" extrusionOk="0">
                  <a:moveTo>
                    <a:pt x="14444" y="0"/>
                  </a:moveTo>
                  <a:cubicBezTo>
                    <a:pt x="14294" y="0"/>
                    <a:pt x="14144" y="34"/>
                    <a:pt x="14010" y="100"/>
                  </a:cubicBezTo>
                  <a:lnTo>
                    <a:pt x="234" y="8073"/>
                  </a:lnTo>
                  <a:cubicBezTo>
                    <a:pt x="0" y="8139"/>
                    <a:pt x="0" y="8506"/>
                    <a:pt x="234" y="8573"/>
                  </a:cubicBezTo>
                  <a:lnTo>
                    <a:pt x="4604" y="11108"/>
                  </a:lnTo>
                  <a:cubicBezTo>
                    <a:pt x="4737" y="11192"/>
                    <a:pt x="4887" y="11233"/>
                    <a:pt x="5037" y="11233"/>
                  </a:cubicBezTo>
                  <a:cubicBezTo>
                    <a:pt x="5187" y="11233"/>
                    <a:pt x="5338" y="11192"/>
                    <a:pt x="5471" y="11108"/>
                  </a:cubicBezTo>
                  <a:lnTo>
                    <a:pt x="19247" y="3169"/>
                  </a:lnTo>
                  <a:cubicBezTo>
                    <a:pt x="19481" y="3036"/>
                    <a:pt x="19481" y="2802"/>
                    <a:pt x="19247" y="2669"/>
                  </a:cubicBezTo>
                  <a:lnTo>
                    <a:pt x="14878" y="100"/>
                  </a:lnTo>
                  <a:cubicBezTo>
                    <a:pt x="14744" y="34"/>
                    <a:pt x="14594" y="0"/>
                    <a:pt x="1444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7"/>
            <p:cNvSpPr/>
            <p:nvPr/>
          </p:nvSpPr>
          <p:spPr>
            <a:xfrm>
              <a:off x="7001196" y="2817749"/>
              <a:ext cx="426202" cy="244083"/>
            </a:xfrm>
            <a:custGeom>
              <a:avLst/>
              <a:gdLst/>
              <a:ahLst/>
              <a:cxnLst/>
              <a:rect l="l" t="t" r="r" b="b"/>
              <a:pathLst>
                <a:path w="20882" h="11959" extrusionOk="0">
                  <a:moveTo>
                    <a:pt x="20215" y="0"/>
                  </a:moveTo>
                  <a:cubicBezTo>
                    <a:pt x="20090" y="0"/>
                    <a:pt x="19965" y="25"/>
                    <a:pt x="19848" y="75"/>
                  </a:cubicBezTo>
                  <a:lnTo>
                    <a:pt x="8740" y="6480"/>
                  </a:lnTo>
                  <a:cubicBezTo>
                    <a:pt x="8633" y="6534"/>
                    <a:pt x="8526" y="6568"/>
                    <a:pt x="8449" y="6568"/>
                  </a:cubicBezTo>
                  <a:cubicBezTo>
                    <a:pt x="8383" y="6568"/>
                    <a:pt x="8340" y="6542"/>
                    <a:pt x="8340" y="6480"/>
                  </a:cubicBezTo>
                  <a:cubicBezTo>
                    <a:pt x="8340" y="6413"/>
                    <a:pt x="8340" y="6380"/>
                    <a:pt x="8340" y="6313"/>
                  </a:cubicBezTo>
                  <a:lnTo>
                    <a:pt x="8973" y="3044"/>
                  </a:lnTo>
                  <a:cubicBezTo>
                    <a:pt x="9007" y="2811"/>
                    <a:pt x="8873" y="2544"/>
                    <a:pt x="8673" y="2444"/>
                  </a:cubicBezTo>
                  <a:lnTo>
                    <a:pt x="8573" y="2377"/>
                  </a:lnTo>
                  <a:cubicBezTo>
                    <a:pt x="8522" y="2336"/>
                    <a:pt x="8462" y="2317"/>
                    <a:pt x="8403" y="2317"/>
                  </a:cubicBezTo>
                  <a:cubicBezTo>
                    <a:pt x="8268" y="2317"/>
                    <a:pt x="8139" y="2415"/>
                    <a:pt x="8139" y="2577"/>
                  </a:cubicBezTo>
                  <a:lnTo>
                    <a:pt x="7406" y="6347"/>
                  </a:lnTo>
                  <a:cubicBezTo>
                    <a:pt x="7372" y="6480"/>
                    <a:pt x="7372" y="6613"/>
                    <a:pt x="7406" y="6780"/>
                  </a:cubicBezTo>
                  <a:cubicBezTo>
                    <a:pt x="7439" y="7014"/>
                    <a:pt x="7339" y="7247"/>
                    <a:pt x="7139" y="7381"/>
                  </a:cubicBezTo>
                  <a:lnTo>
                    <a:pt x="200" y="11384"/>
                  </a:lnTo>
                  <a:cubicBezTo>
                    <a:pt x="0" y="11484"/>
                    <a:pt x="0" y="11684"/>
                    <a:pt x="200" y="11817"/>
                  </a:cubicBezTo>
                  <a:lnTo>
                    <a:pt x="334" y="11884"/>
                  </a:lnTo>
                  <a:cubicBezTo>
                    <a:pt x="451" y="11934"/>
                    <a:pt x="576" y="11959"/>
                    <a:pt x="701" y="11959"/>
                  </a:cubicBezTo>
                  <a:cubicBezTo>
                    <a:pt x="826" y="11959"/>
                    <a:pt x="951" y="11934"/>
                    <a:pt x="1068" y="11884"/>
                  </a:cubicBezTo>
                  <a:lnTo>
                    <a:pt x="7672" y="8048"/>
                  </a:lnTo>
                  <a:cubicBezTo>
                    <a:pt x="7806" y="7948"/>
                    <a:pt x="7939" y="7914"/>
                    <a:pt x="8073" y="7848"/>
                  </a:cubicBezTo>
                  <a:lnTo>
                    <a:pt x="8106" y="7848"/>
                  </a:lnTo>
                  <a:lnTo>
                    <a:pt x="10341" y="9149"/>
                  </a:lnTo>
                  <a:cubicBezTo>
                    <a:pt x="10458" y="9215"/>
                    <a:pt x="10583" y="9249"/>
                    <a:pt x="10708" y="9249"/>
                  </a:cubicBezTo>
                  <a:cubicBezTo>
                    <a:pt x="10833" y="9249"/>
                    <a:pt x="10958" y="9215"/>
                    <a:pt x="11075" y="9149"/>
                  </a:cubicBezTo>
                  <a:lnTo>
                    <a:pt x="15778" y="6447"/>
                  </a:lnTo>
                  <a:cubicBezTo>
                    <a:pt x="15978" y="6347"/>
                    <a:pt x="16045" y="6180"/>
                    <a:pt x="15945" y="6113"/>
                  </a:cubicBezTo>
                  <a:cubicBezTo>
                    <a:pt x="15874" y="6089"/>
                    <a:pt x="15799" y="6078"/>
                    <a:pt x="15724" y="6078"/>
                  </a:cubicBezTo>
                  <a:cubicBezTo>
                    <a:pt x="15588" y="6078"/>
                    <a:pt x="15452" y="6115"/>
                    <a:pt x="15345" y="6180"/>
                  </a:cubicBezTo>
                  <a:lnTo>
                    <a:pt x="11075" y="8215"/>
                  </a:lnTo>
                  <a:cubicBezTo>
                    <a:pt x="10908" y="8348"/>
                    <a:pt x="10708" y="8415"/>
                    <a:pt x="10708" y="8415"/>
                  </a:cubicBezTo>
                  <a:lnTo>
                    <a:pt x="9240" y="7581"/>
                  </a:lnTo>
                  <a:cubicBezTo>
                    <a:pt x="9040" y="7514"/>
                    <a:pt x="9040" y="7214"/>
                    <a:pt x="9240" y="7147"/>
                  </a:cubicBezTo>
                  <a:lnTo>
                    <a:pt x="20682" y="576"/>
                  </a:lnTo>
                  <a:cubicBezTo>
                    <a:pt x="20882" y="509"/>
                    <a:pt x="20882" y="209"/>
                    <a:pt x="20682" y="142"/>
                  </a:cubicBezTo>
                  <a:lnTo>
                    <a:pt x="20582" y="75"/>
                  </a:lnTo>
                  <a:cubicBezTo>
                    <a:pt x="20465" y="25"/>
                    <a:pt x="20340" y="0"/>
                    <a:pt x="202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7"/>
            <p:cNvSpPr/>
            <p:nvPr/>
          </p:nvSpPr>
          <p:spPr>
            <a:xfrm>
              <a:off x="7165945" y="2903879"/>
              <a:ext cx="398301" cy="240164"/>
            </a:xfrm>
            <a:custGeom>
              <a:avLst/>
              <a:gdLst/>
              <a:ahLst/>
              <a:cxnLst/>
              <a:rect l="l" t="t" r="r" b="b"/>
              <a:pathLst>
                <a:path w="19515" h="11767" extrusionOk="0">
                  <a:moveTo>
                    <a:pt x="14344" y="0"/>
                  </a:moveTo>
                  <a:cubicBezTo>
                    <a:pt x="14194" y="0"/>
                    <a:pt x="14044" y="42"/>
                    <a:pt x="13911" y="125"/>
                  </a:cubicBezTo>
                  <a:lnTo>
                    <a:pt x="601" y="7797"/>
                  </a:lnTo>
                  <a:cubicBezTo>
                    <a:pt x="1" y="8098"/>
                    <a:pt x="1" y="8965"/>
                    <a:pt x="601" y="9265"/>
                  </a:cubicBezTo>
                  <a:lnTo>
                    <a:pt x="4704" y="11667"/>
                  </a:lnTo>
                  <a:cubicBezTo>
                    <a:pt x="4854" y="11733"/>
                    <a:pt x="5004" y="11767"/>
                    <a:pt x="5154" y="11767"/>
                  </a:cubicBezTo>
                  <a:cubicBezTo>
                    <a:pt x="5305" y="11767"/>
                    <a:pt x="5455" y="11733"/>
                    <a:pt x="5605" y="11667"/>
                  </a:cubicBezTo>
                  <a:lnTo>
                    <a:pt x="18914" y="3961"/>
                  </a:lnTo>
                  <a:cubicBezTo>
                    <a:pt x="19515" y="3661"/>
                    <a:pt x="19515" y="2794"/>
                    <a:pt x="18914" y="2494"/>
                  </a:cubicBezTo>
                  <a:lnTo>
                    <a:pt x="14778" y="125"/>
                  </a:lnTo>
                  <a:cubicBezTo>
                    <a:pt x="14645" y="42"/>
                    <a:pt x="14494" y="0"/>
                    <a:pt x="1434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7165945" y="3058240"/>
              <a:ext cx="105561" cy="85804"/>
            </a:xfrm>
            <a:custGeom>
              <a:avLst/>
              <a:gdLst/>
              <a:ahLst/>
              <a:cxnLst/>
              <a:rect l="l" t="t" r="r" b="b"/>
              <a:pathLst>
                <a:path w="5172" h="4204" extrusionOk="0">
                  <a:moveTo>
                    <a:pt x="1001" y="1"/>
                  </a:moveTo>
                  <a:lnTo>
                    <a:pt x="601" y="234"/>
                  </a:lnTo>
                  <a:cubicBezTo>
                    <a:pt x="1" y="535"/>
                    <a:pt x="1" y="1402"/>
                    <a:pt x="601" y="1702"/>
                  </a:cubicBezTo>
                  <a:lnTo>
                    <a:pt x="4704" y="4104"/>
                  </a:lnTo>
                  <a:cubicBezTo>
                    <a:pt x="4838" y="4170"/>
                    <a:pt x="5004" y="4204"/>
                    <a:pt x="5171" y="4204"/>
                  </a:cubicBezTo>
                  <a:lnTo>
                    <a:pt x="5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7"/>
            <p:cNvSpPr/>
            <p:nvPr/>
          </p:nvSpPr>
          <p:spPr>
            <a:xfrm>
              <a:off x="7172762" y="2903879"/>
              <a:ext cx="383994" cy="220428"/>
            </a:xfrm>
            <a:custGeom>
              <a:avLst/>
              <a:gdLst/>
              <a:ahLst/>
              <a:cxnLst/>
              <a:rect l="l" t="t" r="r" b="b"/>
              <a:pathLst>
                <a:path w="18814" h="10800" extrusionOk="0">
                  <a:moveTo>
                    <a:pt x="14006" y="0"/>
                  </a:moveTo>
                  <a:cubicBezTo>
                    <a:pt x="13852" y="0"/>
                    <a:pt x="13693" y="42"/>
                    <a:pt x="13543" y="125"/>
                  </a:cubicBezTo>
                  <a:lnTo>
                    <a:pt x="267" y="7797"/>
                  </a:lnTo>
                  <a:cubicBezTo>
                    <a:pt x="0" y="7897"/>
                    <a:pt x="0" y="8231"/>
                    <a:pt x="267" y="8298"/>
                  </a:cubicBezTo>
                  <a:lnTo>
                    <a:pt x="4370" y="10699"/>
                  </a:lnTo>
                  <a:cubicBezTo>
                    <a:pt x="4504" y="10766"/>
                    <a:pt x="4654" y="10799"/>
                    <a:pt x="4808" y="10799"/>
                  </a:cubicBezTo>
                  <a:cubicBezTo>
                    <a:pt x="4962" y="10799"/>
                    <a:pt x="5121" y="10766"/>
                    <a:pt x="5271" y="10699"/>
                  </a:cubicBezTo>
                  <a:lnTo>
                    <a:pt x="18547" y="2994"/>
                  </a:lnTo>
                  <a:cubicBezTo>
                    <a:pt x="18814" y="2927"/>
                    <a:pt x="18814" y="2594"/>
                    <a:pt x="18547" y="2494"/>
                  </a:cubicBezTo>
                  <a:lnTo>
                    <a:pt x="14444" y="125"/>
                  </a:lnTo>
                  <a:cubicBezTo>
                    <a:pt x="14311" y="42"/>
                    <a:pt x="14160" y="0"/>
                    <a:pt x="140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7"/>
            <p:cNvSpPr/>
            <p:nvPr/>
          </p:nvSpPr>
          <p:spPr>
            <a:xfrm>
              <a:off x="7187049" y="2913921"/>
              <a:ext cx="355420" cy="202733"/>
            </a:xfrm>
            <a:custGeom>
              <a:avLst/>
              <a:gdLst/>
              <a:ahLst/>
              <a:cxnLst/>
              <a:rect l="l" t="t" r="r" b="b"/>
              <a:pathLst>
                <a:path w="17414" h="9933" extrusionOk="0">
                  <a:moveTo>
                    <a:pt x="13410" y="0"/>
                  </a:moveTo>
                  <a:lnTo>
                    <a:pt x="13010" y="234"/>
                  </a:lnTo>
                  <a:lnTo>
                    <a:pt x="13010" y="267"/>
                  </a:lnTo>
                  <a:lnTo>
                    <a:pt x="13144" y="367"/>
                  </a:lnTo>
                  <a:lnTo>
                    <a:pt x="13210" y="367"/>
                  </a:lnTo>
                  <a:lnTo>
                    <a:pt x="13611" y="134"/>
                  </a:lnTo>
                  <a:cubicBezTo>
                    <a:pt x="13644" y="134"/>
                    <a:pt x="13611" y="100"/>
                    <a:pt x="13611" y="67"/>
                  </a:cubicBezTo>
                  <a:lnTo>
                    <a:pt x="13477" y="0"/>
                  </a:lnTo>
                  <a:close/>
                  <a:moveTo>
                    <a:pt x="12810" y="334"/>
                  </a:moveTo>
                  <a:lnTo>
                    <a:pt x="12376" y="567"/>
                  </a:lnTo>
                  <a:cubicBezTo>
                    <a:pt x="12343" y="567"/>
                    <a:pt x="12376" y="601"/>
                    <a:pt x="12376" y="634"/>
                  </a:cubicBezTo>
                  <a:lnTo>
                    <a:pt x="12510" y="701"/>
                  </a:lnTo>
                  <a:lnTo>
                    <a:pt x="12576" y="701"/>
                  </a:lnTo>
                  <a:lnTo>
                    <a:pt x="12977" y="467"/>
                  </a:lnTo>
                  <a:lnTo>
                    <a:pt x="12977" y="400"/>
                  </a:lnTo>
                  <a:lnTo>
                    <a:pt x="12877" y="334"/>
                  </a:lnTo>
                  <a:close/>
                  <a:moveTo>
                    <a:pt x="14111" y="375"/>
                  </a:moveTo>
                  <a:cubicBezTo>
                    <a:pt x="14103" y="375"/>
                    <a:pt x="14094" y="384"/>
                    <a:pt x="14078" y="400"/>
                  </a:cubicBezTo>
                  <a:lnTo>
                    <a:pt x="13644" y="634"/>
                  </a:lnTo>
                  <a:lnTo>
                    <a:pt x="13644" y="667"/>
                  </a:lnTo>
                  <a:lnTo>
                    <a:pt x="14144" y="934"/>
                  </a:lnTo>
                  <a:cubicBezTo>
                    <a:pt x="14161" y="951"/>
                    <a:pt x="14169" y="959"/>
                    <a:pt x="14178" y="959"/>
                  </a:cubicBezTo>
                  <a:cubicBezTo>
                    <a:pt x="14186" y="959"/>
                    <a:pt x="14194" y="951"/>
                    <a:pt x="14211" y="934"/>
                  </a:cubicBezTo>
                  <a:lnTo>
                    <a:pt x="14645" y="701"/>
                  </a:lnTo>
                  <a:cubicBezTo>
                    <a:pt x="14645" y="701"/>
                    <a:pt x="14645" y="667"/>
                    <a:pt x="14645" y="667"/>
                  </a:cubicBezTo>
                  <a:lnTo>
                    <a:pt x="14144" y="400"/>
                  </a:lnTo>
                  <a:cubicBezTo>
                    <a:pt x="14128" y="384"/>
                    <a:pt x="14119" y="375"/>
                    <a:pt x="14111" y="375"/>
                  </a:cubicBezTo>
                  <a:close/>
                  <a:moveTo>
                    <a:pt x="12176" y="701"/>
                  </a:moveTo>
                  <a:lnTo>
                    <a:pt x="11776" y="967"/>
                  </a:lnTo>
                  <a:cubicBezTo>
                    <a:pt x="11743" y="967"/>
                    <a:pt x="11743" y="967"/>
                    <a:pt x="11776" y="1001"/>
                  </a:cubicBezTo>
                  <a:lnTo>
                    <a:pt x="11909" y="1068"/>
                  </a:lnTo>
                  <a:lnTo>
                    <a:pt x="11976" y="1068"/>
                  </a:lnTo>
                  <a:lnTo>
                    <a:pt x="12376" y="834"/>
                  </a:lnTo>
                  <a:lnTo>
                    <a:pt x="12376" y="801"/>
                  </a:lnTo>
                  <a:lnTo>
                    <a:pt x="12243" y="701"/>
                  </a:lnTo>
                  <a:close/>
                  <a:moveTo>
                    <a:pt x="13477" y="701"/>
                  </a:moveTo>
                  <a:lnTo>
                    <a:pt x="13043" y="934"/>
                  </a:lnTo>
                  <a:lnTo>
                    <a:pt x="13043" y="1001"/>
                  </a:lnTo>
                  <a:lnTo>
                    <a:pt x="13544" y="1268"/>
                  </a:lnTo>
                  <a:lnTo>
                    <a:pt x="13611" y="1268"/>
                  </a:lnTo>
                  <a:lnTo>
                    <a:pt x="14011" y="1034"/>
                  </a:lnTo>
                  <a:lnTo>
                    <a:pt x="14011" y="1001"/>
                  </a:lnTo>
                  <a:lnTo>
                    <a:pt x="13544" y="701"/>
                  </a:lnTo>
                  <a:close/>
                  <a:moveTo>
                    <a:pt x="11622" y="1042"/>
                  </a:moveTo>
                  <a:cubicBezTo>
                    <a:pt x="11609" y="1042"/>
                    <a:pt x="11592" y="1051"/>
                    <a:pt x="11576" y="1068"/>
                  </a:cubicBezTo>
                  <a:lnTo>
                    <a:pt x="11175" y="1301"/>
                  </a:lnTo>
                  <a:lnTo>
                    <a:pt x="11175" y="1334"/>
                  </a:lnTo>
                  <a:lnTo>
                    <a:pt x="11309" y="1434"/>
                  </a:lnTo>
                  <a:lnTo>
                    <a:pt x="11376" y="1434"/>
                  </a:lnTo>
                  <a:lnTo>
                    <a:pt x="11776" y="1168"/>
                  </a:lnTo>
                  <a:lnTo>
                    <a:pt x="11776" y="1134"/>
                  </a:lnTo>
                  <a:lnTo>
                    <a:pt x="11642" y="1068"/>
                  </a:lnTo>
                  <a:cubicBezTo>
                    <a:pt x="11642" y="1051"/>
                    <a:pt x="11634" y="1042"/>
                    <a:pt x="11622" y="1042"/>
                  </a:cubicBezTo>
                  <a:close/>
                  <a:moveTo>
                    <a:pt x="12910" y="1034"/>
                  </a:moveTo>
                  <a:cubicBezTo>
                    <a:pt x="12910" y="1034"/>
                    <a:pt x="12877" y="1068"/>
                    <a:pt x="12843" y="1068"/>
                  </a:cubicBezTo>
                  <a:lnTo>
                    <a:pt x="12443" y="1301"/>
                  </a:lnTo>
                  <a:cubicBezTo>
                    <a:pt x="12410" y="1301"/>
                    <a:pt x="12443" y="1334"/>
                    <a:pt x="12443" y="1334"/>
                  </a:cubicBezTo>
                  <a:lnTo>
                    <a:pt x="12910" y="1601"/>
                  </a:lnTo>
                  <a:cubicBezTo>
                    <a:pt x="12927" y="1618"/>
                    <a:pt x="12943" y="1626"/>
                    <a:pt x="12956" y="1626"/>
                  </a:cubicBezTo>
                  <a:cubicBezTo>
                    <a:pt x="12968" y="1626"/>
                    <a:pt x="12977" y="1618"/>
                    <a:pt x="12977" y="1601"/>
                  </a:cubicBezTo>
                  <a:lnTo>
                    <a:pt x="13410" y="1368"/>
                  </a:lnTo>
                  <a:lnTo>
                    <a:pt x="13410" y="1334"/>
                  </a:lnTo>
                  <a:lnTo>
                    <a:pt x="12910" y="1034"/>
                  </a:lnTo>
                  <a:close/>
                  <a:moveTo>
                    <a:pt x="14190" y="1109"/>
                  </a:moveTo>
                  <a:cubicBezTo>
                    <a:pt x="14178" y="1109"/>
                    <a:pt x="14161" y="1118"/>
                    <a:pt x="14144" y="1134"/>
                  </a:cubicBezTo>
                  <a:lnTo>
                    <a:pt x="13744" y="1368"/>
                  </a:lnTo>
                  <a:lnTo>
                    <a:pt x="13744" y="1401"/>
                  </a:lnTo>
                  <a:lnTo>
                    <a:pt x="14211" y="1701"/>
                  </a:lnTo>
                  <a:lnTo>
                    <a:pt x="14278" y="1701"/>
                  </a:lnTo>
                  <a:lnTo>
                    <a:pt x="14711" y="1434"/>
                  </a:lnTo>
                  <a:lnTo>
                    <a:pt x="14711" y="1401"/>
                  </a:lnTo>
                  <a:lnTo>
                    <a:pt x="14211" y="1134"/>
                  </a:lnTo>
                  <a:cubicBezTo>
                    <a:pt x="14211" y="1118"/>
                    <a:pt x="14203" y="1109"/>
                    <a:pt x="14190" y="1109"/>
                  </a:cubicBezTo>
                  <a:close/>
                  <a:moveTo>
                    <a:pt x="14778" y="767"/>
                  </a:moveTo>
                  <a:lnTo>
                    <a:pt x="14344" y="1001"/>
                  </a:lnTo>
                  <a:cubicBezTo>
                    <a:pt x="14344" y="1001"/>
                    <a:pt x="14344" y="1034"/>
                    <a:pt x="14344" y="1034"/>
                  </a:cubicBezTo>
                  <a:lnTo>
                    <a:pt x="14344" y="1068"/>
                  </a:lnTo>
                  <a:lnTo>
                    <a:pt x="15545" y="1735"/>
                  </a:lnTo>
                  <a:lnTo>
                    <a:pt x="15612" y="1735"/>
                  </a:lnTo>
                  <a:lnTo>
                    <a:pt x="16012" y="1501"/>
                  </a:lnTo>
                  <a:cubicBezTo>
                    <a:pt x="16046" y="1501"/>
                    <a:pt x="16012" y="1468"/>
                    <a:pt x="16012" y="1468"/>
                  </a:cubicBezTo>
                  <a:lnTo>
                    <a:pt x="14845" y="767"/>
                  </a:lnTo>
                  <a:close/>
                  <a:moveTo>
                    <a:pt x="10642" y="1368"/>
                  </a:moveTo>
                  <a:lnTo>
                    <a:pt x="10241" y="1601"/>
                  </a:lnTo>
                  <a:lnTo>
                    <a:pt x="10241" y="1635"/>
                  </a:lnTo>
                  <a:lnTo>
                    <a:pt x="10708" y="1935"/>
                  </a:lnTo>
                  <a:lnTo>
                    <a:pt x="10775" y="1935"/>
                  </a:lnTo>
                  <a:lnTo>
                    <a:pt x="11209" y="1701"/>
                  </a:lnTo>
                  <a:lnTo>
                    <a:pt x="11209" y="1635"/>
                  </a:lnTo>
                  <a:lnTo>
                    <a:pt x="10708" y="1368"/>
                  </a:lnTo>
                  <a:close/>
                  <a:moveTo>
                    <a:pt x="12276" y="1409"/>
                  </a:moveTo>
                  <a:cubicBezTo>
                    <a:pt x="12268" y="1409"/>
                    <a:pt x="12260" y="1418"/>
                    <a:pt x="12243" y="1434"/>
                  </a:cubicBezTo>
                  <a:lnTo>
                    <a:pt x="11809" y="1668"/>
                  </a:lnTo>
                  <a:lnTo>
                    <a:pt x="11809" y="1701"/>
                  </a:lnTo>
                  <a:lnTo>
                    <a:pt x="12310" y="1968"/>
                  </a:lnTo>
                  <a:cubicBezTo>
                    <a:pt x="12326" y="1985"/>
                    <a:pt x="12335" y="1993"/>
                    <a:pt x="12343" y="1993"/>
                  </a:cubicBezTo>
                  <a:cubicBezTo>
                    <a:pt x="12351" y="1993"/>
                    <a:pt x="12360" y="1985"/>
                    <a:pt x="12376" y="1968"/>
                  </a:cubicBezTo>
                  <a:lnTo>
                    <a:pt x="12810" y="1735"/>
                  </a:lnTo>
                  <a:lnTo>
                    <a:pt x="12810" y="1701"/>
                  </a:lnTo>
                  <a:lnTo>
                    <a:pt x="12310" y="1434"/>
                  </a:lnTo>
                  <a:cubicBezTo>
                    <a:pt x="12293" y="1418"/>
                    <a:pt x="12285" y="1409"/>
                    <a:pt x="12276" y="1409"/>
                  </a:cubicBezTo>
                  <a:close/>
                  <a:moveTo>
                    <a:pt x="13544" y="1468"/>
                  </a:moveTo>
                  <a:lnTo>
                    <a:pt x="13110" y="1735"/>
                  </a:lnTo>
                  <a:cubicBezTo>
                    <a:pt x="13110" y="1735"/>
                    <a:pt x="13110" y="1735"/>
                    <a:pt x="13110" y="1768"/>
                  </a:cubicBezTo>
                  <a:lnTo>
                    <a:pt x="13611" y="2035"/>
                  </a:lnTo>
                  <a:lnTo>
                    <a:pt x="13677" y="2035"/>
                  </a:lnTo>
                  <a:lnTo>
                    <a:pt x="14111" y="1801"/>
                  </a:lnTo>
                  <a:lnTo>
                    <a:pt x="14111" y="1768"/>
                  </a:lnTo>
                  <a:lnTo>
                    <a:pt x="13611" y="1468"/>
                  </a:lnTo>
                  <a:close/>
                  <a:moveTo>
                    <a:pt x="14878" y="1509"/>
                  </a:moveTo>
                  <a:cubicBezTo>
                    <a:pt x="14870" y="1509"/>
                    <a:pt x="14861" y="1518"/>
                    <a:pt x="14845" y="1535"/>
                  </a:cubicBezTo>
                  <a:lnTo>
                    <a:pt x="14444" y="1768"/>
                  </a:lnTo>
                  <a:lnTo>
                    <a:pt x="14444" y="1801"/>
                  </a:lnTo>
                  <a:lnTo>
                    <a:pt x="14911" y="2068"/>
                  </a:lnTo>
                  <a:cubicBezTo>
                    <a:pt x="14928" y="2085"/>
                    <a:pt x="14945" y="2093"/>
                    <a:pt x="14957" y="2093"/>
                  </a:cubicBezTo>
                  <a:cubicBezTo>
                    <a:pt x="14970" y="2093"/>
                    <a:pt x="14978" y="2085"/>
                    <a:pt x="14978" y="2068"/>
                  </a:cubicBezTo>
                  <a:lnTo>
                    <a:pt x="14978" y="2102"/>
                  </a:lnTo>
                  <a:lnTo>
                    <a:pt x="15412" y="1835"/>
                  </a:lnTo>
                  <a:cubicBezTo>
                    <a:pt x="15412" y="1835"/>
                    <a:pt x="15412" y="1835"/>
                    <a:pt x="15412" y="1801"/>
                  </a:cubicBezTo>
                  <a:lnTo>
                    <a:pt x="14911" y="1535"/>
                  </a:lnTo>
                  <a:cubicBezTo>
                    <a:pt x="14895" y="1518"/>
                    <a:pt x="14886" y="1509"/>
                    <a:pt x="14878" y="1509"/>
                  </a:cubicBezTo>
                  <a:close/>
                  <a:moveTo>
                    <a:pt x="10041" y="1735"/>
                  </a:moveTo>
                  <a:lnTo>
                    <a:pt x="9641" y="1968"/>
                  </a:lnTo>
                  <a:lnTo>
                    <a:pt x="9641" y="2002"/>
                  </a:lnTo>
                  <a:lnTo>
                    <a:pt x="10108" y="2302"/>
                  </a:lnTo>
                  <a:lnTo>
                    <a:pt x="10175" y="2302"/>
                  </a:lnTo>
                  <a:lnTo>
                    <a:pt x="10608" y="2068"/>
                  </a:lnTo>
                  <a:cubicBezTo>
                    <a:pt x="10608" y="2035"/>
                    <a:pt x="10608" y="2035"/>
                    <a:pt x="10608" y="2035"/>
                  </a:cubicBezTo>
                  <a:lnTo>
                    <a:pt x="10108" y="1735"/>
                  </a:lnTo>
                  <a:close/>
                  <a:moveTo>
                    <a:pt x="11509" y="1835"/>
                  </a:moveTo>
                  <a:lnTo>
                    <a:pt x="11075" y="2068"/>
                  </a:lnTo>
                  <a:lnTo>
                    <a:pt x="11075" y="2135"/>
                  </a:lnTo>
                  <a:lnTo>
                    <a:pt x="11576" y="2402"/>
                  </a:lnTo>
                  <a:lnTo>
                    <a:pt x="11642" y="2402"/>
                  </a:lnTo>
                  <a:lnTo>
                    <a:pt x="12043" y="2168"/>
                  </a:lnTo>
                  <a:cubicBezTo>
                    <a:pt x="12076" y="2168"/>
                    <a:pt x="12043" y="2135"/>
                    <a:pt x="12043" y="2135"/>
                  </a:cubicBezTo>
                  <a:lnTo>
                    <a:pt x="11576" y="1835"/>
                  </a:lnTo>
                  <a:close/>
                  <a:moveTo>
                    <a:pt x="12943" y="1835"/>
                  </a:moveTo>
                  <a:lnTo>
                    <a:pt x="12510" y="2068"/>
                  </a:lnTo>
                  <a:cubicBezTo>
                    <a:pt x="12510" y="2068"/>
                    <a:pt x="12510" y="2102"/>
                    <a:pt x="12510" y="2102"/>
                  </a:cubicBezTo>
                  <a:lnTo>
                    <a:pt x="13010" y="2402"/>
                  </a:lnTo>
                  <a:lnTo>
                    <a:pt x="13077" y="2402"/>
                  </a:lnTo>
                  <a:lnTo>
                    <a:pt x="13477" y="2168"/>
                  </a:lnTo>
                  <a:lnTo>
                    <a:pt x="13477" y="2102"/>
                  </a:lnTo>
                  <a:lnTo>
                    <a:pt x="13010" y="1835"/>
                  </a:lnTo>
                  <a:close/>
                  <a:moveTo>
                    <a:pt x="14244" y="1868"/>
                  </a:moveTo>
                  <a:lnTo>
                    <a:pt x="13811" y="2102"/>
                  </a:lnTo>
                  <a:lnTo>
                    <a:pt x="13811" y="2168"/>
                  </a:lnTo>
                  <a:lnTo>
                    <a:pt x="14311" y="2435"/>
                  </a:lnTo>
                  <a:lnTo>
                    <a:pt x="14378" y="2435"/>
                  </a:lnTo>
                  <a:lnTo>
                    <a:pt x="14778" y="2202"/>
                  </a:lnTo>
                  <a:lnTo>
                    <a:pt x="14778" y="2168"/>
                  </a:lnTo>
                  <a:lnTo>
                    <a:pt x="14311" y="1868"/>
                  </a:lnTo>
                  <a:close/>
                  <a:moveTo>
                    <a:pt x="15545" y="1935"/>
                  </a:moveTo>
                  <a:lnTo>
                    <a:pt x="15112" y="2168"/>
                  </a:lnTo>
                  <a:lnTo>
                    <a:pt x="15112" y="2235"/>
                  </a:lnTo>
                  <a:lnTo>
                    <a:pt x="15612" y="2502"/>
                  </a:lnTo>
                  <a:cubicBezTo>
                    <a:pt x="15645" y="2502"/>
                    <a:pt x="15645" y="2502"/>
                    <a:pt x="15679" y="2469"/>
                  </a:cubicBezTo>
                  <a:lnTo>
                    <a:pt x="15679" y="2502"/>
                  </a:lnTo>
                  <a:lnTo>
                    <a:pt x="16079" y="2268"/>
                  </a:lnTo>
                  <a:cubicBezTo>
                    <a:pt x="16112" y="2268"/>
                    <a:pt x="16079" y="2235"/>
                    <a:pt x="16079" y="2235"/>
                  </a:cubicBezTo>
                  <a:lnTo>
                    <a:pt x="15612" y="1935"/>
                  </a:lnTo>
                  <a:close/>
                  <a:moveTo>
                    <a:pt x="16200" y="1543"/>
                  </a:moveTo>
                  <a:cubicBezTo>
                    <a:pt x="16187" y="1543"/>
                    <a:pt x="16179" y="1551"/>
                    <a:pt x="16179" y="1568"/>
                  </a:cubicBezTo>
                  <a:lnTo>
                    <a:pt x="15745" y="1801"/>
                  </a:lnTo>
                  <a:lnTo>
                    <a:pt x="15745" y="1835"/>
                  </a:lnTo>
                  <a:lnTo>
                    <a:pt x="16913" y="2502"/>
                  </a:lnTo>
                  <a:cubicBezTo>
                    <a:pt x="16930" y="2519"/>
                    <a:pt x="16946" y="2527"/>
                    <a:pt x="16959" y="2527"/>
                  </a:cubicBezTo>
                  <a:cubicBezTo>
                    <a:pt x="16971" y="2527"/>
                    <a:pt x="16980" y="2519"/>
                    <a:pt x="16980" y="2502"/>
                  </a:cubicBezTo>
                  <a:lnTo>
                    <a:pt x="17413" y="2268"/>
                  </a:lnTo>
                  <a:lnTo>
                    <a:pt x="17413" y="2235"/>
                  </a:lnTo>
                  <a:lnTo>
                    <a:pt x="16246" y="1568"/>
                  </a:lnTo>
                  <a:cubicBezTo>
                    <a:pt x="16229" y="1551"/>
                    <a:pt x="16212" y="1543"/>
                    <a:pt x="16200" y="1543"/>
                  </a:cubicBezTo>
                  <a:close/>
                  <a:moveTo>
                    <a:pt x="9441" y="2068"/>
                  </a:moveTo>
                  <a:lnTo>
                    <a:pt x="9007" y="2335"/>
                  </a:lnTo>
                  <a:lnTo>
                    <a:pt x="9007" y="2368"/>
                  </a:lnTo>
                  <a:lnTo>
                    <a:pt x="9508" y="2635"/>
                  </a:lnTo>
                  <a:lnTo>
                    <a:pt x="9574" y="2635"/>
                  </a:lnTo>
                  <a:lnTo>
                    <a:pt x="9975" y="2402"/>
                  </a:lnTo>
                  <a:cubicBezTo>
                    <a:pt x="10008" y="2402"/>
                    <a:pt x="9975" y="2368"/>
                    <a:pt x="9975" y="2368"/>
                  </a:cubicBezTo>
                  <a:lnTo>
                    <a:pt x="9508" y="2068"/>
                  </a:lnTo>
                  <a:close/>
                  <a:moveTo>
                    <a:pt x="10875" y="2202"/>
                  </a:moveTo>
                  <a:lnTo>
                    <a:pt x="10475" y="2435"/>
                  </a:lnTo>
                  <a:lnTo>
                    <a:pt x="10475" y="2469"/>
                  </a:lnTo>
                  <a:lnTo>
                    <a:pt x="10942" y="2769"/>
                  </a:lnTo>
                  <a:lnTo>
                    <a:pt x="11009" y="2769"/>
                  </a:lnTo>
                  <a:lnTo>
                    <a:pt x="11442" y="2535"/>
                  </a:lnTo>
                  <a:lnTo>
                    <a:pt x="11442" y="2502"/>
                  </a:lnTo>
                  <a:lnTo>
                    <a:pt x="10975" y="2202"/>
                  </a:lnTo>
                  <a:close/>
                  <a:moveTo>
                    <a:pt x="13644" y="2202"/>
                  </a:moveTo>
                  <a:lnTo>
                    <a:pt x="13210" y="2435"/>
                  </a:lnTo>
                  <a:cubicBezTo>
                    <a:pt x="13210" y="2435"/>
                    <a:pt x="13210" y="2469"/>
                    <a:pt x="13210" y="2502"/>
                  </a:cubicBezTo>
                  <a:lnTo>
                    <a:pt x="13711" y="2769"/>
                  </a:lnTo>
                  <a:lnTo>
                    <a:pt x="13777" y="2769"/>
                  </a:lnTo>
                  <a:lnTo>
                    <a:pt x="14211" y="2535"/>
                  </a:lnTo>
                  <a:lnTo>
                    <a:pt x="14211" y="2502"/>
                  </a:lnTo>
                  <a:lnTo>
                    <a:pt x="13711" y="2202"/>
                  </a:lnTo>
                  <a:close/>
                  <a:moveTo>
                    <a:pt x="12243" y="2243"/>
                  </a:moveTo>
                  <a:cubicBezTo>
                    <a:pt x="12235" y="2243"/>
                    <a:pt x="12226" y="2252"/>
                    <a:pt x="12210" y="2268"/>
                  </a:cubicBezTo>
                  <a:lnTo>
                    <a:pt x="11776" y="2502"/>
                  </a:lnTo>
                  <a:lnTo>
                    <a:pt x="11776" y="2535"/>
                  </a:lnTo>
                  <a:lnTo>
                    <a:pt x="12276" y="2835"/>
                  </a:lnTo>
                  <a:cubicBezTo>
                    <a:pt x="12310" y="2835"/>
                    <a:pt x="12310" y="2835"/>
                    <a:pt x="12343" y="2802"/>
                  </a:cubicBezTo>
                  <a:lnTo>
                    <a:pt x="12777" y="2569"/>
                  </a:lnTo>
                  <a:lnTo>
                    <a:pt x="12777" y="2535"/>
                  </a:lnTo>
                  <a:lnTo>
                    <a:pt x="12276" y="2268"/>
                  </a:lnTo>
                  <a:cubicBezTo>
                    <a:pt x="12260" y="2252"/>
                    <a:pt x="12251" y="2243"/>
                    <a:pt x="12243" y="2243"/>
                  </a:cubicBezTo>
                  <a:close/>
                  <a:moveTo>
                    <a:pt x="14978" y="2243"/>
                  </a:moveTo>
                  <a:cubicBezTo>
                    <a:pt x="14970" y="2243"/>
                    <a:pt x="14962" y="2252"/>
                    <a:pt x="14945" y="2268"/>
                  </a:cubicBezTo>
                  <a:lnTo>
                    <a:pt x="14545" y="2502"/>
                  </a:lnTo>
                  <a:lnTo>
                    <a:pt x="14545" y="2535"/>
                  </a:lnTo>
                  <a:lnTo>
                    <a:pt x="15012" y="2835"/>
                  </a:lnTo>
                  <a:lnTo>
                    <a:pt x="15078" y="2835"/>
                  </a:lnTo>
                  <a:lnTo>
                    <a:pt x="15078" y="2802"/>
                  </a:lnTo>
                  <a:lnTo>
                    <a:pt x="15512" y="2569"/>
                  </a:lnTo>
                  <a:lnTo>
                    <a:pt x="15512" y="2535"/>
                  </a:lnTo>
                  <a:lnTo>
                    <a:pt x="15012" y="2268"/>
                  </a:lnTo>
                  <a:cubicBezTo>
                    <a:pt x="14995" y="2252"/>
                    <a:pt x="14987" y="2243"/>
                    <a:pt x="14978" y="2243"/>
                  </a:cubicBezTo>
                  <a:close/>
                  <a:moveTo>
                    <a:pt x="16246" y="2302"/>
                  </a:moveTo>
                  <a:lnTo>
                    <a:pt x="15845" y="2569"/>
                  </a:lnTo>
                  <a:lnTo>
                    <a:pt x="15845" y="2602"/>
                  </a:lnTo>
                  <a:lnTo>
                    <a:pt x="16312" y="2869"/>
                  </a:lnTo>
                  <a:cubicBezTo>
                    <a:pt x="16329" y="2885"/>
                    <a:pt x="16346" y="2894"/>
                    <a:pt x="16358" y="2894"/>
                  </a:cubicBezTo>
                  <a:cubicBezTo>
                    <a:pt x="16371" y="2894"/>
                    <a:pt x="16379" y="2885"/>
                    <a:pt x="16379" y="2869"/>
                  </a:cubicBezTo>
                  <a:lnTo>
                    <a:pt x="16813" y="2635"/>
                  </a:lnTo>
                  <a:lnTo>
                    <a:pt x="16813" y="2602"/>
                  </a:lnTo>
                  <a:lnTo>
                    <a:pt x="16312" y="2302"/>
                  </a:lnTo>
                  <a:close/>
                  <a:moveTo>
                    <a:pt x="8720" y="2510"/>
                  </a:moveTo>
                  <a:cubicBezTo>
                    <a:pt x="8707" y="2510"/>
                    <a:pt x="8690" y="2519"/>
                    <a:pt x="8674" y="2535"/>
                  </a:cubicBezTo>
                  <a:lnTo>
                    <a:pt x="8273" y="2769"/>
                  </a:lnTo>
                  <a:lnTo>
                    <a:pt x="8273" y="2802"/>
                  </a:lnTo>
                  <a:lnTo>
                    <a:pt x="8774" y="3102"/>
                  </a:lnTo>
                  <a:lnTo>
                    <a:pt x="8840" y="3102"/>
                  </a:lnTo>
                  <a:lnTo>
                    <a:pt x="9241" y="2835"/>
                  </a:lnTo>
                  <a:lnTo>
                    <a:pt x="9241" y="2802"/>
                  </a:lnTo>
                  <a:lnTo>
                    <a:pt x="8740" y="2535"/>
                  </a:lnTo>
                  <a:cubicBezTo>
                    <a:pt x="8740" y="2519"/>
                    <a:pt x="8732" y="2510"/>
                    <a:pt x="8720" y="2510"/>
                  </a:cubicBezTo>
                  <a:close/>
                  <a:moveTo>
                    <a:pt x="10275" y="2569"/>
                  </a:moveTo>
                  <a:lnTo>
                    <a:pt x="9841" y="2802"/>
                  </a:lnTo>
                  <a:cubicBezTo>
                    <a:pt x="9841" y="2802"/>
                    <a:pt x="9841" y="2835"/>
                    <a:pt x="9841" y="2835"/>
                  </a:cubicBezTo>
                  <a:lnTo>
                    <a:pt x="10342" y="3136"/>
                  </a:lnTo>
                  <a:lnTo>
                    <a:pt x="10408" y="3136"/>
                  </a:lnTo>
                  <a:lnTo>
                    <a:pt x="10809" y="2902"/>
                  </a:lnTo>
                  <a:lnTo>
                    <a:pt x="10809" y="2835"/>
                  </a:lnTo>
                  <a:lnTo>
                    <a:pt x="10342" y="2569"/>
                  </a:lnTo>
                  <a:close/>
                  <a:moveTo>
                    <a:pt x="11576" y="2602"/>
                  </a:moveTo>
                  <a:lnTo>
                    <a:pt x="11175" y="2835"/>
                  </a:lnTo>
                  <a:lnTo>
                    <a:pt x="11175" y="2869"/>
                  </a:lnTo>
                  <a:lnTo>
                    <a:pt x="11642" y="3169"/>
                  </a:lnTo>
                  <a:lnTo>
                    <a:pt x="11709" y="3169"/>
                  </a:lnTo>
                  <a:lnTo>
                    <a:pt x="12143" y="2936"/>
                  </a:lnTo>
                  <a:cubicBezTo>
                    <a:pt x="12143" y="2936"/>
                    <a:pt x="12143" y="2902"/>
                    <a:pt x="12143" y="2902"/>
                  </a:cubicBezTo>
                  <a:lnTo>
                    <a:pt x="11642" y="2602"/>
                  </a:lnTo>
                  <a:close/>
                  <a:moveTo>
                    <a:pt x="14365" y="2610"/>
                  </a:moveTo>
                  <a:cubicBezTo>
                    <a:pt x="14353" y="2610"/>
                    <a:pt x="14344" y="2619"/>
                    <a:pt x="14344" y="2635"/>
                  </a:cubicBezTo>
                  <a:lnTo>
                    <a:pt x="13911" y="2869"/>
                  </a:lnTo>
                  <a:cubicBezTo>
                    <a:pt x="13911" y="2869"/>
                    <a:pt x="13911" y="2902"/>
                    <a:pt x="13911" y="2902"/>
                  </a:cubicBezTo>
                  <a:lnTo>
                    <a:pt x="14411" y="3169"/>
                  </a:lnTo>
                  <a:cubicBezTo>
                    <a:pt x="14411" y="3186"/>
                    <a:pt x="14419" y="3194"/>
                    <a:pt x="14432" y="3194"/>
                  </a:cubicBezTo>
                  <a:cubicBezTo>
                    <a:pt x="14444" y="3194"/>
                    <a:pt x="14461" y="3186"/>
                    <a:pt x="14478" y="3169"/>
                  </a:cubicBezTo>
                  <a:lnTo>
                    <a:pt x="14878" y="2936"/>
                  </a:lnTo>
                  <a:lnTo>
                    <a:pt x="14878" y="2902"/>
                  </a:lnTo>
                  <a:lnTo>
                    <a:pt x="14411" y="2635"/>
                  </a:lnTo>
                  <a:cubicBezTo>
                    <a:pt x="14394" y="2619"/>
                    <a:pt x="14378" y="2610"/>
                    <a:pt x="14365" y="2610"/>
                  </a:cubicBezTo>
                  <a:close/>
                  <a:moveTo>
                    <a:pt x="8073" y="2869"/>
                  </a:moveTo>
                  <a:lnTo>
                    <a:pt x="7673" y="3102"/>
                  </a:lnTo>
                  <a:lnTo>
                    <a:pt x="7673" y="3169"/>
                  </a:lnTo>
                  <a:lnTo>
                    <a:pt x="8140" y="3436"/>
                  </a:lnTo>
                  <a:lnTo>
                    <a:pt x="8207" y="3436"/>
                  </a:lnTo>
                  <a:lnTo>
                    <a:pt x="8640" y="3202"/>
                  </a:lnTo>
                  <a:lnTo>
                    <a:pt x="8640" y="3169"/>
                  </a:lnTo>
                  <a:lnTo>
                    <a:pt x="8140" y="2869"/>
                  </a:lnTo>
                  <a:close/>
                  <a:moveTo>
                    <a:pt x="10996" y="2944"/>
                  </a:moveTo>
                  <a:cubicBezTo>
                    <a:pt x="10984" y="2944"/>
                    <a:pt x="10975" y="2952"/>
                    <a:pt x="10975" y="2969"/>
                  </a:cubicBezTo>
                  <a:lnTo>
                    <a:pt x="10542" y="3202"/>
                  </a:lnTo>
                  <a:lnTo>
                    <a:pt x="10542" y="3236"/>
                  </a:lnTo>
                  <a:lnTo>
                    <a:pt x="11042" y="3503"/>
                  </a:lnTo>
                  <a:cubicBezTo>
                    <a:pt x="11042" y="3519"/>
                    <a:pt x="11050" y="3528"/>
                    <a:pt x="11063" y="3528"/>
                  </a:cubicBezTo>
                  <a:cubicBezTo>
                    <a:pt x="11075" y="3528"/>
                    <a:pt x="11092" y="3519"/>
                    <a:pt x="11109" y="3503"/>
                  </a:cubicBezTo>
                  <a:lnTo>
                    <a:pt x="11509" y="3269"/>
                  </a:lnTo>
                  <a:lnTo>
                    <a:pt x="11509" y="3236"/>
                  </a:lnTo>
                  <a:lnTo>
                    <a:pt x="11042" y="2969"/>
                  </a:lnTo>
                  <a:cubicBezTo>
                    <a:pt x="11025" y="2952"/>
                    <a:pt x="11009" y="2944"/>
                    <a:pt x="10996" y="2944"/>
                  </a:cubicBezTo>
                  <a:close/>
                  <a:moveTo>
                    <a:pt x="15612" y="2669"/>
                  </a:moveTo>
                  <a:lnTo>
                    <a:pt x="14578" y="3269"/>
                  </a:lnTo>
                  <a:lnTo>
                    <a:pt x="14578" y="3302"/>
                  </a:lnTo>
                  <a:lnTo>
                    <a:pt x="15078" y="3569"/>
                  </a:lnTo>
                  <a:cubicBezTo>
                    <a:pt x="15095" y="3586"/>
                    <a:pt x="15103" y="3594"/>
                    <a:pt x="15112" y="3594"/>
                  </a:cubicBezTo>
                  <a:cubicBezTo>
                    <a:pt x="15120" y="3594"/>
                    <a:pt x="15128" y="3586"/>
                    <a:pt x="15145" y="3569"/>
                  </a:cubicBezTo>
                  <a:lnTo>
                    <a:pt x="16179" y="3002"/>
                  </a:lnTo>
                  <a:cubicBezTo>
                    <a:pt x="16179" y="3002"/>
                    <a:pt x="16179" y="2969"/>
                    <a:pt x="16179" y="2936"/>
                  </a:cubicBezTo>
                  <a:lnTo>
                    <a:pt x="15679" y="2669"/>
                  </a:lnTo>
                  <a:close/>
                  <a:moveTo>
                    <a:pt x="9562" y="2977"/>
                  </a:moveTo>
                  <a:cubicBezTo>
                    <a:pt x="9549" y="2977"/>
                    <a:pt x="9541" y="2986"/>
                    <a:pt x="9541" y="3002"/>
                  </a:cubicBezTo>
                  <a:lnTo>
                    <a:pt x="8807" y="3403"/>
                  </a:lnTo>
                  <a:lnTo>
                    <a:pt x="8807" y="3436"/>
                  </a:lnTo>
                  <a:lnTo>
                    <a:pt x="9307" y="3736"/>
                  </a:lnTo>
                  <a:lnTo>
                    <a:pt x="9374" y="3736"/>
                  </a:lnTo>
                  <a:lnTo>
                    <a:pt x="10075" y="3302"/>
                  </a:lnTo>
                  <a:lnTo>
                    <a:pt x="10075" y="3269"/>
                  </a:lnTo>
                  <a:lnTo>
                    <a:pt x="9608" y="3002"/>
                  </a:lnTo>
                  <a:cubicBezTo>
                    <a:pt x="9591" y="2986"/>
                    <a:pt x="9574" y="2977"/>
                    <a:pt x="9562" y="2977"/>
                  </a:cubicBezTo>
                  <a:close/>
                  <a:moveTo>
                    <a:pt x="7473" y="3236"/>
                  </a:moveTo>
                  <a:lnTo>
                    <a:pt x="7039" y="3469"/>
                  </a:lnTo>
                  <a:lnTo>
                    <a:pt x="7039" y="3503"/>
                  </a:lnTo>
                  <a:lnTo>
                    <a:pt x="7540" y="3803"/>
                  </a:lnTo>
                  <a:lnTo>
                    <a:pt x="7606" y="3803"/>
                  </a:lnTo>
                  <a:lnTo>
                    <a:pt x="8007" y="3569"/>
                  </a:lnTo>
                  <a:cubicBezTo>
                    <a:pt x="8040" y="3569"/>
                    <a:pt x="8007" y="3536"/>
                    <a:pt x="8007" y="3503"/>
                  </a:cubicBezTo>
                  <a:lnTo>
                    <a:pt x="7540" y="3236"/>
                  </a:lnTo>
                  <a:close/>
                  <a:moveTo>
                    <a:pt x="12998" y="3411"/>
                  </a:moveTo>
                  <a:cubicBezTo>
                    <a:pt x="12985" y="3411"/>
                    <a:pt x="12977" y="3419"/>
                    <a:pt x="12977" y="3436"/>
                  </a:cubicBezTo>
                  <a:lnTo>
                    <a:pt x="12543" y="3669"/>
                  </a:lnTo>
                  <a:lnTo>
                    <a:pt x="12543" y="3703"/>
                  </a:lnTo>
                  <a:lnTo>
                    <a:pt x="13043" y="4003"/>
                  </a:lnTo>
                  <a:lnTo>
                    <a:pt x="13110" y="4003"/>
                  </a:lnTo>
                  <a:lnTo>
                    <a:pt x="13510" y="3736"/>
                  </a:lnTo>
                  <a:cubicBezTo>
                    <a:pt x="13544" y="3736"/>
                    <a:pt x="13510" y="3736"/>
                    <a:pt x="13510" y="3703"/>
                  </a:cubicBezTo>
                  <a:lnTo>
                    <a:pt x="13043" y="3436"/>
                  </a:lnTo>
                  <a:cubicBezTo>
                    <a:pt x="13027" y="3419"/>
                    <a:pt x="13010" y="3411"/>
                    <a:pt x="12998" y="3411"/>
                  </a:cubicBezTo>
                  <a:close/>
                  <a:moveTo>
                    <a:pt x="14278" y="3436"/>
                  </a:moveTo>
                  <a:lnTo>
                    <a:pt x="13844" y="3703"/>
                  </a:lnTo>
                  <a:lnTo>
                    <a:pt x="13844" y="3736"/>
                  </a:lnTo>
                  <a:lnTo>
                    <a:pt x="14344" y="4003"/>
                  </a:lnTo>
                  <a:cubicBezTo>
                    <a:pt x="14344" y="4020"/>
                    <a:pt x="14353" y="4028"/>
                    <a:pt x="14365" y="4028"/>
                  </a:cubicBezTo>
                  <a:cubicBezTo>
                    <a:pt x="14378" y="4028"/>
                    <a:pt x="14394" y="4020"/>
                    <a:pt x="14411" y="4003"/>
                  </a:cubicBezTo>
                  <a:lnTo>
                    <a:pt x="14811" y="3769"/>
                  </a:lnTo>
                  <a:lnTo>
                    <a:pt x="14811" y="3736"/>
                  </a:lnTo>
                  <a:lnTo>
                    <a:pt x="14344" y="3436"/>
                  </a:lnTo>
                  <a:close/>
                  <a:moveTo>
                    <a:pt x="8640" y="3503"/>
                  </a:moveTo>
                  <a:lnTo>
                    <a:pt x="8207" y="3736"/>
                  </a:lnTo>
                  <a:lnTo>
                    <a:pt x="8207" y="3803"/>
                  </a:lnTo>
                  <a:lnTo>
                    <a:pt x="8707" y="4070"/>
                  </a:lnTo>
                  <a:lnTo>
                    <a:pt x="8774" y="4070"/>
                  </a:lnTo>
                  <a:lnTo>
                    <a:pt x="9174" y="3836"/>
                  </a:lnTo>
                  <a:lnTo>
                    <a:pt x="9174" y="3803"/>
                  </a:lnTo>
                  <a:lnTo>
                    <a:pt x="8707" y="3503"/>
                  </a:lnTo>
                  <a:close/>
                  <a:moveTo>
                    <a:pt x="6885" y="3578"/>
                  </a:moveTo>
                  <a:cubicBezTo>
                    <a:pt x="6872" y="3578"/>
                    <a:pt x="6856" y="3586"/>
                    <a:pt x="6839" y="3603"/>
                  </a:cubicBezTo>
                  <a:lnTo>
                    <a:pt x="6439" y="3836"/>
                  </a:lnTo>
                  <a:lnTo>
                    <a:pt x="6439" y="3870"/>
                  </a:lnTo>
                  <a:lnTo>
                    <a:pt x="6906" y="4136"/>
                  </a:lnTo>
                  <a:cubicBezTo>
                    <a:pt x="6922" y="4153"/>
                    <a:pt x="6939" y="4161"/>
                    <a:pt x="6952" y="4161"/>
                  </a:cubicBezTo>
                  <a:cubicBezTo>
                    <a:pt x="6964" y="4161"/>
                    <a:pt x="6972" y="4153"/>
                    <a:pt x="6972" y="4136"/>
                  </a:cubicBezTo>
                  <a:lnTo>
                    <a:pt x="7406" y="3903"/>
                  </a:lnTo>
                  <a:lnTo>
                    <a:pt x="7406" y="3870"/>
                  </a:lnTo>
                  <a:lnTo>
                    <a:pt x="6906" y="3603"/>
                  </a:lnTo>
                  <a:cubicBezTo>
                    <a:pt x="6906" y="3586"/>
                    <a:pt x="6897" y="3578"/>
                    <a:pt x="6885" y="3578"/>
                  </a:cubicBezTo>
                  <a:close/>
                  <a:moveTo>
                    <a:pt x="9587" y="3744"/>
                  </a:moveTo>
                  <a:cubicBezTo>
                    <a:pt x="9574" y="3744"/>
                    <a:pt x="9558" y="3753"/>
                    <a:pt x="9541" y="3769"/>
                  </a:cubicBezTo>
                  <a:lnTo>
                    <a:pt x="9141" y="4003"/>
                  </a:lnTo>
                  <a:lnTo>
                    <a:pt x="9141" y="4036"/>
                  </a:lnTo>
                  <a:lnTo>
                    <a:pt x="9608" y="4303"/>
                  </a:lnTo>
                  <a:cubicBezTo>
                    <a:pt x="9641" y="4337"/>
                    <a:pt x="9674" y="4337"/>
                    <a:pt x="9674" y="4337"/>
                  </a:cubicBezTo>
                  <a:lnTo>
                    <a:pt x="10108" y="4070"/>
                  </a:lnTo>
                  <a:lnTo>
                    <a:pt x="10108" y="4036"/>
                  </a:lnTo>
                  <a:lnTo>
                    <a:pt x="9608" y="3769"/>
                  </a:lnTo>
                  <a:cubicBezTo>
                    <a:pt x="9608" y="3753"/>
                    <a:pt x="9599" y="3744"/>
                    <a:pt x="9587" y="3744"/>
                  </a:cubicBezTo>
                  <a:close/>
                  <a:moveTo>
                    <a:pt x="13711" y="3778"/>
                  </a:moveTo>
                  <a:cubicBezTo>
                    <a:pt x="13702" y="3778"/>
                    <a:pt x="13694" y="3786"/>
                    <a:pt x="13677" y="3803"/>
                  </a:cubicBezTo>
                  <a:lnTo>
                    <a:pt x="13244" y="4036"/>
                  </a:lnTo>
                  <a:lnTo>
                    <a:pt x="13244" y="4070"/>
                  </a:lnTo>
                  <a:lnTo>
                    <a:pt x="13744" y="4370"/>
                  </a:lnTo>
                  <a:lnTo>
                    <a:pt x="13811" y="4370"/>
                  </a:lnTo>
                  <a:lnTo>
                    <a:pt x="14211" y="4103"/>
                  </a:lnTo>
                  <a:lnTo>
                    <a:pt x="14211" y="4070"/>
                  </a:lnTo>
                  <a:lnTo>
                    <a:pt x="13744" y="3803"/>
                  </a:lnTo>
                  <a:cubicBezTo>
                    <a:pt x="13727" y="3786"/>
                    <a:pt x="13719" y="3778"/>
                    <a:pt x="13711" y="3778"/>
                  </a:cubicBezTo>
                  <a:close/>
                  <a:moveTo>
                    <a:pt x="8007" y="3870"/>
                  </a:moveTo>
                  <a:lnTo>
                    <a:pt x="7606" y="4103"/>
                  </a:lnTo>
                  <a:cubicBezTo>
                    <a:pt x="7573" y="4103"/>
                    <a:pt x="7606" y="4136"/>
                    <a:pt x="7606" y="4136"/>
                  </a:cubicBezTo>
                  <a:lnTo>
                    <a:pt x="8073" y="4403"/>
                  </a:lnTo>
                  <a:cubicBezTo>
                    <a:pt x="8090" y="4420"/>
                    <a:pt x="8107" y="4428"/>
                    <a:pt x="8119" y="4428"/>
                  </a:cubicBezTo>
                  <a:cubicBezTo>
                    <a:pt x="8132" y="4428"/>
                    <a:pt x="8140" y="4420"/>
                    <a:pt x="8140" y="4403"/>
                  </a:cubicBezTo>
                  <a:lnTo>
                    <a:pt x="8574" y="4170"/>
                  </a:lnTo>
                  <a:lnTo>
                    <a:pt x="8574" y="4136"/>
                  </a:lnTo>
                  <a:lnTo>
                    <a:pt x="8073" y="3870"/>
                  </a:lnTo>
                  <a:close/>
                  <a:moveTo>
                    <a:pt x="6005" y="4070"/>
                  </a:moveTo>
                  <a:lnTo>
                    <a:pt x="5571" y="4303"/>
                  </a:lnTo>
                  <a:lnTo>
                    <a:pt x="5571" y="4370"/>
                  </a:lnTo>
                  <a:lnTo>
                    <a:pt x="6072" y="4637"/>
                  </a:lnTo>
                  <a:lnTo>
                    <a:pt x="6139" y="4637"/>
                  </a:lnTo>
                  <a:lnTo>
                    <a:pt x="6539" y="4403"/>
                  </a:lnTo>
                  <a:lnTo>
                    <a:pt x="6539" y="4370"/>
                  </a:lnTo>
                  <a:lnTo>
                    <a:pt x="6072" y="4070"/>
                  </a:lnTo>
                  <a:close/>
                  <a:moveTo>
                    <a:pt x="10262" y="3378"/>
                  </a:moveTo>
                  <a:cubicBezTo>
                    <a:pt x="10250" y="3378"/>
                    <a:pt x="10241" y="3386"/>
                    <a:pt x="10241" y="3403"/>
                  </a:cubicBezTo>
                  <a:lnTo>
                    <a:pt x="9741" y="3669"/>
                  </a:lnTo>
                  <a:lnTo>
                    <a:pt x="9741" y="3703"/>
                  </a:lnTo>
                  <a:lnTo>
                    <a:pt x="10375" y="4070"/>
                  </a:lnTo>
                  <a:cubicBezTo>
                    <a:pt x="10375" y="4070"/>
                    <a:pt x="10375" y="4103"/>
                    <a:pt x="10375" y="4103"/>
                  </a:cubicBezTo>
                  <a:lnTo>
                    <a:pt x="9975" y="4337"/>
                  </a:lnTo>
                  <a:lnTo>
                    <a:pt x="9975" y="4370"/>
                  </a:lnTo>
                  <a:lnTo>
                    <a:pt x="10475" y="4637"/>
                  </a:lnTo>
                  <a:cubicBezTo>
                    <a:pt x="10475" y="4653"/>
                    <a:pt x="10483" y="4662"/>
                    <a:pt x="10496" y="4662"/>
                  </a:cubicBezTo>
                  <a:cubicBezTo>
                    <a:pt x="10508" y="4662"/>
                    <a:pt x="10525" y="4653"/>
                    <a:pt x="10542" y="4637"/>
                  </a:cubicBezTo>
                  <a:lnTo>
                    <a:pt x="11476" y="4103"/>
                  </a:lnTo>
                  <a:lnTo>
                    <a:pt x="11476" y="4070"/>
                  </a:lnTo>
                  <a:lnTo>
                    <a:pt x="10308" y="3403"/>
                  </a:lnTo>
                  <a:cubicBezTo>
                    <a:pt x="10292" y="3386"/>
                    <a:pt x="10275" y="3378"/>
                    <a:pt x="10262" y="3378"/>
                  </a:cubicBezTo>
                  <a:close/>
                  <a:moveTo>
                    <a:pt x="8941" y="4136"/>
                  </a:moveTo>
                  <a:lnTo>
                    <a:pt x="8507" y="4370"/>
                  </a:lnTo>
                  <a:lnTo>
                    <a:pt x="8507" y="4403"/>
                  </a:lnTo>
                  <a:lnTo>
                    <a:pt x="9007" y="4703"/>
                  </a:lnTo>
                  <a:lnTo>
                    <a:pt x="9074" y="4703"/>
                  </a:lnTo>
                  <a:lnTo>
                    <a:pt x="9474" y="4437"/>
                  </a:lnTo>
                  <a:lnTo>
                    <a:pt x="9474" y="4403"/>
                  </a:lnTo>
                  <a:lnTo>
                    <a:pt x="9007" y="4136"/>
                  </a:lnTo>
                  <a:close/>
                  <a:moveTo>
                    <a:pt x="13098" y="4145"/>
                  </a:moveTo>
                  <a:cubicBezTo>
                    <a:pt x="13085" y="4145"/>
                    <a:pt x="13077" y="4153"/>
                    <a:pt x="13077" y="4170"/>
                  </a:cubicBezTo>
                  <a:lnTo>
                    <a:pt x="12643" y="4403"/>
                  </a:lnTo>
                  <a:lnTo>
                    <a:pt x="12643" y="4437"/>
                  </a:lnTo>
                  <a:lnTo>
                    <a:pt x="13144" y="4703"/>
                  </a:lnTo>
                  <a:cubicBezTo>
                    <a:pt x="13144" y="4720"/>
                    <a:pt x="13152" y="4728"/>
                    <a:pt x="13164" y="4728"/>
                  </a:cubicBezTo>
                  <a:cubicBezTo>
                    <a:pt x="13177" y="4728"/>
                    <a:pt x="13194" y="4720"/>
                    <a:pt x="13210" y="4703"/>
                  </a:cubicBezTo>
                  <a:lnTo>
                    <a:pt x="13611" y="4470"/>
                  </a:lnTo>
                  <a:cubicBezTo>
                    <a:pt x="13644" y="4470"/>
                    <a:pt x="13611" y="4437"/>
                    <a:pt x="13611" y="4437"/>
                  </a:cubicBezTo>
                  <a:lnTo>
                    <a:pt x="13144" y="4170"/>
                  </a:lnTo>
                  <a:cubicBezTo>
                    <a:pt x="13127" y="4153"/>
                    <a:pt x="13110" y="4145"/>
                    <a:pt x="13098" y="4145"/>
                  </a:cubicBezTo>
                  <a:close/>
                  <a:moveTo>
                    <a:pt x="7406" y="4203"/>
                  </a:moveTo>
                  <a:lnTo>
                    <a:pt x="7406" y="4236"/>
                  </a:lnTo>
                  <a:lnTo>
                    <a:pt x="6972" y="4470"/>
                  </a:lnTo>
                  <a:lnTo>
                    <a:pt x="6972" y="4503"/>
                  </a:lnTo>
                  <a:lnTo>
                    <a:pt x="7473" y="4770"/>
                  </a:lnTo>
                  <a:cubicBezTo>
                    <a:pt x="7490" y="4787"/>
                    <a:pt x="7498" y="4795"/>
                    <a:pt x="7506" y="4795"/>
                  </a:cubicBezTo>
                  <a:cubicBezTo>
                    <a:pt x="7515" y="4795"/>
                    <a:pt x="7523" y="4787"/>
                    <a:pt x="7540" y="4770"/>
                  </a:cubicBezTo>
                  <a:lnTo>
                    <a:pt x="7973" y="4537"/>
                  </a:lnTo>
                  <a:lnTo>
                    <a:pt x="7973" y="4503"/>
                  </a:lnTo>
                  <a:lnTo>
                    <a:pt x="7473" y="4236"/>
                  </a:lnTo>
                  <a:cubicBezTo>
                    <a:pt x="7439" y="4203"/>
                    <a:pt x="7439" y="4203"/>
                    <a:pt x="7406" y="4203"/>
                  </a:cubicBezTo>
                  <a:close/>
                  <a:moveTo>
                    <a:pt x="5405" y="4437"/>
                  </a:moveTo>
                  <a:lnTo>
                    <a:pt x="4971" y="4670"/>
                  </a:lnTo>
                  <a:lnTo>
                    <a:pt x="4971" y="4703"/>
                  </a:lnTo>
                  <a:lnTo>
                    <a:pt x="5471" y="5004"/>
                  </a:lnTo>
                  <a:lnTo>
                    <a:pt x="5538" y="5004"/>
                  </a:lnTo>
                  <a:lnTo>
                    <a:pt x="5938" y="4770"/>
                  </a:lnTo>
                  <a:lnTo>
                    <a:pt x="5938" y="4703"/>
                  </a:lnTo>
                  <a:lnTo>
                    <a:pt x="5471" y="4437"/>
                  </a:lnTo>
                  <a:close/>
                  <a:moveTo>
                    <a:pt x="9774" y="4437"/>
                  </a:moveTo>
                  <a:lnTo>
                    <a:pt x="9374" y="4670"/>
                  </a:lnTo>
                  <a:lnTo>
                    <a:pt x="9374" y="4703"/>
                  </a:lnTo>
                  <a:lnTo>
                    <a:pt x="9841" y="5004"/>
                  </a:lnTo>
                  <a:lnTo>
                    <a:pt x="9941" y="5004"/>
                  </a:lnTo>
                  <a:lnTo>
                    <a:pt x="10342" y="4770"/>
                  </a:lnTo>
                  <a:cubicBezTo>
                    <a:pt x="10375" y="4770"/>
                    <a:pt x="10342" y="4737"/>
                    <a:pt x="10342" y="4703"/>
                  </a:cubicBezTo>
                  <a:lnTo>
                    <a:pt x="9841" y="4437"/>
                  </a:lnTo>
                  <a:close/>
                  <a:moveTo>
                    <a:pt x="8340" y="4470"/>
                  </a:moveTo>
                  <a:lnTo>
                    <a:pt x="8340" y="4503"/>
                  </a:lnTo>
                  <a:lnTo>
                    <a:pt x="7906" y="4737"/>
                  </a:lnTo>
                  <a:lnTo>
                    <a:pt x="7906" y="4770"/>
                  </a:lnTo>
                  <a:lnTo>
                    <a:pt x="8407" y="5037"/>
                  </a:lnTo>
                  <a:cubicBezTo>
                    <a:pt x="8407" y="5054"/>
                    <a:pt x="8415" y="5062"/>
                    <a:pt x="8428" y="5062"/>
                  </a:cubicBezTo>
                  <a:cubicBezTo>
                    <a:pt x="8440" y="5062"/>
                    <a:pt x="8457" y="5054"/>
                    <a:pt x="8474" y="5037"/>
                  </a:cubicBezTo>
                  <a:lnTo>
                    <a:pt x="8874" y="4804"/>
                  </a:lnTo>
                  <a:lnTo>
                    <a:pt x="8874" y="4770"/>
                  </a:lnTo>
                  <a:lnTo>
                    <a:pt x="8407" y="4503"/>
                  </a:lnTo>
                  <a:cubicBezTo>
                    <a:pt x="8373" y="4470"/>
                    <a:pt x="8340" y="4470"/>
                    <a:pt x="8340" y="4470"/>
                  </a:cubicBezTo>
                  <a:close/>
                  <a:moveTo>
                    <a:pt x="6806" y="4570"/>
                  </a:moveTo>
                  <a:lnTo>
                    <a:pt x="6372" y="4837"/>
                  </a:lnTo>
                  <a:lnTo>
                    <a:pt x="6372" y="4870"/>
                  </a:lnTo>
                  <a:lnTo>
                    <a:pt x="6872" y="5137"/>
                  </a:lnTo>
                  <a:lnTo>
                    <a:pt x="6939" y="5137"/>
                  </a:lnTo>
                  <a:lnTo>
                    <a:pt x="7339" y="4904"/>
                  </a:lnTo>
                  <a:cubicBezTo>
                    <a:pt x="7373" y="4904"/>
                    <a:pt x="7339" y="4870"/>
                    <a:pt x="7339" y="4870"/>
                  </a:cubicBezTo>
                  <a:lnTo>
                    <a:pt x="6872" y="4570"/>
                  </a:lnTo>
                  <a:close/>
                  <a:moveTo>
                    <a:pt x="11663" y="4178"/>
                  </a:moveTo>
                  <a:cubicBezTo>
                    <a:pt x="11651" y="4178"/>
                    <a:pt x="11642" y="4186"/>
                    <a:pt x="11642" y="4203"/>
                  </a:cubicBezTo>
                  <a:lnTo>
                    <a:pt x="10408" y="4904"/>
                  </a:lnTo>
                  <a:lnTo>
                    <a:pt x="10408" y="4937"/>
                  </a:lnTo>
                  <a:lnTo>
                    <a:pt x="10909" y="5204"/>
                  </a:lnTo>
                  <a:cubicBezTo>
                    <a:pt x="10909" y="5220"/>
                    <a:pt x="10917" y="5229"/>
                    <a:pt x="10929" y="5229"/>
                  </a:cubicBezTo>
                  <a:cubicBezTo>
                    <a:pt x="10942" y="5229"/>
                    <a:pt x="10959" y="5220"/>
                    <a:pt x="10975" y="5204"/>
                  </a:cubicBezTo>
                  <a:lnTo>
                    <a:pt x="12176" y="4503"/>
                  </a:lnTo>
                  <a:lnTo>
                    <a:pt x="12176" y="4470"/>
                  </a:lnTo>
                  <a:lnTo>
                    <a:pt x="11709" y="4203"/>
                  </a:lnTo>
                  <a:cubicBezTo>
                    <a:pt x="11693" y="4186"/>
                    <a:pt x="11676" y="4178"/>
                    <a:pt x="11663" y="4178"/>
                  </a:cubicBezTo>
                  <a:close/>
                  <a:moveTo>
                    <a:pt x="12310" y="4570"/>
                  </a:moveTo>
                  <a:lnTo>
                    <a:pt x="11676" y="4937"/>
                  </a:lnTo>
                  <a:lnTo>
                    <a:pt x="11676" y="5004"/>
                  </a:lnTo>
                  <a:lnTo>
                    <a:pt x="12143" y="5271"/>
                  </a:lnTo>
                  <a:lnTo>
                    <a:pt x="12243" y="5271"/>
                  </a:lnTo>
                  <a:lnTo>
                    <a:pt x="12877" y="4904"/>
                  </a:lnTo>
                  <a:lnTo>
                    <a:pt x="12877" y="4870"/>
                  </a:lnTo>
                  <a:lnTo>
                    <a:pt x="12376" y="4570"/>
                  </a:lnTo>
                  <a:close/>
                  <a:moveTo>
                    <a:pt x="4804" y="4779"/>
                  </a:moveTo>
                  <a:cubicBezTo>
                    <a:pt x="4796" y="4779"/>
                    <a:pt x="4788" y="4787"/>
                    <a:pt x="4771" y="4804"/>
                  </a:cubicBezTo>
                  <a:lnTo>
                    <a:pt x="4371" y="5037"/>
                  </a:lnTo>
                  <a:lnTo>
                    <a:pt x="4371" y="5070"/>
                  </a:lnTo>
                  <a:lnTo>
                    <a:pt x="4838" y="5337"/>
                  </a:lnTo>
                  <a:cubicBezTo>
                    <a:pt x="4854" y="5354"/>
                    <a:pt x="4863" y="5362"/>
                    <a:pt x="4871" y="5362"/>
                  </a:cubicBezTo>
                  <a:cubicBezTo>
                    <a:pt x="4879" y="5362"/>
                    <a:pt x="4888" y="5354"/>
                    <a:pt x="4904" y="5337"/>
                  </a:cubicBezTo>
                  <a:lnTo>
                    <a:pt x="5338" y="5104"/>
                  </a:lnTo>
                  <a:cubicBezTo>
                    <a:pt x="5338" y="5104"/>
                    <a:pt x="5338" y="5070"/>
                    <a:pt x="5338" y="5070"/>
                  </a:cubicBezTo>
                  <a:lnTo>
                    <a:pt x="4838" y="4804"/>
                  </a:lnTo>
                  <a:cubicBezTo>
                    <a:pt x="4821" y="4787"/>
                    <a:pt x="4813" y="4779"/>
                    <a:pt x="4804" y="4779"/>
                  </a:cubicBezTo>
                  <a:close/>
                  <a:moveTo>
                    <a:pt x="9207" y="4779"/>
                  </a:moveTo>
                  <a:cubicBezTo>
                    <a:pt x="9199" y="4779"/>
                    <a:pt x="9191" y="4787"/>
                    <a:pt x="9174" y="4804"/>
                  </a:cubicBezTo>
                  <a:lnTo>
                    <a:pt x="8774" y="5037"/>
                  </a:lnTo>
                  <a:lnTo>
                    <a:pt x="8774" y="5070"/>
                  </a:lnTo>
                  <a:lnTo>
                    <a:pt x="9241" y="5337"/>
                  </a:lnTo>
                  <a:cubicBezTo>
                    <a:pt x="9274" y="5371"/>
                    <a:pt x="9274" y="5371"/>
                    <a:pt x="9307" y="5371"/>
                  </a:cubicBezTo>
                  <a:lnTo>
                    <a:pt x="9307" y="5337"/>
                  </a:lnTo>
                  <a:lnTo>
                    <a:pt x="9741" y="5104"/>
                  </a:lnTo>
                  <a:lnTo>
                    <a:pt x="9741" y="5070"/>
                  </a:lnTo>
                  <a:lnTo>
                    <a:pt x="9241" y="4804"/>
                  </a:lnTo>
                  <a:cubicBezTo>
                    <a:pt x="9224" y="4787"/>
                    <a:pt x="9216" y="4779"/>
                    <a:pt x="9207" y="4779"/>
                  </a:cubicBezTo>
                  <a:close/>
                  <a:moveTo>
                    <a:pt x="7706" y="4837"/>
                  </a:moveTo>
                  <a:lnTo>
                    <a:pt x="7306" y="5070"/>
                  </a:lnTo>
                  <a:lnTo>
                    <a:pt x="7306" y="5137"/>
                  </a:lnTo>
                  <a:lnTo>
                    <a:pt x="7773" y="5404"/>
                  </a:lnTo>
                  <a:lnTo>
                    <a:pt x="7840" y="5404"/>
                  </a:lnTo>
                  <a:lnTo>
                    <a:pt x="8273" y="5170"/>
                  </a:lnTo>
                  <a:lnTo>
                    <a:pt x="8273" y="5137"/>
                  </a:lnTo>
                  <a:lnTo>
                    <a:pt x="7773" y="4837"/>
                  </a:lnTo>
                  <a:close/>
                  <a:moveTo>
                    <a:pt x="6172" y="4904"/>
                  </a:moveTo>
                  <a:lnTo>
                    <a:pt x="6172" y="4937"/>
                  </a:lnTo>
                  <a:lnTo>
                    <a:pt x="5772" y="5170"/>
                  </a:lnTo>
                  <a:lnTo>
                    <a:pt x="5772" y="5204"/>
                  </a:lnTo>
                  <a:lnTo>
                    <a:pt x="6239" y="5504"/>
                  </a:lnTo>
                  <a:lnTo>
                    <a:pt x="6305" y="5504"/>
                  </a:lnTo>
                  <a:lnTo>
                    <a:pt x="6739" y="5271"/>
                  </a:lnTo>
                  <a:cubicBezTo>
                    <a:pt x="6772" y="5271"/>
                    <a:pt x="6739" y="5237"/>
                    <a:pt x="6739" y="5204"/>
                  </a:cubicBezTo>
                  <a:lnTo>
                    <a:pt x="6239" y="4937"/>
                  </a:lnTo>
                  <a:cubicBezTo>
                    <a:pt x="6239" y="4937"/>
                    <a:pt x="6205" y="4904"/>
                    <a:pt x="6172" y="4904"/>
                  </a:cubicBezTo>
                  <a:close/>
                  <a:moveTo>
                    <a:pt x="10229" y="5012"/>
                  </a:moveTo>
                  <a:cubicBezTo>
                    <a:pt x="10216" y="5012"/>
                    <a:pt x="10208" y="5020"/>
                    <a:pt x="10208" y="5037"/>
                  </a:cubicBezTo>
                  <a:lnTo>
                    <a:pt x="9774" y="5271"/>
                  </a:lnTo>
                  <a:cubicBezTo>
                    <a:pt x="9741" y="5271"/>
                    <a:pt x="9774" y="5304"/>
                    <a:pt x="9774" y="5304"/>
                  </a:cubicBezTo>
                  <a:lnTo>
                    <a:pt x="10275" y="5604"/>
                  </a:lnTo>
                  <a:lnTo>
                    <a:pt x="10342" y="5604"/>
                  </a:lnTo>
                  <a:lnTo>
                    <a:pt x="10742" y="5337"/>
                  </a:lnTo>
                  <a:lnTo>
                    <a:pt x="10742" y="5304"/>
                  </a:lnTo>
                  <a:lnTo>
                    <a:pt x="10275" y="5037"/>
                  </a:lnTo>
                  <a:cubicBezTo>
                    <a:pt x="10258" y="5020"/>
                    <a:pt x="10241" y="5012"/>
                    <a:pt x="10229" y="5012"/>
                  </a:cubicBezTo>
                  <a:close/>
                  <a:moveTo>
                    <a:pt x="11476" y="5037"/>
                  </a:moveTo>
                  <a:lnTo>
                    <a:pt x="10975" y="5337"/>
                  </a:lnTo>
                  <a:lnTo>
                    <a:pt x="10975" y="5371"/>
                  </a:lnTo>
                  <a:lnTo>
                    <a:pt x="11442" y="5637"/>
                  </a:lnTo>
                  <a:cubicBezTo>
                    <a:pt x="11459" y="5654"/>
                    <a:pt x="11476" y="5662"/>
                    <a:pt x="11488" y="5662"/>
                  </a:cubicBezTo>
                  <a:cubicBezTo>
                    <a:pt x="11501" y="5662"/>
                    <a:pt x="11509" y="5654"/>
                    <a:pt x="11509" y="5637"/>
                  </a:cubicBezTo>
                  <a:lnTo>
                    <a:pt x="12043" y="5337"/>
                  </a:lnTo>
                  <a:lnTo>
                    <a:pt x="12043" y="5304"/>
                  </a:lnTo>
                  <a:lnTo>
                    <a:pt x="11542" y="5037"/>
                  </a:lnTo>
                  <a:close/>
                  <a:moveTo>
                    <a:pt x="4170" y="5137"/>
                  </a:moveTo>
                  <a:lnTo>
                    <a:pt x="3737" y="5404"/>
                  </a:lnTo>
                  <a:lnTo>
                    <a:pt x="3737" y="5437"/>
                  </a:lnTo>
                  <a:lnTo>
                    <a:pt x="4237" y="5704"/>
                  </a:lnTo>
                  <a:lnTo>
                    <a:pt x="4304" y="5704"/>
                  </a:lnTo>
                  <a:lnTo>
                    <a:pt x="4704" y="5471"/>
                  </a:lnTo>
                  <a:lnTo>
                    <a:pt x="4704" y="5437"/>
                  </a:lnTo>
                  <a:lnTo>
                    <a:pt x="4237" y="5137"/>
                  </a:lnTo>
                  <a:close/>
                  <a:moveTo>
                    <a:pt x="8574" y="5137"/>
                  </a:moveTo>
                  <a:lnTo>
                    <a:pt x="8140" y="5371"/>
                  </a:lnTo>
                  <a:cubicBezTo>
                    <a:pt x="8140" y="5371"/>
                    <a:pt x="8140" y="5404"/>
                    <a:pt x="8140" y="5437"/>
                  </a:cubicBezTo>
                  <a:lnTo>
                    <a:pt x="8640" y="5704"/>
                  </a:lnTo>
                  <a:lnTo>
                    <a:pt x="8707" y="5704"/>
                  </a:lnTo>
                  <a:lnTo>
                    <a:pt x="9107" y="5471"/>
                  </a:lnTo>
                  <a:lnTo>
                    <a:pt x="9107" y="5437"/>
                  </a:lnTo>
                  <a:lnTo>
                    <a:pt x="8640" y="5137"/>
                  </a:lnTo>
                  <a:close/>
                  <a:moveTo>
                    <a:pt x="7173" y="5170"/>
                  </a:moveTo>
                  <a:cubicBezTo>
                    <a:pt x="7139" y="5170"/>
                    <a:pt x="7106" y="5170"/>
                    <a:pt x="7106" y="5204"/>
                  </a:cubicBezTo>
                  <a:lnTo>
                    <a:pt x="6672" y="5437"/>
                  </a:lnTo>
                  <a:lnTo>
                    <a:pt x="6672" y="5471"/>
                  </a:lnTo>
                  <a:lnTo>
                    <a:pt x="7173" y="5738"/>
                  </a:lnTo>
                  <a:cubicBezTo>
                    <a:pt x="7173" y="5754"/>
                    <a:pt x="7181" y="5763"/>
                    <a:pt x="7193" y="5763"/>
                  </a:cubicBezTo>
                  <a:cubicBezTo>
                    <a:pt x="7206" y="5763"/>
                    <a:pt x="7223" y="5754"/>
                    <a:pt x="7239" y="5738"/>
                  </a:cubicBezTo>
                  <a:lnTo>
                    <a:pt x="7640" y="5504"/>
                  </a:lnTo>
                  <a:cubicBezTo>
                    <a:pt x="7673" y="5504"/>
                    <a:pt x="7640" y="5471"/>
                    <a:pt x="7640" y="5471"/>
                  </a:cubicBezTo>
                  <a:lnTo>
                    <a:pt x="7173" y="5170"/>
                  </a:lnTo>
                  <a:close/>
                  <a:moveTo>
                    <a:pt x="5571" y="5271"/>
                  </a:moveTo>
                  <a:lnTo>
                    <a:pt x="5571" y="5304"/>
                  </a:lnTo>
                  <a:lnTo>
                    <a:pt x="5171" y="5537"/>
                  </a:lnTo>
                  <a:lnTo>
                    <a:pt x="5171" y="5571"/>
                  </a:lnTo>
                  <a:lnTo>
                    <a:pt x="5638" y="5838"/>
                  </a:lnTo>
                  <a:cubicBezTo>
                    <a:pt x="5655" y="5854"/>
                    <a:pt x="5663" y="5863"/>
                    <a:pt x="5672" y="5863"/>
                  </a:cubicBezTo>
                  <a:cubicBezTo>
                    <a:pt x="5680" y="5863"/>
                    <a:pt x="5688" y="5854"/>
                    <a:pt x="5705" y="5838"/>
                  </a:cubicBezTo>
                  <a:lnTo>
                    <a:pt x="6139" y="5604"/>
                  </a:lnTo>
                  <a:lnTo>
                    <a:pt x="6139" y="5571"/>
                  </a:lnTo>
                  <a:lnTo>
                    <a:pt x="5638" y="5304"/>
                  </a:lnTo>
                  <a:cubicBezTo>
                    <a:pt x="5605" y="5271"/>
                    <a:pt x="5605" y="5271"/>
                    <a:pt x="5571" y="5271"/>
                  </a:cubicBezTo>
                  <a:close/>
                  <a:moveTo>
                    <a:pt x="9608" y="5346"/>
                  </a:moveTo>
                  <a:cubicBezTo>
                    <a:pt x="9599" y="5346"/>
                    <a:pt x="9591" y="5354"/>
                    <a:pt x="9574" y="5371"/>
                  </a:cubicBezTo>
                  <a:lnTo>
                    <a:pt x="9141" y="5604"/>
                  </a:lnTo>
                  <a:lnTo>
                    <a:pt x="9141" y="5637"/>
                  </a:lnTo>
                  <a:lnTo>
                    <a:pt x="9641" y="5904"/>
                  </a:lnTo>
                  <a:cubicBezTo>
                    <a:pt x="9674" y="5938"/>
                    <a:pt x="9674" y="5938"/>
                    <a:pt x="9708" y="5938"/>
                  </a:cubicBezTo>
                  <a:lnTo>
                    <a:pt x="10141" y="5671"/>
                  </a:lnTo>
                  <a:lnTo>
                    <a:pt x="10141" y="5637"/>
                  </a:lnTo>
                  <a:lnTo>
                    <a:pt x="9641" y="5371"/>
                  </a:lnTo>
                  <a:cubicBezTo>
                    <a:pt x="9624" y="5354"/>
                    <a:pt x="9616" y="5346"/>
                    <a:pt x="9608" y="5346"/>
                  </a:cubicBezTo>
                  <a:close/>
                  <a:moveTo>
                    <a:pt x="7986" y="5479"/>
                  </a:moveTo>
                  <a:cubicBezTo>
                    <a:pt x="7973" y="5479"/>
                    <a:pt x="7957" y="5487"/>
                    <a:pt x="7940" y="5504"/>
                  </a:cubicBezTo>
                  <a:lnTo>
                    <a:pt x="7540" y="5738"/>
                  </a:lnTo>
                  <a:cubicBezTo>
                    <a:pt x="7540" y="5738"/>
                    <a:pt x="7540" y="5771"/>
                    <a:pt x="7540" y="5771"/>
                  </a:cubicBezTo>
                  <a:lnTo>
                    <a:pt x="8040" y="6071"/>
                  </a:lnTo>
                  <a:lnTo>
                    <a:pt x="8073" y="6071"/>
                  </a:lnTo>
                  <a:lnTo>
                    <a:pt x="8507" y="5804"/>
                  </a:lnTo>
                  <a:lnTo>
                    <a:pt x="8507" y="5771"/>
                  </a:lnTo>
                  <a:lnTo>
                    <a:pt x="8007" y="5504"/>
                  </a:lnTo>
                  <a:cubicBezTo>
                    <a:pt x="8007" y="5487"/>
                    <a:pt x="7998" y="5479"/>
                    <a:pt x="7986" y="5479"/>
                  </a:cubicBezTo>
                  <a:close/>
                  <a:moveTo>
                    <a:pt x="6472" y="5537"/>
                  </a:moveTo>
                  <a:lnTo>
                    <a:pt x="6072" y="5771"/>
                  </a:lnTo>
                  <a:lnTo>
                    <a:pt x="6072" y="5838"/>
                  </a:lnTo>
                  <a:lnTo>
                    <a:pt x="6539" y="6104"/>
                  </a:lnTo>
                  <a:lnTo>
                    <a:pt x="6606" y="6104"/>
                  </a:lnTo>
                  <a:lnTo>
                    <a:pt x="7039" y="5871"/>
                  </a:lnTo>
                  <a:lnTo>
                    <a:pt x="7039" y="5838"/>
                  </a:lnTo>
                  <a:lnTo>
                    <a:pt x="6539" y="5537"/>
                  </a:lnTo>
                  <a:close/>
                  <a:moveTo>
                    <a:pt x="10775" y="5471"/>
                  </a:moveTo>
                  <a:lnTo>
                    <a:pt x="10241" y="5771"/>
                  </a:lnTo>
                  <a:lnTo>
                    <a:pt x="10241" y="5804"/>
                  </a:lnTo>
                  <a:lnTo>
                    <a:pt x="10742" y="6104"/>
                  </a:lnTo>
                  <a:lnTo>
                    <a:pt x="10809" y="6104"/>
                  </a:lnTo>
                  <a:lnTo>
                    <a:pt x="11342" y="5804"/>
                  </a:lnTo>
                  <a:lnTo>
                    <a:pt x="11342" y="5738"/>
                  </a:lnTo>
                  <a:lnTo>
                    <a:pt x="10842" y="5471"/>
                  </a:lnTo>
                  <a:close/>
                  <a:moveTo>
                    <a:pt x="3303" y="5637"/>
                  </a:moveTo>
                  <a:lnTo>
                    <a:pt x="2870" y="5871"/>
                  </a:lnTo>
                  <a:lnTo>
                    <a:pt x="2870" y="5938"/>
                  </a:lnTo>
                  <a:lnTo>
                    <a:pt x="3370" y="6205"/>
                  </a:lnTo>
                  <a:lnTo>
                    <a:pt x="3437" y="6205"/>
                  </a:lnTo>
                  <a:lnTo>
                    <a:pt x="3837" y="5971"/>
                  </a:lnTo>
                  <a:lnTo>
                    <a:pt x="3837" y="5938"/>
                  </a:lnTo>
                  <a:lnTo>
                    <a:pt x="3370" y="5637"/>
                  </a:lnTo>
                  <a:close/>
                  <a:moveTo>
                    <a:pt x="4971" y="5637"/>
                  </a:moveTo>
                  <a:lnTo>
                    <a:pt x="4537" y="5871"/>
                  </a:lnTo>
                  <a:cubicBezTo>
                    <a:pt x="4504" y="5871"/>
                    <a:pt x="4537" y="5904"/>
                    <a:pt x="4537" y="5904"/>
                  </a:cubicBezTo>
                  <a:lnTo>
                    <a:pt x="5038" y="6205"/>
                  </a:lnTo>
                  <a:lnTo>
                    <a:pt x="5104" y="6205"/>
                  </a:lnTo>
                  <a:lnTo>
                    <a:pt x="5505" y="5971"/>
                  </a:lnTo>
                  <a:lnTo>
                    <a:pt x="5505" y="5904"/>
                  </a:lnTo>
                  <a:lnTo>
                    <a:pt x="5038" y="5637"/>
                  </a:lnTo>
                  <a:close/>
                  <a:moveTo>
                    <a:pt x="8995" y="5679"/>
                  </a:moveTo>
                  <a:cubicBezTo>
                    <a:pt x="8982" y="5679"/>
                    <a:pt x="8974" y="5687"/>
                    <a:pt x="8974" y="5704"/>
                  </a:cubicBezTo>
                  <a:lnTo>
                    <a:pt x="8540" y="5938"/>
                  </a:lnTo>
                  <a:lnTo>
                    <a:pt x="8540" y="5971"/>
                  </a:lnTo>
                  <a:lnTo>
                    <a:pt x="9041" y="6271"/>
                  </a:lnTo>
                  <a:lnTo>
                    <a:pt x="9107" y="6271"/>
                  </a:lnTo>
                  <a:lnTo>
                    <a:pt x="9508" y="6004"/>
                  </a:lnTo>
                  <a:lnTo>
                    <a:pt x="9508" y="5971"/>
                  </a:lnTo>
                  <a:lnTo>
                    <a:pt x="9041" y="5704"/>
                  </a:lnTo>
                  <a:cubicBezTo>
                    <a:pt x="9024" y="5687"/>
                    <a:pt x="9007" y="5679"/>
                    <a:pt x="8995" y="5679"/>
                  </a:cubicBezTo>
                  <a:close/>
                  <a:moveTo>
                    <a:pt x="7373" y="5846"/>
                  </a:moveTo>
                  <a:cubicBezTo>
                    <a:pt x="7364" y="5846"/>
                    <a:pt x="7356" y="5854"/>
                    <a:pt x="7339" y="5871"/>
                  </a:cubicBezTo>
                  <a:lnTo>
                    <a:pt x="6906" y="6104"/>
                  </a:lnTo>
                  <a:lnTo>
                    <a:pt x="6906" y="6138"/>
                  </a:lnTo>
                  <a:lnTo>
                    <a:pt x="7406" y="6438"/>
                  </a:lnTo>
                  <a:lnTo>
                    <a:pt x="7473" y="6438"/>
                  </a:lnTo>
                  <a:lnTo>
                    <a:pt x="7906" y="6171"/>
                  </a:lnTo>
                  <a:lnTo>
                    <a:pt x="7906" y="6138"/>
                  </a:lnTo>
                  <a:lnTo>
                    <a:pt x="7406" y="5871"/>
                  </a:lnTo>
                  <a:cubicBezTo>
                    <a:pt x="7389" y="5854"/>
                    <a:pt x="7381" y="5846"/>
                    <a:pt x="7373" y="5846"/>
                  </a:cubicBezTo>
                  <a:close/>
                  <a:moveTo>
                    <a:pt x="5872" y="5904"/>
                  </a:moveTo>
                  <a:lnTo>
                    <a:pt x="5438" y="6138"/>
                  </a:lnTo>
                  <a:cubicBezTo>
                    <a:pt x="5438" y="6138"/>
                    <a:pt x="5438" y="6171"/>
                    <a:pt x="5438" y="6171"/>
                  </a:cubicBezTo>
                  <a:lnTo>
                    <a:pt x="5938" y="6471"/>
                  </a:lnTo>
                  <a:lnTo>
                    <a:pt x="6005" y="6471"/>
                  </a:lnTo>
                  <a:lnTo>
                    <a:pt x="6405" y="6205"/>
                  </a:lnTo>
                  <a:lnTo>
                    <a:pt x="6405" y="6171"/>
                  </a:lnTo>
                  <a:lnTo>
                    <a:pt x="5938" y="5904"/>
                  </a:lnTo>
                  <a:close/>
                  <a:moveTo>
                    <a:pt x="10075" y="5871"/>
                  </a:moveTo>
                  <a:lnTo>
                    <a:pt x="9541" y="6171"/>
                  </a:lnTo>
                  <a:lnTo>
                    <a:pt x="9541" y="6205"/>
                  </a:lnTo>
                  <a:lnTo>
                    <a:pt x="10041" y="6505"/>
                  </a:lnTo>
                  <a:lnTo>
                    <a:pt x="10108" y="6505"/>
                  </a:lnTo>
                  <a:lnTo>
                    <a:pt x="10608" y="6205"/>
                  </a:lnTo>
                  <a:lnTo>
                    <a:pt x="10608" y="6171"/>
                  </a:lnTo>
                  <a:lnTo>
                    <a:pt x="10141" y="5871"/>
                  </a:lnTo>
                  <a:close/>
                  <a:moveTo>
                    <a:pt x="2669" y="6004"/>
                  </a:moveTo>
                  <a:lnTo>
                    <a:pt x="2269" y="6238"/>
                  </a:lnTo>
                  <a:lnTo>
                    <a:pt x="2269" y="6271"/>
                  </a:lnTo>
                  <a:lnTo>
                    <a:pt x="2736" y="6571"/>
                  </a:lnTo>
                  <a:lnTo>
                    <a:pt x="2803" y="6571"/>
                  </a:lnTo>
                  <a:lnTo>
                    <a:pt x="3236" y="6338"/>
                  </a:lnTo>
                  <a:lnTo>
                    <a:pt x="3236" y="6271"/>
                  </a:lnTo>
                  <a:lnTo>
                    <a:pt x="2736" y="6004"/>
                  </a:lnTo>
                  <a:close/>
                  <a:moveTo>
                    <a:pt x="4337" y="6004"/>
                  </a:moveTo>
                  <a:lnTo>
                    <a:pt x="3937" y="6238"/>
                  </a:lnTo>
                  <a:lnTo>
                    <a:pt x="3937" y="6271"/>
                  </a:lnTo>
                  <a:lnTo>
                    <a:pt x="4404" y="6571"/>
                  </a:lnTo>
                  <a:lnTo>
                    <a:pt x="4471" y="6571"/>
                  </a:lnTo>
                  <a:lnTo>
                    <a:pt x="4904" y="6305"/>
                  </a:lnTo>
                  <a:lnTo>
                    <a:pt x="4904" y="6271"/>
                  </a:lnTo>
                  <a:lnTo>
                    <a:pt x="4404" y="6004"/>
                  </a:lnTo>
                  <a:close/>
                  <a:moveTo>
                    <a:pt x="8386" y="6046"/>
                  </a:moveTo>
                  <a:cubicBezTo>
                    <a:pt x="8373" y="6046"/>
                    <a:pt x="8357" y="6054"/>
                    <a:pt x="8340" y="6071"/>
                  </a:cubicBezTo>
                  <a:lnTo>
                    <a:pt x="7940" y="6305"/>
                  </a:lnTo>
                  <a:lnTo>
                    <a:pt x="7940" y="6338"/>
                  </a:lnTo>
                  <a:lnTo>
                    <a:pt x="8407" y="6605"/>
                  </a:lnTo>
                  <a:cubicBezTo>
                    <a:pt x="8440" y="6638"/>
                    <a:pt x="8474" y="6638"/>
                    <a:pt x="8507" y="6638"/>
                  </a:cubicBezTo>
                  <a:lnTo>
                    <a:pt x="8507" y="6605"/>
                  </a:lnTo>
                  <a:lnTo>
                    <a:pt x="8907" y="6371"/>
                  </a:lnTo>
                  <a:cubicBezTo>
                    <a:pt x="8941" y="6371"/>
                    <a:pt x="8907" y="6338"/>
                    <a:pt x="8907" y="6338"/>
                  </a:cubicBezTo>
                  <a:lnTo>
                    <a:pt x="8407" y="6071"/>
                  </a:lnTo>
                  <a:cubicBezTo>
                    <a:pt x="8407" y="6054"/>
                    <a:pt x="8399" y="6046"/>
                    <a:pt x="8386" y="6046"/>
                  </a:cubicBezTo>
                  <a:close/>
                  <a:moveTo>
                    <a:pt x="6739" y="6205"/>
                  </a:moveTo>
                  <a:lnTo>
                    <a:pt x="6305" y="6438"/>
                  </a:lnTo>
                  <a:lnTo>
                    <a:pt x="6305" y="6471"/>
                  </a:lnTo>
                  <a:lnTo>
                    <a:pt x="6806" y="6772"/>
                  </a:lnTo>
                  <a:lnTo>
                    <a:pt x="6872" y="6772"/>
                  </a:lnTo>
                  <a:lnTo>
                    <a:pt x="7273" y="6538"/>
                  </a:lnTo>
                  <a:cubicBezTo>
                    <a:pt x="7306" y="6538"/>
                    <a:pt x="7273" y="6505"/>
                    <a:pt x="7273" y="6471"/>
                  </a:cubicBezTo>
                  <a:lnTo>
                    <a:pt x="6806" y="6205"/>
                  </a:lnTo>
                  <a:close/>
                  <a:moveTo>
                    <a:pt x="5271" y="6238"/>
                  </a:moveTo>
                  <a:lnTo>
                    <a:pt x="4838" y="6505"/>
                  </a:lnTo>
                  <a:cubicBezTo>
                    <a:pt x="4838" y="6505"/>
                    <a:pt x="4838" y="6538"/>
                    <a:pt x="4838" y="6538"/>
                  </a:cubicBezTo>
                  <a:lnTo>
                    <a:pt x="5338" y="6805"/>
                  </a:lnTo>
                  <a:cubicBezTo>
                    <a:pt x="5338" y="6822"/>
                    <a:pt x="5346" y="6830"/>
                    <a:pt x="5359" y="6830"/>
                  </a:cubicBezTo>
                  <a:cubicBezTo>
                    <a:pt x="5371" y="6830"/>
                    <a:pt x="5388" y="6822"/>
                    <a:pt x="5405" y="6805"/>
                  </a:cubicBezTo>
                  <a:lnTo>
                    <a:pt x="5805" y="6571"/>
                  </a:lnTo>
                  <a:lnTo>
                    <a:pt x="5805" y="6538"/>
                  </a:lnTo>
                  <a:lnTo>
                    <a:pt x="5338" y="6271"/>
                  </a:lnTo>
                  <a:cubicBezTo>
                    <a:pt x="5305" y="6238"/>
                    <a:pt x="5271" y="6238"/>
                    <a:pt x="5271" y="6238"/>
                  </a:cubicBezTo>
                  <a:close/>
                  <a:moveTo>
                    <a:pt x="3737" y="6338"/>
                  </a:moveTo>
                  <a:lnTo>
                    <a:pt x="3303" y="6571"/>
                  </a:lnTo>
                  <a:lnTo>
                    <a:pt x="3303" y="6638"/>
                  </a:lnTo>
                  <a:lnTo>
                    <a:pt x="3804" y="6905"/>
                  </a:lnTo>
                  <a:lnTo>
                    <a:pt x="3870" y="6905"/>
                  </a:lnTo>
                  <a:lnTo>
                    <a:pt x="4304" y="6672"/>
                  </a:lnTo>
                  <a:cubicBezTo>
                    <a:pt x="4304" y="6672"/>
                    <a:pt x="4304" y="6638"/>
                    <a:pt x="4304" y="6638"/>
                  </a:cubicBezTo>
                  <a:lnTo>
                    <a:pt x="3804" y="6338"/>
                  </a:lnTo>
                  <a:close/>
                  <a:moveTo>
                    <a:pt x="2090" y="6346"/>
                  </a:moveTo>
                  <a:cubicBezTo>
                    <a:pt x="2077" y="6346"/>
                    <a:pt x="2069" y="6355"/>
                    <a:pt x="2069" y="6371"/>
                  </a:cubicBezTo>
                  <a:lnTo>
                    <a:pt x="1635" y="6605"/>
                  </a:lnTo>
                  <a:lnTo>
                    <a:pt x="1635" y="6638"/>
                  </a:lnTo>
                  <a:lnTo>
                    <a:pt x="2136" y="6905"/>
                  </a:lnTo>
                  <a:cubicBezTo>
                    <a:pt x="2136" y="6922"/>
                    <a:pt x="2144" y="6930"/>
                    <a:pt x="2157" y="6930"/>
                  </a:cubicBezTo>
                  <a:cubicBezTo>
                    <a:pt x="2169" y="6930"/>
                    <a:pt x="2186" y="6922"/>
                    <a:pt x="2202" y="6905"/>
                  </a:cubicBezTo>
                  <a:lnTo>
                    <a:pt x="2603" y="6672"/>
                  </a:lnTo>
                  <a:cubicBezTo>
                    <a:pt x="2636" y="6672"/>
                    <a:pt x="2603" y="6638"/>
                    <a:pt x="2603" y="6638"/>
                  </a:cubicBezTo>
                  <a:lnTo>
                    <a:pt x="2136" y="6371"/>
                  </a:lnTo>
                  <a:cubicBezTo>
                    <a:pt x="2119" y="6355"/>
                    <a:pt x="2102" y="6346"/>
                    <a:pt x="2090" y="6346"/>
                  </a:cubicBezTo>
                  <a:close/>
                  <a:moveTo>
                    <a:pt x="7740" y="6438"/>
                  </a:moveTo>
                  <a:lnTo>
                    <a:pt x="7339" y="6672"/>
                  </a:lnTo>
                  <a:lnTo>
                    <a:pt x="7339" y="6705"/>
                  </a:lnTo>
                  <a:lnTo>
                    <a:pt x="7806" y="7005"/>
                  </a:lnTo>
                  <a:cubicBezTo>
                    <a:pt x="7840" y="7005"/>
                    <a:pt x="7873" y="7005"/>
                    <a:pt x="7873" y="6972"/>
                  </a:cubicBezTo>
                  <a:lnTo>
                    <a:pt x="7873" y="7005"/>
                  </a:lnTo>
                  <a:lnTo>
                    <a:pt x="8307" y="6772"/>
                  </a:lnTo>
                  <a:lnTo>
                    <a:pt x="8307" y="6738"/>
                  </a:lnTo>
                  <a:lnTo>
                    <a:pt x="7806" y="6438"/>
                  </a:lnTo>
                  <a:close/>
                  <a:moveTo>
                    <a:pt x="6151" y="6546"/>
                  </a:moveTo>
                  <a:cubicBezTo>
                    <a:pt x="6139" y="6546"/>
                    <a:pt x="6122" y="6555"/>
                    <a:pt x="6105" y="6571"/>
                  </a:cubicBezTo>
                  <a:lnTo>
                    <a:pt x="5705" y="6805"/>
                  </a:lnTo>
                  <a:lnTo>
                    <a:pt x="5705" y="6838"/>
                  </a:lnTo>
                  <a:lnTo>
                    <a:pt x="6172" y="7105"/>
                  </a:lnTo>
                  <a:cubicBezTo>
                    <a:pt x="6189" y="7122"/>
                    <a:pt x="6205" y="7130"/>
                    <a:pt x="6218" y="7130"/>
                  </a:cubicBezTo>
                  <a:cubicBezTo>
                    <a:pt x="6230" y="7130"/>
                    <a:pt x="6239" y="7122"/>
                    <a:pt x="6239" y="7105"/>
                  </a:cubicBezTo>
                  <a:lnTo>
                    <a:pt x="6672" y="6872"/>
                  </a:lnTo>
                  <a:lnTo>
                    <a:pt x="6672" y="6838"/>
                  </a:lnTo>
                  <a:lnTo>
                    <a:pt x="6172" y="6571"/>
                  </a:lnTo>
                  <a:cubicBezTo>
                    <a:pt x="6172" y="6555"/>
                    <a:pt x="6164" y="6546"/>
                    <a:pt x="6151" y="6546"/>
                  </a:cubicBezTo>
                  <a:close/>
                  <a:moveTo>
                    <a:pt x="4637" y="6605"/>
                  </a:moveTo>
                  <a:lnTo>
                    <a:pt x="4237" y="6838"/>
                  </a:lnTo>
                  <a:lnTo>
                    <a:pt x="4237" y="6872"/>
                  </a:lnTo>
                  <a:lnTo>
                    <a:pt x="4704" y="7172"/>
                  </a:lnTo>
                  <a:lnTo>
                    <a:pt x="4771" y="7172"/>
                  </a:lnTo>
                  <a:lnTo>
                    <a:pt x="5205" y="6905"/>
                  </a:lnTo>
                  <a:cubicBezTo>
                    <a:pt x="5205" y="6905"/>
                    <a:pt x="5205" y="6905"/>
                    <a:pt x="5205" y="6872"/>
                  </a:cubicBezTo>
                  <a:lnTo>
                    <a:pt x="4704" y="6605"/>
                  </a:lnTo>
                  <a:close/>
                  <a:moveTo>
                    <a:pt x="1435" y="6705"/>
                  </a:moveTo>
                  <a:lnTo>
                    <a:pt x="1002" y="6938"/>
                  </a:lnTo>
                  <a:lnTo>
                    <a:pt x="1002" y="7005"/>
                  </a:lnTo>
                  <a:lnTo>
                    <a:pt x="1502" y="7272"/>
                  </a:lnTo>
                  <a:lnTo>
                    <a:pt x="1569" y="7272"/>
                  </a:lnTo>
                  <a:lnTo>
                    <a:pt x="1969" y="7038"/>
                  </a:lnTo>
                  <a:lnTo>
                    <a:pt x="1969" y="7005"/>
                  </a:lnTo>
                  <a:lnTo>
                    <a:pt x="1502" y="6705"/>
                  </a:lnTo>
                  <a:close/>
                  <a:moveTo>
                    <a:pt x="3146" y="6690"/>
                  </a:moveTo>
                  <a:cubicBezTo>
                    <a:pt x="3140" y="6690"/>
                    <a:pt x="3136" y="6694"/>
                    <a:pt x="3136" y="6705"/>
                  </a:cubicBezTo>
                  <a:lnTo>
                    <a:pt x="2703" y="6938"/>
                  </a:lnTo>
                  <a:lnTo>
                    <a:pt x="2703" y="6972"/>
                  </a:lnTo>
                  <a:lnTo>
                    <a:pt x="3203" y="7272"/>
                  </a:lnTo>
                  <a:lnTo>
                    <a:pt x="3270" y="7272"/>
                  </a:lnTo>
                  <a:lnTo>
                    <a:pt x="3670" y="7038"/>
                  </a:lnTo>
                  <a:cubicBezTo>
                    <a:pt x="3703" y="7038"/>
                    <a:pt x="3670" y="7005"/>
                    <a:pt x="3670" y="6972"/>
                  </a:cubicBezTo>
                  <a:lnTo>
                    <a:pt x="3203" y="6705"/>
                  </a:lnTo>
                  <a:cubicBezTo>
                    <a:pt x="3181" y="6705"/>
                    <a:pt x="3159" y="6690"/>
                    <a:pt x="3146" y="6690"/>
                  </a:cubicBezTo>
                  <a:close/>
                  <a:moveTo>
                    <a:pt x="7160" y="6780"/>
                  </a:moveTo>
                  <a:cubicBezTo>
                    <a:pt x="7148" y="6780"/>
                    <a:pt x="7139" y="6788"/>
                    <a:pt x="7139" y="6805"/>
                  </a:cubicBezTo>
                  <a:lnTo>
                    <a:pt x="6706" y="7038"/>
                  </a:lnTo>
                  <a:cubicBezTo>
                    <a:pt x="6706" y="7038"/>
                    <a:pt x="6706" y="7072"/>
                    <a:pt x="6706" y="7072"/>
                  </a:cubicBezTo>
                  <a:lnTo>
                    <a:pt x="7206" y="7339"/>
                  </a:lnTo>
                  <a:cubicBezTo>
                    <a:pt x="7206" y="7350"/>
                    <a:pt x="7210" y="7353"/>
                    <a:pt x="7216" y="7353"/>
                  </a:cubicBezTo>
                  <a:cubicBezTo>
                    <a:pt x="7228" y="7353"/>
                    <a:pt x="7250" y="7339"/>
                    <a:pt x="7273" y="7339"/>
                  </a:cubicBezTo>
                  <a:lnTo>
                    <a:pt x="7273" y="7372"/>
                  </a:lnTo>
                  <a:lnTo>
                    <a:pt x="7673" y="7105"/>
                  </a:lnTo>
                  <a:lnTo>
                    <a:pt x="7673" y="7072"/>
                  </a:lnTo>
                  <a:lnTo>
                    <a:pt x="7206" y="6805"/>
                  </a:lnTo>
                  <a:cubicBezTo>
                    <a:pt x="7189" y="6788"/>
                    <a:pt x="7173" y="6780"/>
                    <a:pt x="7160" y="6780"/>
                  </a:cubicBezTo>
                  <a:close/>
                  <a:moveTo>
                    <a:pt x="5505" y="6905"/>
                  </a:moveTo>
                  <a:lnTo>
                    <a:pt x="5071" y="7172"/>
                  </a:lnTo>
                  <a:cubicBezTo>
                    <a:pt x="5071" y="7172"/>
                    <a:pt x="5071" y="7172"/>
                    <a:pt x="5071" y="7205"/>
                  </a:cubicBezTo>
                  <a:lnTo>
                    <a:pt x="5571" y="7472"/>
                  </a:lnTo>
                  <a:lnTo>
                    <a:pt x="5638" y="7472"/>
                  </a:lnTo>
                  <a:lnTo>
                    <a:pt x="6038" y="7239"/>
                  </a:lnTo>
                  <a:lnTo>
                    <a:pt x="6038" y="7205"/>
                  </a:lnTo>
                  <a:lnTo>
                    <a:pt x="5571" y="6905"/>
                  </a:lnTo>
                  <a:close/>
                  <a:moveTo>
                    <a:pt x="4070" y="6947"/>
                  </a:moveTo>
                  <a:cubicBezTo>
                    <a:pt x="4062" y="6947"/>
                    <a:pt x="4054" y="6955"/>
                    <a:pt x="4037" y="6972"/>
                  </a:cubicBezTo>
                  <a:lnTo>
                    <a:pt x="3603" y="7205"/>
                  </a:lnTo>
                  <a:lnTo>
                    <a:pt x="3603" y="7239"/>
                  </a:lnTo>
                  <a:lnTo>
                    <a:pt x="4104" y="7505"/>
                  </a:lnTo>
                  <a:cubicBezTo>
                    <a:pt x="4104" y="7522"/>
                    <a:pt x="4112" y="7530"/>
                    <a:pt x="4125" y="7530"/>
                  </a:cubicBezTo>
                  <a:cubicBezTo>
                    <a:pt x="4137" y="7530"/>
                    <a:pt x="4154" y="7522"/>
                    <a:pt x="4170" y="7505"/>
                  </a:cubicBezTo>
                  <a:lnTo>
                    <a:pt x="4571" y="7272"/>
                  </a:lnTo>
                  <a:lnTo>
                    <a:pt x="4571" y="7239"/>
                  </a:lnTo>
                  <a:lnTo>
                    <a:pt x="4104" y="6972"/>
                  </a:lnTo>
                  <a:cubicBezTo>
                    <a:pt x="4087" y="6955"/>
                    <a:pt x="4079" y="6947"/>
                    <a:pt x="4070" y="6947"/>
                  </a:cubicBezTo>
                  <a:close/>
                  <a:moveTo>
                    <a:pt x="2503" y="7038"/>
                  </a:moveTo>
                  <a:lnTo>
                    <a:pt x="2503" y="7072"/>
                  </a:lnTo>
                  <a:lnTo>
                    <a:pt x="2102" y="7305"/>
                  </a:lnTo>
                  <a:lnTo>
                    <a:pt x="2102" y="7339"/>
                  </a:lnTo>
                  <a:lnTo>
                    <a:pt x="2569" y="7606"/>
                  </a:lnTo>
                  <a:cubicBezTo>
                    <a:pt x="2586" y="7622"/>
                    <a:pt x="2603" y="7631"/>
                    <a:pt x="2615" y="7631"/>
                  </a:cubicBezTo>
                  <a:cubicBezTo>
                    <a:pt x="2628" y="7631"/>
                    <a:pt x="2636" y="7622"/>
                    <a:pt x="2636" y="7606"/>
                  </a:cubicBezTo>
                  <a:lnTo>
                    <a:pt x="3070" y="7372"/>
                  </a:lnTo>
                  <a:lnTo>
                    <a:pt x="3070" y="7339"/>
                  </a:lnTo>
                  <a:lnTo>
                    <a:pt x="2569" y="7038"/>
                  </a:lnTo>
                  <a:close/>
                  <a:moveTo>
                    <a:pt x="6505" y="7105"/>
                  </a:moveTo>
                  <a:lnTo>
                    <a:pt x="6105" y="7372"/>
                  </a:lnTo>
                  <a:lnTo>
                    <a:pt x="6105" y="7405"/>
                  </a:lnTo>
                  <a:lnTo>
                    <a:pt x="6606" y="7672"/>
                  </a:lnTo>
                  <a:lnTo>
                    <a:pt x="6672" y="7672"/>
                  </a:lnTo>
                  <a:lnTo>
                    <a:pt x="7073" y="7439"/>
                  </a:lnTo>
                  <a:lnTo>
                    <a:pt x="7073" y="7405"/>
                  </a:lnTo>
                  <a:lnTo>
                    <a:pt x="6606" y="7105"/>
                  </a:lnTo>
                  <a:close/>
                  <a:moveTo>
                    <a:pt x="535" y="7205"/>
                  </a:moveTo>
                  <a:lnTo>
                    <a:pt x="1" y="7505"/>
                  </a:lnTo>
                  <a:cubicBezTo>
                    <a:pt x="1" y="7505"/>
                    <a:pt x="1" y="7539"/>
                    <a:pt x="1" y="7539"/>
                  </a:cubicBezTo>
                  <a:lnTo>
                    <a:pt x="501" y="7839"/>
                  </a:lnTo>
                  <a:lnTo>
                    <a:pt x="568" y="7839"/>
                  </a:lnTo>
                  <a:lnTo>
                    <a:pt x="1068" y="7539"/>
                  </a:lnTo>
                  <a:cubicBezTo>
                    <a:pt x="1068" y="7539"/>
                    <a:pt x="1102" y="7505"/>
                    <a:pt x="1102" y="7505"/>
                  </a:cubicBezTo>
                  <a:lnTo>
                    <a:pt x="1068" y="7505"/>
                  </a:lnTo>
                  <a:lnTo>
                    <a:pt x="601" y="7205"/>
                  </a:lnTo>
                  <a:close/>
                  <a:moveTo>
                    <a:pt x="4871" y="7272"/>
                  </a:moveTo>
                  <a:lnTo>
                    <a:pt x="4471" y="7505"/>
                  </a:lnTo>
                  <a:cubicBezTo>
                    <a:pt x="4471" y="7505"/>
                    <a:pt x="4471" y="7539"/>
                    <a:pt x="4471" y="7539"/>
                  </a:cubicBezTo>
                  <a:lnTo>
                    <a:pt x="4971" y="7839"/>
                  </a:lnTo>
                  <a:lnTo>
                    <a:pt x="5038" y="7839"/>
                  </a:lnTo>
                  <a:lnTo>
                    <a:pt x="5438" y="7572"/>
                  </a:lnTo>
                  <a:lnTo>
                    <a:pt x="5438" y="7539"/>
                  </a:lnTo>
                  <a:lnTo>
                    <a:pt x="4971" y="7272"/>
                  </a:lnTo>
                  <a:close/>
                  <a:moveTo>
                    <a:pt x="3437" y="7305"/>
                  </a:moveTo>
                  <a:lnTo>
                    <a:pt x="3003" y="7539"/>
                  </a:lnTo>
                  <a:lnTo>
                    <a:pt x="3003" y="7606"/>
                  </a:lnTo>
                  <a:lnTo>
                    <a:pt x="3503" y="7872"/>
                  </a:lnTo>
                  <a:lnTo>
                    <a:pt x="3570" y="7872"/>
                  </a:lnTo>
                  <a:lnTo>
                    <a:pt x="3970" y="7639"/>
                  </a:lnTo>
                  <a:lnTo>
                    <a:pt x="3970" y="7606"/>
                  </a:lnTo>
                  <a:lnTo>
                    <a:pt x="3503" y="7305"/>
                  </a:lnTo>
                  <a:close/>
                  <a:moveTo>
                    <a:pt x="1927" y="7391"/>
                  </a:moveTo>
                  <a:cubicBezTo>
                    <a:pt x="1921" y="7391"/>
                    <a:pt x="1913" y="7394"/>
                    <a:pt x="1902" y="7405"/>
                  </a:cubicBezTo>
                  <a:lnTo>
                    <a:pt x="1469" y="7639"/>
                  </a:lnTo>
                  <a:lnTo>
                    <a:pt x="1469" y="7672"/>
                  </a:lnTo>
                  <a:lnTo>
                    <a:pt x="1969" y="7972"/>
                  </a:lnTo>
                  <a:lnTo>
                    <a:pt x="2036" y="7972"/>
                  </a:lnTo>
                  <a:lnTo>
                    <a:pt x="2436" y="7739"/>
                  </a:lnTo>
                  <a:lnTo>
                    <a:pt x="2436" y="7672"/>
                  </a:lnTo>
                  <a:lnTo>
                    <a:pt x="1969" y="7405"/>
                  </a:lnTo>
                  <a:cubicBezTo>
                    <a:pt x="1947" y="7405"/>
                    <a:pt x="1939" y="7391"/>
                    <a:pt x="1927" y="7391"/>
                  </a:cubicBezTo>
                  <a:close/>
                  <a:moveTo>
                    <a:pt x="5905" y="7472"/>
                  </a:moveTo>
                  <a:lnTo>
                    <a:pt x="5471" y="7706"/>
                  </a:lnTo>
                  <a:lnTo>
                    <a:pt x="5471" y="7772"/>
                  </a:lnTo>
                  <a:lnTo>
                    <a:pt x="5972" y="8039"/>
                  </a:lnTo>
                  <a:lnTo>
                    <a:pt x="6038" y="8039"/>
                  </a:lnTo>
                  <a:lnTo>
                    <a:pt x="6472" y="7806"/>
                  </a:lnTo>
                  <a:lnTo>
                    <a:pt x="6472" y="7772"/>
                  </a:lnTo>
                  <a:lnTo>
                    <a:pt x="5972" y="7472"/>
                  </a:lnTo>
                  <a:close/>
                  <a:moveTo>
                    <a:pt x="4271" y="7606"/>
                  </a:moveTo>
                  <a:lnTo>
                    <a:pt x="3870" y="7839"/>
                  </a:lnTo>
                  <a:lnTo>
                    <a:pt x="3870" y="7906"/>
                  </a:lnTo>
                  <a:lnTo>
                    <a:pt x="4337" y="8173"/>
                  </a:lnTo>
                  <a:lnTo>
                    <a:pt x="4404" y="8173"/>
                  </a:lnTo>
                  <a:lnTo>
                    <a:pt x="4838" y="7939"/>
                  </a:lnTo>
                  <a:cubicBezTo>
                    <a:pt x="4838" y="7939"/>
                    <a:pt x="4838" y="7906"/>
                    <a:pt x="4838" y="7906"/>
                  </a:cubicBezTo>
                  <a:lnTo>
                    <a:pt x="4337" y="7606"/>
                  </a:lnTo>
                  <a:close/>
                  <a:moveTo>
                    <a:pt x="2803" y="7672"/>
                  </a:moveTo>
                  <a:lnTo>
                    <a:pt x="2403" y="7939"/>
                  </a:lnTo>
                  <a:cubicBezTo>
                    <a:pt x="2369" y="7939"/>
                    <a:pt x="2403" y="7939"/>
                    <a:pt x="2403" y="7972"/>
                  </a:cubicBezTo>
                  <a:lnTo>
                    <a:pt x="2870" y="8239"/>
                  </a:lnTo>
                  <a:lnTo>
                    <a:pt x="2936" y="8239"/>
                  </a:lnTo>
                  <a:lnTo>
                    <a:pt x="3370" y="8006"/>
                  </a:lnTo>
                  <a:lnTo>
                    <a:pt x="3370" y="7972"/>
                  </a:lnTo>
                  <a:lnTo>
                    <a:pt x="2870" y="7672"/>
                  </a:lnTo>
                  <a:close/>
                  <a:moveTo>
                    <a:pt x="1314" y="7747"/>
                  </a:moveTo>
                  <a:cubicBezTo>
                    <a:pt x="1302" y="7747"/>
                    <a:pt x="1285" y="7756"/>
                    <a:pt x="1268" y="7772"/>
                  </a:cubicBezTo>
                  <a:lnTo>
                    <a:pt x="868" y="8006"/>
                  </a:lnTo>
                  <a:cubicBezTo>
                    <a:pt x="835" y="8006"/>
                    <a:pt x="835" y="8039"/>
                    <a:pt x="868" y="8039"/>
                  </a:cubicBezTo>
                  <a:lnTo>
                    <a:pt x="1335" y="8339"/>
                  </a:lnTo>
                  <a:lnTo>
                    <a:pt x="1402" y="8339"/>
                  </a:lnTo>
                  <a:lnTo>
                    <a:pt x="1835" y="8073"/>
                  </a:lnTo>
                  <a:cubicBezTo>
                    <a:pt x="1835" y="8073"/>
                    <a:pt x="1869" y="8039"/>
                    <a:pt x="1835" y="8039"/>
                  </a:cubicBezTo>
                  <a:lnTo>
                    <a:pt x="1335" y="7772"/>
                  </a:lnTo>
                  <a:cubicBezTo>
                    <a:pt x="1335" y="7756"/>
                    <a:pt x="1327" y="7747"/>
                    <a:pt x="1314" y="7747"/>
                  </a:cubicBezTo>
                  <a:close/>
                  <a:moveTo>
                    <a:pt x="5305" y="7839"/>
                  </a:moveTo>
                  <a:lnTo>
                    <a:pt x="4871" y="8073"/>
                  </a:lnTo>
                  <a:lnTo>
                    <a:pt x="4871" y="8139"/>
                  </a:lnTo>
                  <a:lnTo>
                    <a:pt x="5371" y="8406"/>
                  </a:lnTo>
                  <a:lnTo>
                    <a:pt x="5438" y="8406"/>
                  </a:lnTo>
                  <a:lnTo>
                    <a:pt x="5838" y="8173"/>
                  </a:lnTo>
                  <a:cubicBezTo>
                    <a:pt x="5872" y="8173"/>
                    <a:pt x="5838" y="8139"/>
                    <a:pt x="5838" y="8139"/>
                  </a:cubicBezTo>
                  <a:lnTo>
                    <a:pt x="5371" y="7839"/>
                  </a:lnTo>
                  <a:close/>
                  <a:moveTo>
                    <a:pt x="3670" y="7972"/>
                  </a:moveTo>
                  <a:lnTo>
                    <a:pt x="3270" y="8239"/>
                  </a:lnTo>
                  <a:lnTo>
                    <a:pt x="3270" y="8273"/>
                  </a:lnTo>
                  <a:lnTo>
                    <a:pt x="3737" y="8540"/>
                  </a:lnTo>
                  <a:lnTo>
                    <a:pt x="3804" y="8540"/>
                  </a:lnTo>
                  <a:lnTo>
                    <a:pt x="4237" y="8306"/>
                  </a:lnTo>
                  <a:cubicBezTo>
                    <a:pt x="4237" y="8306"/>
                    <a:pt x="4237" y="8273"/>
                    <a:pt x="4237" y="8273"/>
                  </a:cubicBezTo>
                  <a:lnTo>
                    <a:pt x="3737" y="7972"/>
                  </a:lnTo>
                  <a:close/>
                  <a:moveTo>
                    <a:pt x="9387" y="6280"/>
                  </a:moveTo>
                  <a:cubicBezTo>
                    <a:pt x="9374" y="6280"/>
                    <a:pt x="9358" y="6288"/>
                    <a:pt x="9341" y="6305"/>
                  </a:cubicBezTo>
                  <a:lnTo>
                    <a:pt x="5905" y="8273"/>
                  </a:lnTo>
                  <a:lnTo>
                    <a:pt x="5905" y="8339"/>
                  </a:lnTo>
                  <a:lnTo>
                    <a:pt x="6405" y="8606"/>
                  </a:lnTo>
                  <a:lnTo>
                    <a:pt x="6472" y="8606"/>
                  </a:lnTo>
                  <a:lnTo>
                    <a:pt x="9908" y="6605"/>
                  </a:lnTo>
                  <a:lnTo>
                    <a:pt x="9908" y="6571"/>
                  </a:lnTo>
                  <a:lnTo>
                    <a:pt x="9408" y="6305"/>
                  </a:lnTo>
                  <a:cubicBezTo>
                    <a:pt x="9408" y="6288"/>
                    <a:pt x="9399" y="6280"/>
                    <a:pt x="9387" y="6280"/>
                  </a:cubicBezTo>
                  <a:close/>
                  <a:moveTo>
                    <a:pt x="2223" y="8014"/>
                  </a:moveTo>
                  <a:cubicBezTo>
                    <a:pt x="2211" y="8014"/>
                    <a:pt x="2202" y="8022"/>
                    <a:pt x="2202" y="8039"/>
                  </a:cubicBezTo>
                  <a:lnTo>
                    <a:pt x="1535" y="8406"/>
                  </a:lnTo>
                  <a:cubicBezTo>
                    <a:pt x="1535" y="8406"/>
                    <a:pt x="1535" y="8439"/>
                    <a:pt x="1535" y="8439"/>
                  </a:cubicBezTo>
                  <a:lnTo>
                    <a:pt x="2036" y="8706"/>
                  </a:lnTo>
                  <a:cubicBezTo>
                    <a:pt x="2052" y="8723"/>
                    <a:pt x="2061" y="8731"/>
                    <a:pt x="2069" y="8731"/>
                  </a:cubicBezTo>
                  <a:cubicBezTo>
                    <a:pt x="2077" y="8731"/>
                    <a:pt x="2086" y="8723"/>
                    <a:pt x="2102" y="8706"/>
                  </a:cubicBezTo>
                  <a:lnTo>
                    <a:pt x="2736" y="8339"/>
                  </a:lnTo>
                  <a:cubicBezTo>
                    <a:pt x="2736" y="8339"/>
                    <a:pt x="2769" y="8306"/>
                    <a:pt x="2769" y="8306"/>
                  </a:cubicBezTo>
                  <a:lnTo>
                    <a:pt x="2736" y="8306"/>
                  </a:lnTo>
                  <a:lnTo>
                    <a:pt x="2269" y="8039"/>
                  </a:lnTo>
                  <a:cubicBezTo>
                    <a:pt x="2252" y="8022"/>
                    <a:pt x="2236" y="8014"/>
                    <a:pt x="2223" y="8014"/>
                  </a:cubicBezTo>
                  <a:close/>
                  <a:moveTo>
                    <a:pt x="4717" y="8181"/>
                  </a:moveTo>
                  <a:cubicBezTo>
                    <a:pt x="4704" y="8181"/>
                    <a:pt x="4688" y="8189"/>
                    <a:pt x="4671" y="8206"/>
                  </a:cubicBezTo>
                  <a:lnTo>
                    <a:pt x="4271" y="8439"/>
                  </a:lnTo>
                  <a:lnTo>
                    <a:pt x="4271" y="8473"/>
                  </a:lnTo>
                  <a:lnTo>
                    <a:pt x="4738" y="8773"/>
                  </a:lnTo>
                  <a:cubicBezTo>
                    <a:pt x="4771" y="8773"/>
                    <a:pt x="4804" y="8773"/>
                    <a:pt x="4804" y="8740"/>
                  </a:cubicBezTo>
                  <a:lnTo>
                    <a:pt x="4804" y="8773"/>
                  </a:lnTo>
                  <a:lnTo>
                    <a:pt x="5238" y="8506"/>
                  </a:lnTo>
                  <a:lnTo>
                    <a:pt x="5238" y="8473"/>
                  </a:lnTo>
                  <a:lnTo>
                    <a:pt x="4738" y="8206"/>
                  </a:lnTo>
                  <a:cubicBezTo>
                    <a:pt x="4738" y="8189"/>
                    <a:pt x="4729" y="8181"/>
                    <a:pt x="4717" y="8181"/>
                  </a:cubicBezTo>
                  <a:close/>
                  <a:moveTo>
                    <a:pt x="5705" y="8373"/>
                  </a:moveTo>
                  <a:lnTo>
                    <a:pt x="5205" y="8673"/>
                  </a:lnTo>
                  <a:lnTo>
                    <a:pt x="5205" y="8706"/>
                  </a:lnTo>
                  <a:lnTo>
                    <a:pt x="5672" y="9007"/>
                  </a:lnTo>
                  <a:lnTo>
                    <a:pt x="5738" y="9007"/>
                  </a:lnTo>
                  <a:lnTo>
                    <a:pt x="6272" y="8706"/>
                  </a:lnTo>
                  <a:lnTo>
                    <a:pt x="6272" y="8673"/>
                  </a:lnTo>
                  <a:lnTo>
                    <a:pt x="5772" y="8373"/>
                  </a:lnTo>
                  <a:close/>
                  <a:moveTo>
                    <a:pt x="3091" y="8314"/>
                  </a:moveTo>
                  <a:cubicBezTo>
                    <a:pt x="3078" y="8314"/>
                    <a:pt x="3070" y="8323"/>
                    <a:pt x="3070" y="8339"/>
                  </a:cubicBezTo>
                  <a:lnTo>
                    <a:pt x="2269" y="8806"/>
                  </a:lnTo>
                  <a:cubicBezTo>
                    <a:pt x="2236" y="8806"/>
                    <a:pt x="2269" y="8840"/>
                    <a:pt x="2269" y="8840"/>
                  </a:cubicBezTo>
                  <a:lnTo>
                    <a:pt x="2736" y="9107"/>
                  </a:lnTo>
                  <a:cubicBezTo>
                    <a:pt x="2753" y="9123"/>
                    <a:pt x="2761" y="9132"/>
                    <a:pt x="2769" y="9132"/>
                  </a:cubicBezTo>
                  <a:cubicBezTo>
                    <a:pt x="2778" y="9132"/>
                    <a:pt x="2786" y="9123"/>
                    <a:pt x="2803" y="9107"/>
                  </a:cubicBezTo>
                  <a:lnTo>
                    <a:pt x="3603" y="8640"/>
                  </a:lnTo>
                  <a:cubicBezTo>
                    <a:pt x="3603" y="8640"/>
                    <a:pt x="3637" y="8606"/>
                    <a:pt x="3603" y="8606"/>
                  </a:cubicBezTo>
                  <a:lnTo>
                    <a:pt x="3136" y="8339"/>
                  </a:lnTo>
                  <a:cubicBezTo>
                    <a:pt x="3120" y="8323"/>
                    <a:pt x="3103" y="8314"/>
                    <a:pt x="3091" y="8314"/>
                  </a:cubicBezTo>
                  <a:close/>
                  <a:moveTo>
                    <a:pt x="4070" y="8540"/>
                  </a:moveTo>
                  <a:lnTo>
                    <a:pt x="3637" y="8806"/>
                  </a:lnTo>
                  <a:cubicBezTo>
                    <a:pt x="3637" y="8806"/>
                    <a:pt x="3637" y="8806"/>
                    <a:pt x="3637" y="8840"/>
                  </a:cubicBezTo>
                  <a:lnTo>
                    <a:pt x="4137" y="9107"/>
                  </a:lnTo>
                  <a:cubicBezTo>
                    <a:pt x="4154" y="9123"/>
                    <a:pt x="4162" y="9132"/>
                    <a:pt x="4170" y="9132"/>
                  </a:cubicBezTo>
                  <a:cubicBezTo>
                    <a:pt x="4179" y="9132"/>
                    <a:pt x="4187" y="9123"/>
                    <a:pt x="4204" y="9107"/>
                  </a:cubicBezTo>
                  <a:lnTo>
                    <a:pt x="4637" y="8873"/>
                  </a:lnTo>
                  <a:lnTo>
                    <a:pt x="4637" y="8840"/>
                  </a:lnTo>
                  <a:lnTo>
                    <a:pt x="4137" y="8540"/>
                  </a:lnTo>
                  <a:close/>
                  <a:moveTo>
                    <a:pt x="5038" y="8781"/>
                  </a:moveTo>
                  <a:cubicBezTo>
                    <a:pt x="5029" y="8781"/>
                    <a:pt x="5021" y="8790"/>
                    <a:pt x="5004" y="8806"/>
                  </a:cubicBezTo>
                  <a:lnTo>
                    <a:pt x="4504" y="9107"/>
                  </a:lnTo>
                  <a:lnTo>
                    <a:pt x="4504" y="9140"/>
                  </a:lnTo>
                  <a:lnTo>
                    <a:pt x="4971" y="9407"/>
                  </a:lnTo>
                  <a:cubicBezTo>
                    <a:pt x="4988" y="9423"/>
                    <a:pt x="5004" y="9432"/>
                    <a:pt x="5017" y="9432"/>
                  </a:cubicBezTo>
                  <a:cubicBezTo>
                    <a:pt x="5029" y="9432"/>
                    <a:pt x="5038" y="9423"/>
                    <a:pt x="5038" y="9407"/>
                  </a:cubicBezTo>
                  <a:lnTo>
                    <a:pt x="5571" y="9107"/>
                  </a:lnTo>
                  <a:lnTo>
                    <a:pt x="5571" y="9073"/>
                  </a:lnTo>
                  <a:lnTo>
                    <a:pt x="5071" y="8806"/>
                  </a:lnTo>
                  <a:cubicBezTo>
                    <a:pt x="5054" y="8790"/>
                    <a:pt x="5046" y="8781"/>
                    <a:pt x="5038" y="8781"/>
                  </a:cubicBezTo>
                  <a:close/>
                  <a:moveTo>
                    <a:pt x="3470" y="8906"/>
                  </a:moveTo>
                  <a:lnTo>
                    <a:pt x="2970" y="9207"/>
                  </a:lnTo>
                  <a:lnTo>
                    <a:pt x="2970" y="9240"/>
                  </a:lnTo>
                  <a:lnTo>
                    <a:pt x="3437" y="9507"/>
                  </a:lnTo>
                  <a:cubicBezTo>
                    <a:pt x="3453" y="9524"/>
                    <a:pt x="3470" y="9532"/>
                    <a:pt x="3482" y="9532"/>
                  </a:cubicBezTo>
                  <a:cubicBezTo>
                    <a:pt x="3495" y="9532"/>
                    <a:pt x="3503" y="9524"/>
                    <a:pt x="3503" y="9507"/>
                  </a:cubicBezTo>
                  <a:lnTo>
                    <a:pt x="4037" y="9240"/>
                  </a:lnTo>
                  <a:cubicBezTo>
                    <a:pt x="4037" y="9240"/>
                    <a:pt x="4037" y="9173"/>
                    <a:pt x="4004" y="9173"/>
                  </a:cubicBezTo>
                  <a:lnTo>
                    <a:pt x="4037" y="9173"/>
                  </a:lnTo>
                  <a:lnTo>
                    <a:pt x="3537" y="8906"/>
                  </a:lnTo>
                  <a:close/>
                  <a:moveTo>
                    <a:pt x="4337" y="9215"/>
                  </a:moveTo>
                  <a:cubicBezTo>
                    <a:pt x="4329" y="9215"/>
                    <a:pt x="4321" y="9223"/>
                    <a:pt x="4304" y="9240"/>
                  </a:cubicBezTo>
                  <a:lnTo>
                    <a:pt x="3670" y="9607"/>
                  </a:lnTo>
                  <a:cubicBezTo>
                    <a:pt x="3637" y="9607"/>
                    <a:pt x="3670" y="9640"/>
                    <a:pt x="3670" y="9640"/>
                  </a:cubicBezTo>
                  <a:lnTo>
                    <a:pt x="4137" y="9907"/>
                  </a:lnTo>
                  <a:cubicBezTo>
                    <a:pt x="4154" y="9924"/>
                    <a:pt x="4170" y="9932"/>
                    <a:pt x="4183" y="9932"/>
                  </a:cubicBezTo>
                  <a:cubicBezTo>
                    <a:pt x="4196" y="9932"/>
                    <a:pt x="4204" y="9924"/>
                    <a:pt x="4204" y="9907"/>
                  </a:cubicBezTo>
                  <a:lnTo>
                    <a:pt x="4871" y="9540"/>
                  </a:lnTo>
                  <a:lnTo>
                    <a:pt x="4871" y="9507"/>
                  </a:lnTo>
                  <a:lnTo>
                    <a:pt x="4371" y="9240"/>
                  </a:lnTo>
                  <a:cubicBezTo>
                    <a:pt x="4354" y="9223"/>
                    <a:pt x="4346" y="9215"/>
                    <a:pt x="4337" y="9215"/>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7"/>
            <p:cNvSpPr/>
            <p:nvPr/>
          </p:nvSpPr>
          <p:spPr>
            <a:xfrm>
              <a:off x="7170027" y="2792726"/>
              <a:ext cx="152524" cy="187241"/>
            </a:xfrm>
            <a:custGeom>
              <a:avLst/>
              <a:gdLst/>
              <a:ahLst/>
              <a:cxnLst/>
              <a:rect l="l" t="t" r="r" b="b"/>
              <a:pathLst>
                <a:path w="7473" h="9174" extrusionOk="0">
                  <a:moveTo>
                    <a:pt x="4938" y="1"/>
                  </a:moveTo>
                  <a:lnTo>
                    <a:pt x="768" y="3370"/>
                  </a:lnTo>
                  <a:lnTo>
                    <a:pt x="68" y="7039"/>
                  </a:lnTo>
                  <a:cubicBezTo>
                    <a:pt x="1" y="7439"/>
                    <a:pt x="201" y="7839"/>
                    <a:pt x="535" y="8073"/>
                  </a:cubicBezTo>
                  <a:lnTo>
                    <a:pt x="2436" y="9174"/>
                  </a:lnTo>
                  <a:lnTo>
                    <a:pt x="2469" y="9174"/>
                  </a:lnTo>
                  <a:lnTo>
                    <a:pt x="7473" y="6272"/>
                  </a:lnTo>
                  <a:lnTo>
                    <a:pt x="5538" y="5171"/>
                  </a:lnTo>
                  <a:cubicBezTo>
                    <a:pt x="5205" y="4937"/>
                    <a:pt x="5004" y="4570"/>
                    <a:pt x="5071" y="4170"/>
                  </a:cubicBezTo>
                  <a:lnTo>
                    <a:pt x="5772" y="501"/>
                  </a:lnTo>
                  <a:lnTo>
                    <a:pt x="493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7"/>
            <p:cNvSpPr/>
            <p:nvPr/>
          </p:nvSpPr>
          <p:spPr>
            <a:xfrm>
              <a:off x="7150964" y="2851956"/>
              <a:ext cx="69476" cy="147768"/>
            </a:xfrm>
            <a:custGeom>
              <a:avLst/>
              <a:gdLst/>
              <a:ahLst/>
              <a:cxnLst/>
              <a:rect l="l" t="t" r="r" b="b"/>
              <a:pathLst>
                <a:path w="3404" h="7240" extrusionOk="0">
                  <a:moveTo>
                    <a:pt x="868" y="1"/>
                  </a:moveTo>
                  <a:lnTo>
                    <a:pt x="68" y="4170"/>
                  </a:lnTo>
                  <a:cubicBezTo>
                    <a:pt x="1" y="4771"/>
                    <a:pt x="268" y="5371"/>
                    <a:pt x="768" y="5705"/>
                  </a:cubicBezTo>
                  <a:lnTo>
                    <a:pt x="3403" y="7239"/>
                  </a:lnTo>
                  <a:lnTo>
                    <a:pt x="3403" y="6272"/>
                  </a:lnTo>
                  <a:lnTo>
                    <a:pt x="3370" y="6238"/>
                  </a:lnTo>
                  <a:lnTo>
                    <a:pt x="1469" y="5138"/>
                  </a:lnTo>
                  <a:cubicBezTo>
                    <a:pt x="1135" y="4937"/>
                    <a:pt x="935" y="4537"/>
                    <a:pt x="1002" y="4137"/>
                  </a:cubicBezTo>
                  <a:lnTo>
                    <a:pt x="1702" y="468"/>
                  </a:lnTo>
                  <a:lnTo>
                    <a:pt x="8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7"/>
            <p:cNvSpPr/>
            <p:nvPr/>
          </p:nvSpPr>
          <p:spPr>
            <a:xfrm>
              <a:off x="7220419" y="2920717"/>
              <a:ext cx="102132" cy="79007"/>
            </a:xfrm>
            <a:custGeom>
              <a:avLst/>
              <a:gdLst/>
              <a:ahLst/>
              <a:cxnLst/>
              <a:rect l="l" t="t" r="r" b="b"/>
              <a:pathLst>
                <a:path w="5004" h="3871" extrusionOk="0">
                  <a:moveTo>
                    <a:pt x="5004" y="1"/>
                  </a:moveTo>
                  <a:lnTo>
                    <a:pt x="0" y="2903"/>
                  </a:lnTo>
                  <a:lnTo>
                    <a:pt x="0" y="3870"/>
                  </a:lnTo>
                  <a:lnTo>
                    <a:pt x="5004" y="968"/>
                  </a:lnTo>
                  <a:lnTo>
                    <a:pt x="500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6997950" y="2421754"/>
              <a:ext cx="426732" cy="574868"/>
            </a:xfrm>
            <a:custGeom>
              <a:avLst/>
              <a:gdLst/>
              <a:ahLst/>
              <a:cxnLst/>
              <a:rect l="l" t="t" r="r" b="b"/>
              <a:pathLst>
                <a:path w="20908" h="28166" extrusionOk="0">
                  <a:moveTo>
                    <a:pt x="20065" y="1"/>
                  </a:moveTo>
                  <a:cubicBezTo>
                    <a:pt x="19907" y="1"/>
                    <a:pt x="19747" y="42"/>
                    <a:pt x="19607" y="130"/>
                  </a:cubicBezTo>
                  <a:lnTo>
                    <a:pt x="493" y="11171"/>
                  </a:lnTo>
                  <a:cubicBezTo>
                    <a:pt x="226" y="11338"/>
                    <a:pt x="59" y="11638"/>
                    <a:pt x="26" y="11939"/>
                  </a:cubicBezTo>
                  <a:lnTo>
                    <a:pt x="26" y="27283"/>
                  </a:lnTo>
                  <a:cubicBezTo>
                    <a:pt x="0" y="27792"/>
                    <a:pt x="422" y="28165"/>
                    <a:pt x="890" y="28165"/>
                  </a:cubicBezTo>
                  <a:cubicBezTo>
                    <a:pt x="1035" y="28165"/>
                    <a:pt x="1185" y="28129"/>
                    <a:pt x="1327" y="28050"/>
                  </a:cubicBezTo>
                  <a:lnTo>
                    <a:pt x="20440" y="16976"/>
                  </a:lnTo>
                  <a:cubicBezTo>
                    <a:pt x="20707" y="16809"/>
                    <a:pt x="20874" y="16542"/>
                    <a:pt x="20907" y="16208"/>
                  </a:cubicBezTo>
                  <a:lnTo>
                    <a:pt x="20907" y="864"/>
                  </a:lnTo>
                  <a:cubicBezTo>
                    <a:pt x="20874" y="564"/>
                    <a:pt x="20741" y="264"/>
                    <a:pt x="20474" y="97"/>
                  </a:cubicBezTo>
                  <a:cubicBezTo>
                    <a:pt x="20348" y="34"/>
                    <a:pt x="20207" y="1"/>
                    <a:pt x="200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7"/>
            <p:cNvSpPr/>
            <p:nvPr/>
          </p:nvSpPr>
          <p:spPr>
            <a:xfrm>
              <a:off x="6997950" y="2657245"/>
              <a:ext cx="307579" cy="339377"/>
            </a:xfrm>
            <a:custGeom>
              <a:avLst/>
              <a:gdLst/>
              <a:ahLst/>
              <a:cxnLst/>
              <a:rect l="l" t="t" r="r" b="b"/>
              <a:pathLst>
                <a:path w="15070" h="16628" extrusionOk="0">
                  <a:moveTo>
                    <a:pt x="159" y="0"/>
                  </a:moveTo>
                  <a:cubicBezTo>
                    <a:pt x="93" y="134"/>
                    <a:pt x="26" y="267"/>
                    <a:pt x="26" y="401"/>
                  </a:cubicBezTo>
                  <a:lnTo>
                    <a:pt x="26" y="15745"/>
                  </a:lnTo>
                  <a:cubicBezTo>
                    <a:pt x="0" y="16254"/>
                    <a:pt x="422" y="16627"/>
                    <a:pt x="890" y="16627"/>
                  </a:cubicBezTo>
                  <a:cubicBezTo>
                    <a:pt x="1035" y="16627"/>
                    <a:pt x="1185" y="16591"/>
                    <a:pt x="1327" y="16512"/>
                  </a:cubicBezTo>
                  <a:lnTo>
                    <a:pt x="15070" y="8573"/>
                  </a:lnTo>
                  <a:lnTo>
                    <a:pt x="15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7"/>
            <p:cNvSpPr/>
            <p:nvPr/>
          </p:nvSpPr>
          <p:spPr>
            <a:xfrm>
              <a:off x="7015483" y="2432449"/>
              <a:ext cx="409200" cy="563296"/>
            </a:xfrm>
            <a:custGeom>
              <a:avLst/>
              <a:gdLst/>
              <a:ahLst/>
              <a:cxnLst/>
              <a:rect l="l" t="t" r="r" b="b"/>
              <a:pathLst>
                <a:path w="20049" h="27599" extrusionOk="0">
                  <a:moveTo>
                    <a:pt x="19798" y="1"/>
                  </a:moveTo>
                  <a:cubicBezTo>
                    <a:pt x="19734" y="1"/>
                    <a:pt x="19661" y="24"/>
                    <a:pt x="19581" y="73"/>
                  </a:cubicBezTo>
                  <a:lnTo>
                    <a:pt x="468" y="11148"/>
                  </a:lnTo>
                  <a:cubicBezTo>
                    <a:pt x="201" y="11315"/>
                    <a:pt x="34" y="11581"/>
                    <a:pt x="1" y="11915"/>
                  </a:cubicBezTo>
                  <a:lnTo>
                    <a:pt x="1" y="27259"/>
                  </a:lnTo>
                  <a:cubicBezTo>
                    <a:pt x="1" y="27470"/>
                    <a:pt x="100" y="27599"/>
                    <a:pt x="251" y="27599"/>
                  </a:cubicBezTo>
                  <a:cubicBezTo>
                    <a:pt x="315" y="27599"/>
                    <a:pt x="388" y="27576"/>
                    <a:pt x="468" y="27526"/>
                  </a:cubicBezTo>
                  <a:lnTo>
                    <a:pt x="19581" y="16485"/>
                  </a:lnTo>
                  <a:cubicBezTo>
                    <a:pt x="19848" y="16285"/>
                    <a:pt x="20015" y="16018"/>
                    <a:pt x="20048" y="15684"/>
                  </a:cubicBezTo>
                  <a:lnTo>
                    <a:pt x="20048" y="340"/>
                  </a:lnTo>
                  <a:cubicBezTo>
                    <a:pt x="20048" y="129"/>
                    <a:pt x="19950" y="1"/>
                    <a:pt x="197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7024341" y="2450736"/>
              <a:ext cx="385361" cy="510964"/>
            </a:xfrm>
            <a:custGeom>
              <a:avLst/>
              <a:gdLst/>
              <a:ahLst/>
              <a:cxnLst/>
              <a:rect l="l" t="t" r="r" b="b"/>
              <a:pathLst>
                <a:path w="18881" h="25035" extrusionOk="0">
                  <a:moveTo>
                    <a:pt x="18677" y="0"/>
                  </a:moveTo>
                  <a:cubicBezTo>
                    <a:pt x="18628" y="0"/>
                    <a:pt x="18572" y="15"/>
                    <a:pt x="18514" y="45"/>
                  </a:cubicBezTo>
                  <a:lnTo>
                    <a:pt x="334" y="10519"/>
                  </a:lnTo>
                  <a:cubicBezTo>
                    <a:pt x="134" y="10652"/>
                    <a:pt x="0" y="10886"/>
                    <a:pt x="0" y="11152"/>
                  </a:cubicBezTo>
                  <a:lnTo>
                    <a:pt x="0" y="24796"/>
                  </a:lnTo>
                  <a:cubicBezTo>
                    <a:pt x="0" y="24942"/>
                    <a:pt x="72" y="25035"/>
                    <a:pt x="189" y="25035"/>
                  </a:cubicBezTo>
                  <a:cubicBezTo>
                    <a:pt x="232" y="25035"/>
                    <a:pt x="280" y="25023"/>
                    <a:pt x="334" y="24996"/>
                  </a:cubicBezTo>
                  <a:lnTo>
                    <a:pt x="18514" y="14522"/>
                  </a:lnTo>
                  <a:cubicBezTo>
                    <a:pt x="18714" y="14388"/>
                    <a:pt x="18847" y="14155"/>
                    <a:pt x="18881" y="13921"/>
                  </a:cubicBezTo>
                  <a:lnTo>
                    <a:pt x="18881" y="278"/>
                  </a:lnTo>
                  <a:cubicBezTo>
                    <a:pt x="18881" y="89"/>
                    <a:pt x="18797" y="0"/>
                    <a:pt x="18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7"/>
            <p:cNvSpPr/>
            <p:nvPr/>
          </p:nvSpPr>
          <p:spPr>
            <a:xfrm>
              <a:off x="6652613" y="3078160"/>
              <a:ext cx="414629" cy="391158"/>
            </a:xfrm>
            <a:custGeom>
              <a:avLst/>
              <a:gdLst/>
              <a:ahLst/>
              <a:cxnLst/>
              <a:rect l="l" t="t" r="r" b="b"/>
              <a:pathLst>
                <a:path w="20315" h="19165" extrusionOk="0">
                  <a:moveTo>
                    <a:pt x="8473" y="1"/>
                  </a:moveTo>
                  <a:cubicBezTo>
                    <a:pt x="8290" y="1"/>
                    <a:pt x="8106" y="42"/>
                    <a:pt x="7939" y="126"/>
                  </a:cubicBezTo>
                  <a:lnTo>
                    <a:pt x="534" y="4395"/>
                  </a:lnTo>
                  <a:cubicBezTo>
                    <a:pt x="234" y="4595"/>
                    <a:pt x="34" y="4929"/>
                    <a:pt x="0" y="5329"/>
                  </a:cubicBezTo>
                  <a:lnTo>
                    <a:pt x="0" y="11901"/>
                  </a:lnTo>
                  <a:cubicBezTo>
                    <a:pt x="34" y="12268"/>
                    <a:pt x="234" y="12635"/>
                    <a:pt x="534" y="12835"/>
                  </a:cubicBezTo>
                  <a:lnTo>
                    <a:pt x="11342" y="19039"/>
                  </a:lnTo>
                  <a:cubicBezTo>
                    <a:pt x="11509" y="19123"/>
                    <a:pt x="11692" y="19164"/>
                    <a:pt x="11876" y="19164"/>
                  </a:cubicBezTo>
                  <a:cubicBezTo>
                    <a:pt x="12059" y="19164"/>
                    <a:pt x="12243" y="19123"/>
                    <a:pt x="12409" y="19039"/>
                  </a:cubicBezTo>
                  <a:lnTo>
                    <a:pt x="19781" y="14803"/>
                  </a:lnTo>
                  <a:cubicBezTo>
                    <a:pt x="20115" y="14569"/>
                    <a:pt x="20315" y="14236"/>
                    <a:pt x="20315" y="13835"/>
                  </a:cubicBezTo>
                  <a:lnTo>
                    <a:pt x="20315" y="7264"/>
                  </a:lnTo>
                  <a:cubicBezTo>
                    <a:pt x="20315" y="6897"/>
                    <a:pt x="20115" y="6530"/>
                    <a:pt x="19781" y="6330"/>
                  </a:cubicBezTo>
                  <a:lnTo>
                    <a:pt x="9007" y="126"/>
                  </a:lnTo>
                  <a:cubicBezTo>
                    <a:pt x="8840" y="42"/>
                    <a:pt x="8657" y="1"/>
                    <a:pt x="84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7"/>
            <p:cNvSpPr/>
            <p:nvPr/>
          </p:nvSpPr>
          <p:spPr>
            <a:xfrm>
              <a:off x="6657369" y="3078160"/>
              <a:ext cx="405118" cy="231837"/>
            </a:xfrm>
            <a:custGeom>
              <a:avLst/>
              <a:gdLst/>
              <a:ahLst/>
              <a:cxnLst/>
              <a:rect l="l" t="t" r="r" b="b"/>
              <a:pathLst>
                <a:path w="19849" h="11359" extrusionOk="0">
                  <a:moveTo>
                    <a:pt x="8240" y="1"/>
                  </a:moveTo>
                  <a:cubicBezTo>
                    <a:pt x="8057" y="1"/>
                    <a:pt x="7873" y="42"/>
                    <a:pt x="7706" y="126"/>
                  </a:cubicBezTo>
                  <a:lnTo>
                    <a:pt x="301" y="4395"/>
                  </a:lnTo>
                  <a:cubicBezTo>
                    <a:pt x="1" y="4495"/>
                    <a:pt x="1" y="4896"/>
                    <a:pt x="301" y="4996"/>
                  </a:cubicBezTo>
                  <a:lnTo>
                    <a:pt x="11076" y="11234"/>
                  </a:lnTo>
                  <a:cubicBezTo>
                    <a:pt x="11259" y="11317"/>
                    <a:pt x="11451" y="11359"/>
                    <a:pt x="11638" y="11359"/>
                  </a:cubicBezTo>
                  <a:cubicBezTo>
                    <a:pt x="11826" y="11359"/>
                    <a:pt x="12010" y="11317"/>
                    <a:pt x="12176" y="11234"/>
                  </a:cubicBezTo>
                  <a:lnTo>
                    <a:pt x="19548" y="6964"/>
                  </a:lnTo>
                  <a:cubicBezTo>
                    <a:pt x="19848" y="6864"/>
                    <a:pt x="19848" y="6430"/>
                    <a:pt x="19548" y="6330"/>
                  </a:cubicBezTo>
                  <a:lnTo>
                    <a:pt x="8774" y="126"/>
                  </a:lnTo>
                  <a:cubicBezTo>
                    <a:pt x="8607" y="42"/>
                    <a:pt x="8424" y="1"/>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a:off x="6652613" y="3169903"/>
              <a:ext cx="242389" cy="299578"/>
            </a:xfrm>
            <a:custGeom>
              <a:avLst/>
              <a:gdLst/>
              <a:ahLst/>
              <a:cxnLst/>
              <a:rect l="l" t="t" r="r" b="b"/>
              <a:pathLst>
                <a:path w="11876" h="14678" extrusionOk="0">
                  <a:moveTo>
                    <a:pt x="434" y="0"/>
                  </a:moveTo>
                  <a:lnTo>
                    <a:pt x="434" y="0"/>
                  </a:lnTo>
                  <a:cubicBezTo>
                    <a:pt x="167" y="201"/>
                    <a:pt x="34" y="501"/>
                    <a:pt x="0" y="834"/>
                  </a:cubicBezTo>
                  <a:lnTo>
                    <a:pt x="0" y="7406"/>
                  </a:lnTo>
                  <a:cubicBezTo>
                    <a:pt x="34" y="7773"/>
                    <a:pt x="234" y="8140"/>
                    <a:pt x="568" y="8340"/>
                  </a:cubicBezTo>
                  <a:lnTo>
                    <a:pt x="11342" y="14544"/>
                  </a:lnTo>
                  <a:cubicBezTo>
                    <a:pt x="11509" y="14644"/>
                    <a:pt x="11675" y="14678"/>
                    <a:pt x="11876" y="14678"/>
                  </a:cubicBezTo>
                  <a:lnTo>
                    <a:pt x="11876" y="6872"/>
                  </a:lnTo>
                  <a:cubicBezTo>
                    <a:pt x="11675" y="6872"/>
                    <a:pt x="11509" y="6805"/>
                    <a:pt x="11342" y="6739"/>
                  </a:cubicBezTo>
                  <a:lnTo>
                    <a:pt x="568" y="501"/>
                  </a:lnTo>
                  <a:cubicBezTo>
                    <a:pt x="334" y="367"/>
                    <a:pt x="267" y="167"/>
                    <a:pt x="4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6715252" y="3173985"/>
              <a:ext cx="180424" cy="103499"/>
            </a:xfrm>
            <a:custGeom>
              <a:avLst/>
              <a:gdLst/>
              <a:ahLst/>
              <a:cxnLst/>
              <a:rect l="l" t="t" r="r" b="b"/>
              <a:pathLst>
                <a:path w="8840" h="5071" extrusionOk="0">
                  <a:moveTo>
                    <a:pt x="534" y="1"/>
                  </a:moveTo>
                  <a:cubicBezTo>
                    <a:pt x="409" y="1"/>
                    <a:pt x="284" y="34"/>
                    <a:pt x="167" y="101"/>
                  </a:cubicBezTo>
                  <a:cubicBezTo>
                    <a:pt x="0" y="201"/>
                    <a:pt x="0" y="401"/>
                    <a:pt x="200" y="501"/>
                  </a:cubicBezTo>
                  <a:lnTo>
                    <a:pt x="7939" y="4971"/>
                  </a:lnTo>
                  <a:cubicBezTo>
                    <a:pt x="8039" y="5037"/>
                    <a:pt x="8156" y="5071"/>
                    <a:pt x="8277" y="5071"/>
                  </a:cubicBezTo>
                  <a:cubicBezTo>
                    <a:pt x="8398" y="5071"/>
                    <a:pt x="8523" y="5037"/>
                    <a:pt x="8640" y="4971"/>
                  </a:cubicBezTo>
                  <a:cubicBezTo>
                    <a:pt x="8840" y="4871"/>
                    <a:pt x="8840" y="4671"/>
                    <a:pt x="8640" y="4570"/>
                  </a:cubicBezTo>
                  <a:lnTo>
                    <a:pt x="901" y="101"/>
                  </a:lnTo>
                  <a:cubicBezTo>
                    <a:pt x="784" y="34"/>
                    <a:pt x="659" y="1"/>
                    <a:pt x="5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6715252" y="3173985"/>
              <a:ext cx="114398" cy="66067"/>
            </a:xfrm>
            <a:custGeom>
              <a:avLst/>
              <a:gdLst/>
              <a:ahLst/>
              <a:cxnLst/>
              <a:rect l="l" t="t" r="r" b="b"/>
              <a:pathLst>
                <a:path w="5605" h="3237" extrusionOk="0">
                  <a:moveTo>
                    <a:pt x="534" y="1"/>
                  </a:moveTo>
                  <a:cubicBezTo>
                    <a:pt x="409" y="1"/>
                    <a:pt x="284" y="34"/>
                    <a:pt x="167" y="101"/>
                  </a:cubicBezTo>
                  <a:cubicBezTo>
                    <a:pt x="0" y="201"/>
                    <a:pt x="0" y="401"/>
                    <a:pt x="200" y="501"/>
                  </a:cubicBezTo>
                  <a:lnTo>
                    <a:pt x="4904" y="3236"/>
                  </a:lnTo>
                  <a:lnTo>
                    <a:pt x="5604" y="2803"/>
                  </a:lnTo>
                  <a:lnTo>
                    <a:pt x="901" y="101"/>
                  </a:lnTo>
                  <a:cubicBezTo>
                    <a:pt x="784" y="34"/>
                    <a:pt x="659" y="1"/>
                    <a:pt x="53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a:off x="6742479" y="3158147"/>
              <a:ext cx="180445" cy="103173"/>
            </a:xfrm>
            <a:custGeom>
              <a:avLst/>
              <a:gdLst/>
              <a:ahLst/>
              <a:cxnLst/>
              <a:rect l="l" t="t" r="r" b="b"/>
              <a:pathLst>
                <a:path w="8841" h="5055" extrusionOk="0">
                  <a:moveTo>
                    <a:pt x="539" y="1"/>
                  </a:moveTo>
                  <a:cubicBezTo>
                    <a:pt x="418" y="1"/>
                    <a:pt x="301" y="26"/>
                    <a:pt x="201" y="76"/>
                  </a:cubicBezTo>
                  <a:cubicBezTo>
                    <a:pt x="1" y="209"/>
                    <a:pt x="1" y="376"/>
                    <a:pt x="234" y="510"/>
                  </a:cubicBezTo>
                  <a:lnTo>
                    <a:pt x="7940" y="4980"/>
                  </a:lnTo>
                  <a:cubicBezTo>
                    <a:pt x="8056" y="5030"/>
                    <a:pt x="8173" y="5055"/>
                    <a:pt x="8290" y="5055"/>
                  </a:cubicBezTo>
                  <a:cubicBezTo>
                    <a:pt x="8407" y="5055"/>
                    <a:pt x="8523" y="5030"/>
                    <a:pt x="8640" y="4980"/>
                  </a:cubicBezTo>
                  <a:cubicBezTo>
                    <a:pt x="8840" y="4846"/>
                    <a:pt x="8840" y="4679"/>
                    <a:pt x="8640" y="4546"/>
                  </a:cubicBezTo>
                  <a:lnTo>
                    <a:pt x="901" y="76"/>
                  </a:lnTo>
                  <a:cubicBezTo>
                    <a:pt x="785" y="26"/>
                    <a:pt x="659" y="1"/>
                    <a:pt x="53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a:off x="6742479" y="3158147"/>
              <a:ext cx="31350" cy="17900"/>
            </a:xfrm>
            <a:custGeom>
              <a:avLst/>
              <a:gdLst/>
              <a:ahLst/>
              <a:cxnLst/>
              <a:rect l="l" t="t" r="r" b="b"/>
              <a:pathLst>
                <a:path w="1536" h="877" extrusionOk="0">
                  <a:moveTo>
                    <a:pt x="539" y="1"/>
                  </a:moveTo>
                  <a:cubicBezTo>
                    <a:pt x="418" y="1"/>
                    <a:pt x="301" y="26"/>
                    <a:pt x="201" y="76"/>
                  </a:cubicBezTo>
                  <a:cubicBezTo>
                    <a:pt x="1" y="209"/>
                    <a:pt x="1" y="376"/>
                    <a:pt x="234" y="510"/>
                  </a:cubicBezTo>
                  <a:lnTo>
                    <a:pt x="835" y="877"/>
                  </a:lnTo>
                  <a:lnTo>
                    <a:pt x="1535" y="443"/>
                  </a:lnTo>
                  <a:lnTo>
                    <a:pt x="901" y="76"/>
                  </a:lnTo>
                  <a:cubicBezTo>
                    <a:pt x="785" y="26"/>
                    <a:pt x="659" y="1"/>
                    <a:pt x="53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6769705" y="3142492"/>
              <a:ext cx="180445" cy="103173"/>
            </a:xfrm>
            <a:custGeom>
              <a:avLst/>
              <a:gdLst/>
              <a:ahLst/>
              <a:cxnLst/>
              <a:rect l="l" t="t" r="r" b="b"/>
              <a:pathLst>
                <a:path w="8841" h="5055" extrusionOk="0">
                  <a:moveTo>
                    <a:pt x="551" y="1"/>
                  </a:moveTo>
                  <a:cubicBezTo>
                    <a:pt x="435" y="1"/>
                    <a:pt x="318" y="26"/>
                    <a:pt x="201" y="76"/>
                  </a:cubicBezTo>
                  <a:cubicBezTo>
                    <a:pt x="1" y="209"/>
                    <a:pt x="1" y="376"/>
                    <a:pt x="201" y="509"/>
                  </a:cubicBezTo>
                  <a:lnTo>
                    <a:pt x="7940" y="4979"/>
                  </a:lnTo>
                  <a:cubicBezTo>
                    <a:pt x="8057" y="5029"/>
                    <a:pt x="8182" y="5054"/>
                    <a:pt x="8303" y="5054"/>
                  </a:cubicBezTo>
                  <a:cubicBezTo>
                    <a:pt x="8424" y="5054"/>
                    <a:pt x="8540" y="5029"/>
                    <a:pt x="8640" y="4979"/>
                  </a:cubicBezTo>
                  <a:cubicBezTo>
                    <a:pt x="8841" y="4846"/>
                    <a:pt x="8841" y="4679"/>
                    <a:pt x="8640" y="4546"/>
                  </a:cubicBezTo>
                  <a:lnTo>
                    <a:pt x="902" y="76"/>
                  </a:lnTo>
                  <a:cubicBezTo>
                    <a:pt x="785" y="26"/>
                    <a:pt x="668" y="1"/>
                    <a:pt x="55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6769705" y="3142492"/>
              <a:ext cx="74231" cy="42412"/>
            </a:xfrm>
            <a:custGeom>
              <a:avLst/>
              <a:gdLst/>
              <a:ahLst/>
              <a:cxnLst/>
              <a:rect l="l" t="t" r="r" b="b"/>
              <a:pathLst>
                <a:path w="3637" h="2078" extrusionOk="0">
                  <a:moveTo>
                    <a:pt x="551" y="1"/>
                  </a:moveTo>
                  <a:cubicBezTo>
                    <a:pt x="435" y="1"/>
                    <a:pt x="318" y="26"/>
                    <a:pt x="201" y="76"/>
                  </a:cubicBezTo>
                  <a:cubicBezTo>
                    <a:pt x="1" y="209"/>
                    <a:pt x="1" y="376"/>
                    <a:pt x="201" y="509"/>
                  </a:cubicBezTo>
                  <a:lnTo>
                    <a:pt x="2936" y="2077"/>
                  </a:lnTo>
                  <a:lnTo>
                    <a:pt x="3637" y="1644"/>
                  </a:lnTo>
                  <a:lnTo>
                    <a:pt x="902" y="76"/>
                  </a:lnTo>
                  <a:cubicBezTo>
                    <a:pt x="785" y="26"/>
                    <a:pt x="668" y="1"/>
                    <a:pt x="55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a:off x="6796953" y="3126328"/>
              <a:ext cx="181118" cy="103499"/>
            </a:xfrm>
            <a:custGeom>
              <a:avLst/>
              <a:gdLst/>
              <a:ahLst/>
              <a:cxnLst/>
              <a:rect l="l" t="t" r="r" b="b"/>
              <a:pathLst>
                <a:path w="8874" h="5071" extrusionOk="0">
                  <a:moveTo>
                    <a:pt x="563" y="1"/>
                  </a:moveTo>
                  <a:cubicBezTo>
                    <a:pt x="442" y="1"/>
                    <a:pt x="317" y="34"/>
                    <a:pt x="200" y="101"/>
                  </a:cubicBezTo>
                  <a:cubicBezTo>
                    <a:pt x="0" y="201"/>
                    <a:pt x="34" y="401"/>
                    <a:pt x="200" y="501"/>
                  </a:cubicBezTo>
                  <a:lnTo>
                    <a:pt x="7939" y="4971"/>
                  </a:lnTo>
                  <a:cubicBezTo>
                    <a:pt x="8056" y="5037"/>
                    <a:pt x="8181" y="5071"/>
                    <a:pt x="8306" y="5071"/>
                  </a:cubicBezTo>
                  <a:cubicBezTo>
                    <a:pt x="8431" y="5071"/>
                    <a:pt x="8556" y="5037"/>
                    <a:pt x="8673" y="4971"/>
                  </a:cubicBezTo>
                  <a:cubicBezTo>
                    <a:pt x="8873" y="4871"/>
                    <a:pt x="8873" y="4671"/>
                    <a:pt x="8673" y="4570"/>
                  </a:cubicBezTo>
                  <a:lnTo>
                    <a:pt x="901" y="101"/>
                  </a:lnTo>
                  <a:cubicBezTo>
                    <a:pt x="801" y="34"/>
                    <a:pt x="684" y="1"/>
                    <a:pt x="56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a:off x="6796953" y="3126328"/>
              <a:ext cx="132094" cy="75599"/>
            </a:xfrm>
            <a:custGeom>
              <a:avLst/>
              <a:gdLst/>
              <a:ahLst/>
              <a:cxnLst/>
              <a:rect l="l" t="t" r="r" b="b"/>
              <a:pathLst>
                <a:path w="6472" h="3704" extrusionOk="0">
                  <a:moveTo>
                    <a:pt x="563" y="1"/>
                  </a:moveTo>
                  <a:cubicBezTo>
                    <a:pt x="442" y="1"/>
                    <a:pt x="317" y="34"/>
                    <a:pt x="200" y="101"/>
                  </a:cubicBezTo>
                  <a:cubicBezTo>
                    <a:pt x="0" y="201"/>
                    <a:pt x="34" y="401"/>
                    <a:pt x="200" y="501"/>
                  </a:cubicBezTo>
                  <a:lnTo>
                    <a:pt x="5771" y="3703"/>
                  </a:lnTo>
                  <a:lnTo>
                    <a:pt x="6471" y="3303"/>
                  </a:lnTo>
                  <a:lnTo>
                    <a:pt x="901" y="101"/>
                  </a:lnTo>
                  <a:cubicBezTo>
                    <a:pt x="801" y="34"/>
                    <a:pt x="684" y="1"/>
                    <a:pt x="56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7"/>
            <p:cNvSpPr/>
            <p:nvPr/>
          </p:nvSpPr>
          <p:spPr>
            <a:xfrm>
              <a:off x="6824853" y="3110673"/>
              <a:ext cx="180445" cy="102989"/>
            </a:xfrm>
            <a:custGeom>
              <a:avLst/>
              <a:gdLst/>
              <a:ahLst/>
              <a:cxnLst/>
              <a:rect l="l" t="t" r="r" b="b"/>
              <a:pathLst>
                <a:path w="8841" h="5046" extrusionOk="0">
                  <a:moveTo>
                    <a:pt x="535" y="0"/>
                  </a:moveTo>
                  <a:cubicBezTo>
                    <a:pt x="409" y="0"/>
                    <a:pt x="284" y="34"/>
                    <a:pt x="168" y="100"/>
                  </a:cubicBezTo>
                  <a:cubicBezTo>
                    <a:pt x="1" y="200"/>
                    <a:pt x="1" y="401"/>
                    <a:pt x="168" y="501"/>
                  </a:cubicBezTo>
                  <a:lnTo>
                    <a:pt x="7940" y="4971"/>
                  </a:lnTo>
                  <a:cubicBezTo>
                    <a:pt x="8040" y="5021"/>
                    <a:pt x="8157" y="5046"/>
                    <a:pt x="8278" y="5046"/>
                  </a:cubicBezTo>
                  <a:cubicBezTo>
                    <a:pt x="8399" y="5046"/>
                    <a:pt x="8524" y="5021"/>
                    <a:pt x="8640" y="4971"/>
                  </a:cubicBezTo>
                  <a:cubicBezTo>
                    <a:pt x="8840" y="4870"/>
                    <a:pt x="8840" y="4670"/>
                    <a:pt x="8640" y="4570"/>
                  </a:cubicBezTo>
                  <a:lnTo>
                    <a:pt x="901" y="100"/>
                  </a:lnTo>
                  <a:cubicBezTo>
                    <a:pt x="785" y="34"/>
                    <a:pt x="660" y="0"/>
                    <a:pt x="53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7"/>
            <p:cNvSpPr/>
            <p:nvPr/>
          </p:nvSpPr>
          <p:spPr>
            <a:xfrm>
              <a:off x="6824853" y="3110673"/>
              <a:ext cx="160708" cy="92600"/>
            </a:xfrm>
            <a:custGeom>
              <a:avLst/>
              <a:gdLst/>
              <a:ahLst/>
              <a:cxnLst/>
              <a:rect l="l" t="t" r="r" b="b"/>
              <a:pathLst>
                <a:path w="7874" h="4537" extrusionOk="0">
                  <a:moveTo>
                    <a:pt x="535" y="0"/>
                  </a:moveTo>
                  <a:cubicBezTo>
                    <a:pt x="409" y="0"/>
                    <a:pt x="284" y="34"/>
                    <a:pt x="168" y="100"/>
                  </a:cubicBezTo>
                  <a:cubicBezTo>
                    <a:pt x="1" y="200"/>
                    <a:pt x="1" y="401"/>
                    <a:pt x="168" y="501"/>
                  </a:cubicBezTo>
                  <a:lnTo>
                    <a:pt x="7173" y="4537"/>
                  </a:lnTo>
                  <a:lnTo>
                    <a:pt x="7873" y="4103"/>
                  </a:lnTo>
                  <a:lnTo>
                    <a:pt x="901" y="100"/>
                  </a:lnTo>
                  <a:cubicBezTo>
                    <a:pt x="785" y="34"/>
                    <a:pt x="660" y="0"/>
                    <a:pt x="5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7"/>
            <p:cNvSpPr/>
            <p:nvPr/>
          </p:nvSpPr>
          <p:spPr>
            <a:xfrm>
              <a:off x="6912004" y="3377309"/>
              <a:ext cx="17042" cy="54903"/>
            </a:xfrm>
            <a:custGeom>
              <a:avLst/>
              <a:gdLst/>
              <a:ahLst/>
              <a:cxnLst/>
              <a:rect l="l" t="t" r="r" b="b"/>
              <a:pathLst>
                <a:path w="835" h="2690" extrusionOk="0">
                  <a:moveTo>
                    <a:pt x="555" y="0"/>
                  </a:moveTo>
                  <a:cubicBezTo>
                    <a:pt x="507" y="0"/>
                    <a:pt x="455" y="15"/>
                    <a:pt x="401" y="46"/>
                  </a:cubicBezTo>
                  <a:cubicBezTo>
                    <a:pt x="134" y="246"/>
                    <a:pt x="1" y="579"/>
                    <a:pt x="1" y="913"/>
                  </a:cubicBezTo>
                  <a:lnTo>
                    <a:pt x="1" y="2247"/>
                  </a:lnTo>
                  <a:cubicBezTo>
                    <a:pt x="1" y="2510"/>
                    <a:pt x="124" y="2689"/>
                    <a:pt x="274" y="2689"/>
                  </a:cubicBezTo>
                  <a:cubicBezTo>
                    <a:pt x="315" y="2689"/>
                    <a:pt x="358" y="2676"/>
                    <a:pt x="401" y="2648"/>
                  </a:cubicBezTo>
                  <a:cubicBezTo>
                    <a:pt x="701" y="2414"/>
                    <a:pt x="834" y="2114"/>
                    <a:pt x="834" y="1780"/>
                  </a:cubicBezTo>
                  <a:lnTo>
                    <a:pt x="834" y="446"/>
                  </a:lnTo>
                  <a:cubicBezTo>
                    <a:pt x="834" y="164"/>
                    <a:pt x="716" y="0"/>
                    <a:pt x="55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7"/>
            <p:cNvSpPr/>
            <p:nvPr/>
          </p:nvSpPr>
          <p:spPr>
            <a:xfrm>
              <a:off x="6915412" y="3381800"/>
              <a:ext cx="11593" cy="14675"/>
            </a:xfrm>
            <a:custGeom>
              <a:avLst/>
              <a:gdLst/>
              <a:ahLst/>
              <a:cxnLst/>
              <a:rect l="l" t="t" r="r" b="b"/>
              <a:pathLst>
                <a:path w="568" h="719" extrusionOk="0">
                  <a:moveTo>
                    <a:pt x="388" y="0"/>
                  </a:moveTo>
                  <a:cubicBezTo>
                    <a:pt x="351" y="0"/>
                    <a:pt x="310" y="9"/>
                    <a:pt x="267" y="26"/>
                  </a:cubicBezTo>
                  <a:cubicBezTo>
                    <a:pt x="100" y="126"/>
                    <a:pt x="0" y="326"/>
                    <a:pt x="0" y="526"/>
                  </a:cubicBezTo>
                  <a:cubicBezTo>
                    <a:pt x="0" y="650"/>
                    <a:pt x="74" y="719"/>
                    <a:pt x="166" y="719"/>
                  </a:cubicBezTo>
                  <a:cubicBezTo>
                    <a:pt x="198" y="719"/>
                    <a:pt x="233" y="710"/>
                    <a:pt x="267" y="693"/>
                  </a:cubicBezTo>
                  <a:cubicBezTo>
                    <a:pt x="434" y="560"/>
                    <a:pt x="534" y="393"/>
                    <a:pt x="567" y="193"/>
                  </a:cubicBezTo>
                  <a:cubicBezTo>
                    <a:pt x="567" y="69"/>
                    <a:pt x="494" y="0"/>
                    <a:pt x="38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7"/>
            <p:cNvSpPr/>
            <p:nvPr/>
          </p:nvSpPr>
          <p:spPr>
            <a:xfrm>
              <a:off x="6939231" y="3361634"/>
              <a:ext cx="17042" cy="54985"/>
            </a:xfrm>
            <a:custGeom>
              <a:avLst/>
              <a:gdLst/>
              <a:ahLst/>
              <a:cxnLst/>
              <a:rect l="l" t="t" r="r" b="b"/>
              <a:pathLst>
                <a:path w="835" h="2694" extrusionOk="0">
                  <a:moveTo>
                    <a:pt x="584" y="1"/>
                  </a:moveTo>
                  <a:cubicBezTo>
                    <a:pt x="539" y="1"/>
                    <a:pt x="488" y="16"/>
                    <a:pt x="434" y="46"/>
                  </a:cubicBezTo>
                  <a:cubicBezTo>
                    <a:pt x="168" y="247"/>
                    <a:pt x="1" y="580"/>
                    <a:pt x="1" y="914"/>
                  </a:cubicBezTo>
                  <a:lnTo>
                    <a:pt x="1" y="2248"/>
                  </a:lnTo>
                  <a:cubicBezTo>
                    <a:pt x="1" y="2530"/>
                    <a:pt x="119" y="2694"/>
                    <a:pt x="280" y="2694"/>
                  </a:cubicBezTo>
                  <a:cubicBezTo>
                    <a:pt x="328" y="2694"/>
                    <a:pt x="381" y="2679"/>
                    <a:pt x="434" y="2648"/>
                  </a:cubicBezTo>
                  <a:cubicBezTo>
                    <a:pt x="701" y="2415"/>
                    <a:pt x="835" y="2115"/>
                    <a:pt x="835" y="1781"/>
                  </a:cubicBezTo>
                  <a:lnTo>
                    <a:pt x="835" y="447"/>
                  </a:lnTo>
                  <a:cubicBezTo>
                    <a:pt x="835" y="165"/>
                    <a:pt x="736" y="1"/>
                    <a:pt x="5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7"/>
            <p:cNvSpPr/>
            <p:nvPr/>
          </p:nvSpPr>
          <p:spPr>
            <a:xfrm>
              <a:off x="6941966" y="3397168"/>
              <a:ext cx="11593" cy="14961"/>
            </a:xfrm>
            <a:custGeom>
              <a:avLst/>
              <a:gdLst/>
              <a:ahLst/>
              <a:cxnLst/>
              <a:rect l="l" t="t" r="r" b="b"/>
              <a:pathLst>
                <a:path w="568" h="733" extrusionOk="0">
                  <a:moveTo>
                    <a:pt x="422" y="0"/>
                  </a:moveTo>
                  <a:cubicBezTo>
                    <a:pt x="387" y="0"/>
                    <a:pt x="346" y="13"/>
                    <a:pt x="300" y="40"/>
                  </a:cubicBezTo>
                  <a:cubicBezTo>
                    <a:pt x="134" y="140"/>
                    <a:pt x="34" y="340"/>
                    <a:pt x="0" y="540"/>
                  </a:cubicBezTo>
                  <a:cubicBezTo>
                    <a:pt x="0" y="664"/>
                    <a:pt x="74" y="733"/>
                    <a:pt x="180" y="733"/>
                  </a:cubicBezTo>
                  <a:cubicBezTo>
                    <a:pt x="217" y="733"/>
                    <a:pt x="257" y="724"/>
                    <a:pt x="300" y="707"/>
                  </a:cubicBezTo>
                  <a:cubicBezTo>
                    <a:pt x="467" y="574"/>
                    <a:pt x="567" y="407"/>
                    <a:pt x="567" y="207"/>
                  </a:cubicBezTo>
                  <a:cubicBezTo>
                    <a:pt x="567" y="86"/>
                    <a:pt x="515" y="0"/>
                    <a:pt x="42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7"/>
            <p:cNvSpPr/>
            <p:nvPr/>
          </p:nvSpPr>
          <p:spPr>
            <a:xfrm>
              <a:off x="7209521" y="3708482"/>
              <a:ext cx="250574" cy="122031"/>
            </a:xfrm>
            <a:custGeom>
              <a:avLst/>
              <a:gdLst/>
              <a:ahLst/>
              <a:cxnLst/>
              <a:rect l="l" t="t" r="r" b="b"/>
              <a:pathLst>
                <a:path w="12277" h="5979" extrusionOk="0">
                  <a:moveTo>
                    <a:pt x="2866" y="1"/>
                  </a:moveTo>
                  <a:cubicBezTo>
                    <a:pt x="2373" y="1"/>
                    <a:pt x="1936" y="38"/>
                    <a:pt x="1568" y="131"/>
                  </a:cubicBezTo>
                  <a:cubicBezTo>
                    <a:pt x="1" y="565"/>
                    <a:pt x="534" y="1532"/>
                    <a:pt x="1368" y="2200"/>
                  </a:cubicBezTo>
                  <a:cubicBezTo>
                    <a:pt x="2069" y="2767"/>
                    <a:pt x="2803" y="3100"/>
                    <a:pt x="4270" y="3500"/>
                  </a:cubicBezTo>
                  <a:cubicBezTo>
                    <a:pt x="5738" y="3934"/>
                    <a:pt x="6505" y="4668"/>
                    <a:pt x="7539" y="5302"/>
                  </a:cubicBezTo>
                  <a:cubicBezTo>
                    <a:pt x="8287" y="5736"/>
                    <a:pt x="9052" y="5978"/>
                    <a:pt x="9747" y="5978"/>
                  </a:cubicBezTo>
                  <a:cubicBezTo>
                    <a:pt x="10013" y="5978"/>
                    <a:pt x="10268" y="5943"/>
                    <a:pt x="10508" y="5869"/>
                  </a:cubicBezTo>
                  <a:cubicBezTo>
                    <a:pt x="11209" y="5635"/>
                    <a:pt x="11809" y="5168"/>
                    <a:pt x="12176" y="4568"/>
                  </a:cubicBezTo>
                  <a:cubicBezTo>
                    <a:pt x="12276" y="4068"/>
                    <a:pt x="12243" y="3534"/>
                    <a:pt x="12076" y="3067"/>
                  </a:cubicBezTo>
                  <a:cubicBezTo>
                    <a:pt x="11909" y="2400"/>
                    <a:pt x="11876" y="1933"/>
                    <a:pt x="11709" y="1699"/>
                  </a:cubicBezTo>
                  <a:lnTo>
                    <a:pt x="9040" y="498"/>
                  </a:lnTo>
                  <a:cubicBezTo>
                    <a:pt x="6690" y="396"/>
                    <a:pt x="4477" y="1"/>
                    <a:pt x="28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7"/>
            <p:cNvSpPr/>
            <p:nvPr/>
          </p:nvSpPr>
          <p:spPr>
            <a:xfrm>
              <a:off x="7379720" y="3704339"/>
              <a:ext cx="68782" cy="64067"/>
            </a:xfrm>
            <a:custGeom>
              <a:avLst/>
              <a:gdLst/>
              <a:ahLst/>
              <a:cxnLst/>
              <a:rect l="l" t="t" r="r" b="b"/>
              <a:pathLst>
                <a:path w="3370" h="3139" extrusionOk="0">
                  <a:moveTo>
                    <a:pt x="1" y="1"/>
                  </a:moveTo>
                  <a:lnTo>
                    <a:pt x="1" y="2302"/>
                  </a:lnTo>
                  <a:cubicBezTo>
                    <a:pt x="381" y="2841"/>
                    <a:pt x="1002" y="3139"/>
                    <a:pt x="1635" y="3139"/>
                  </a:cubicBezTo>
                  <a:cubicBezTo>
                    <a:pt x="1668" y="3139"/>
                    <a:pt x="1702" y="3138"/>
                    <a:pt x="1735" y="3136"/>
                  </a:cubicBezTo>
                  <a:cubicBezTo>
                    <a:pt x="3070" y="3070"/>
                    <a:pt x="3370" y="2302"/>
                    <a:pt x="3370" y="2302"/>
                  </a:cubicBezTo>
                  <a:lnTo>
                    <a:pt x="33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7"/>
            <p:cNvSpPr/>
            <p:nvPr/>
          </p:nvSpPr>
          <p:spPr>
            <a:xfrm>
              <a:off x="7358616" y="3395923"/>
              <a:ext cx="110316" cy="342480"/>
            </a:xfrm>
            <a:custGeom>
              <a:avLst/>
              <a:gdLst/>
              <a:ahLst/>
              <a:cxnLst/>
              <a:rect l="l" t="t" r="r" b="b"/>
              <a:pathLst>
                <a:path w="5405" h="16780" extrusionOk="0">
                  <a:moveTo>
                    <a:pt x="1" y="1"/>
                  </a:moveTo>
                  <a:cubicBezTo>
                    <a:pt x="1" y="2870"/>
                    <a:pt x="801" y="16113"/>
                    <a:pt x="801" y="16113"/>
                  </a:cubicBezTo>
                  <a:cubicBezTo>
                    <a:pt x="801" y="16113"/>
                    <a:pt x="1335" y="16780"/>
                    <a:pt x="2442" y="16780"/>
                  </a:cubicBezTo>
                  <a:cubicBezTo>
                    <a:pt x="2996" y="16780"/>
                    <a:pt x="3692" y="16613"/>
                    <a:pt x="4537" y="16113"/>
                  </a:cubicBezTo>
                  <a:lnTo>
                    <a:pt x="5405" y="1402"/>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7"/>
            <p:cNvSpPr/>
            <p:nvPr/>
          </p:nvSpPr>
          <p:spPr>
            <a:xfrm>
              <a:off x="7067916" y="3800796"/>
              <a:ext cx="259411" cy="122031"/>
            </a:xfrm>
            <a:custGeom>
              <a:avLst/>
              <a:gdLst/>
              <a:ahLst/>
              <a:cxnLst/>
              <a:rect l="l" t="t" r="r" b="b"/>
              <a:pathLst>
                <a:path w="12710" h="5979" extrusionOk="0">
                  <a:moveTo>
                    <a:pt x="2881" y="0"/>
                  </a:moveTo>
                  <a:cubicBezTo>
                    <a:pt x="2378" y="0"/>
                    <a:pt x="1936" y="41"/>
                    <a:pt x="1568" y="145"/>
                  </a:cubicBezTo>
                  <a:cubicBezTo>
                    <a:pt x="0" y="545"/>
                    <a:pt x="501" y="1546"/>
                    <a:pt x="1335" y="2180"/>
                  </a:cubicBezTo>
                  <a:cubicBezTo>
                    <a:pt x="2035" y="2747"/>
                    <a:pt x="2802" y="3080"/>
                    <a:pt x="4270" y="3514"/>
                  </a:cubicBezTo>
                  <a:cubicBezTo>
                    <a:pt x="5738" y="3914"/>
                    <a:pt x="6505" y="4682"/>
                    <a:pt x="7539" y="5282"/>
                  </a:cubicBezTo>
                  <a:cubicBezTo>
                    <a:pt x="8271" y="5731"/>
                    <a:pt x="9020" y="5979"/>
                    <a:pt x="9703" y="5979"/>
                  </a:cubicBezTo>
                  <a:cubicBezTo>
                    <a:pt x="9984" y="5979"/>
                    <a:pt x="10255" y="5937"/>
                    <a:pt x="10508" y="5849"/>
                  </a:cubicBezTo>
                  <a:cubicBezTo>
                    <a:pt x="11875" y="5749"/>
                    <a:pt x="12709" y="4281"/>
                    <a:pt x="12076" y="3047"/>
                  </a:cubicBezTo>
                  <a:cubicBezTo>
                    <a:pt x="11909" y="2413"/>
                    <a:pt x="11875" y="1913"/>
                    <a:pt x="11742" y="1713"/>
                  </a:cubicBezTo>
                  <a:lnTo>
                    <a:pt x="9040" y="512"/>
                  </a:lnTo>
                  <a:cubicBezTo>
                    <a:pt x="6681" y="410"/>
                    <a:pt x="4476" y="0"/>
                    <a:pt x="28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7"/>
            <p:cNvSpPr/>
            <p:nvPr/>
          </p:nvSpPr>
          <p:spPr>
            <a:xfrm>
              <a:off x="7238115" y="3796265"/>
              <a:ext cx="69476" cy="64189"/>
            </a:xfrm>
            <a:custGeom>
              <a:avLst/>
              <a:gdLst/>
              <a:ahLst/>
              <a:cxnLst/>
              <a:rect l="l" t="t" r="r" b="b"/>
              <a:pathLst>
                <a:path w="3404" h="3145" extrusionOk="0">
                  <a:moveTo>
                    <a:pt x="3403" y="0"/>
                  </a:moveTo>
                  <a:lnTo>
                    <a:pt x="1" y="33"/>
                  </a:lnTo>
                  <a:lnTo>
                    <a:pt x="1" y="2302"/>
                  </a:lnTo>
                  <a:cubicBezTo>
                    <a:pt x="367" y="2821"/>
                    <a:pt x="957" y="3144"/>
                    <a:pt x="1591" y="3144"/>
                  </a:cubicBezTo>
                  <a:cubicBezTo>
                    <a:pt x="1650" y="3144"/>
                    <a:pt x="1709" y="3141"/>
                    <a:pt x="1769" y="3136"/>
                  </a:cubicBezTo>
                  <a:cubicBezTo>
                    <a:pt x="3069" y="3069"/>
                    <a:pt x="3403" y="2302"/>
                    <a:pt x="3403" y="2302"/>
                  </a:cubicBezTo>
                  <a:lnTo>
                    <a:pt x="3403"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7"/>
            <p:cNvSpPr/>
            <p:nvPr/>
          </p:nvSpPr>
          <p:spPr>
            <a:xfrm>
              <a:off x="7217011" y="3487850"/>
              <a:ext cx="110316" cy="342459"/>
            </a:xfrm>
            <a:custGeom>
              <a:avLst/>
              <a:gdLst/>
              <a:ahLst/>
              <a:cxnLst/>
              <a:rect l="l" t="t" r="r" b="b"/>
              <a:pathLst>
                <a:path w="5405" h="16779" extrusionOk="0">
                  <a:moveTo>
                    <a:pt x="1" y="0"/>
                  </a:moveTo>
                  <a:cubicBezTo>
                    <a:pt x="1" y="2869"/>
                    <a:pt x="834" y="16112"/>
                    <a:pt x="834" y="16112"/>
                  </a:cubicBezTo>
                  <a:cubicBezTo>
                    <a:pt x="834" y="16112"/>
                    <a:pt x="1353" y="16779"/>
                    <a:pt x="2450" y="16779"/>
                  </a:cubicBezTo>
                  <a:cubicBezTo>
                    <a:pt x="2999" y="16779"/>
                    <a:pt x="3692" y="16612"/>
                    <a:pt x="4537" y="16112"/>
                  </a:cubicBezTo>
                  <a:lnTo>
                    <a:pt x="5404" y="1401"/>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7"/>
            <p:cNvSpPr/>
            <p:nvPr/>
          </p:nvSpPr>
          <p:spPr>
            <a:xfrm>
              <a:off x="7399476" y="3997447"/>
              <a:ext cx="51086" cy="64883"/>
            </a:xfrm>
            <a:custGeom>
              <a:avLst/>
              <a:gdLst/>
              <a:ahLst/>
              <a:cxnLst/>
              <a:rect l="l" t="t" r="r" b="b"/>
              <a:pathLst>
                <a:path w="2503" h="3179" extrusionOk="0">
                  <a:moveTo>
                    <a:pt x="1802" y="0"/>
                  </a:moveTo>
                  <a:cubicBezTo>
                    <a:pt x="1710" y="0"/>
                    <a:pt x="1618" y="17"/>
                    <a:pt x="1535" y="50"/>
                  </a:cubicBezTo>
                  <a:cubicBezTo>
                    <a:pt x="1435" y="83"/>
                    <a:pt x="1335" y="117"/>
                    <a:pt x="1234" y="184"/>
                  </a:cubicBezTo>
                  <a:cubicBezTo>
                    <a:pt x="501" y="651"/>
                    <a:pt x="67" y="1451"/>
                    <a:pt x="0" y="2318"/>
                  </a:cubicBezTo>
                  <a:cubicBezTo>
                    <a:pt x="0" y="2418"/>
                    <a:pt x="34" y="2519"/>
                    <a:pt x="34" y="2619"/>
                  </a:cubicBezTo>
                  <a:cubicBezTo>
                    <a:pt x="67" y="2819"/>
                    <a:pt x="167" y="2952"/>
                    <a:pt x="334" y="3086"/>
                  </a:cubicBezTo>
                  <a:cubicBezTo>
                    <a:pt x="454" y="3146"/>
                    <a:pt x="594" y="3179"/>
                    <a:pt x="736" y="3179"/>
                  </a:cubicBezTo>
                  <a:cubicBezTo>
                    <a:pt x="910" y="3179"/>
                    <a:pt x="1088" y="3129"/>
                    <a:pt x="1234" y="3019"/>
                  </a:cubicBezTo>
                  <a:cubicBezTo>
                    <a:pt x="1968" y="2552"/>
                    <a:pt x="2435" y="1751"/>
                    <a:pt x="2469" y="884"/>
                  </a:cubicBezTo>
                  <a:cubicBezTo>
                    <a:pt x="2502" y="584"/>
                    <a:pt x="2369" y="284"/>
                    <a:pt x="2135" y="83"/>
                  </a:cubicBezTo>
                  <a:lnTo>
                    <a:pt x="2068" y="50"/>
                  </a:lnTo>
                  <a:cubicBezTo>
                    <a:pt x="1985" y="17"/>
                    <a:pt x="1893" y="0"/>
                    <a:pt x="1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7"/>
            <p:cNvSpPr/>
            <p:nvPr/>
          </p:nvSpPr>
          <p:spPr>
            <a:xfrm>
              <a:off x="7380413" y="3986895"/>
              <a:ext cx="61291" cy="72864"/>
            </a:xfrm>
            <a:custGeom>
              <a:avLst/>
              <a:gdLst/>
              <a:ahLst/>
              <a:cxnLst/>
              <a:rect l="l" t="t" r="r" b="b"/>
              <a:pathLst>
                <a:path w="3003" h="3570" extrusionOk="0">
                  <a:moveTo>
                    <a:pt x="1835" y="0"/>
                  </a:moveTo>
                  <a:cubicBezTo>
                    <a:pt x="1635" y="0"/>
                    <a:pt x="1435" y="67"/>
                    <a:pt x="1268" y="167"/>
                  </a:cubicBezTo>
                  <a:cubicBezTo>
                    <a:pt x="534" y="634"/>
                    <a:pt x="100" y="1434"/>
                    <a:pt x="34" y="2302"/>
                  </a:cubicBezTo>
                  <a:cubicBezTo>
                    <a:pt x="0" y="2602"/>
                    <a:pt x="134" y="2869"/>
                    <a:pt x="334" y="3069"/>
                  </a:cubicBezTo>
                  <a:lnTo>
                    <a:pt x="367" y="3069"/>
                  </a:lnTo>
                  <a:lnTo>
                    <a:pt x="434" y="3102"/>
                  </a:lnTo>
                  <a:lnTo>
                    <a:pt x="1268" y="3569"/>
                  </a:lnTo>
                  <a:cubicBezTo>
                    <a:pt x="1101" y="3469"/>
                    <a:pt x="1001" y="3302"/>
                    <a:pt x="968" y="3136"/>
                  </a:cubicBezTo>
                  <a:cubicBezTo>
                    <a:pt x="968" y="3036"/>
                    <a:pt x="934" y="2902"/>
                    <a:pt x="934" y="2802"/>
                  </a:cubicBezTo>
                  <a:cubicBezTo>
                    <a:pt x="1001" y="1935"/>
                    <a:pt x="1435" y="1134"/>
                    <a:pt x="2168" y="667"/>
                  </a:cubicBezTo>
                  <a:cubicBezTo>
                    <a:pt x="2269" y="634"/>
                    <a:pt x="2369" y="567"/>
                    <a:pt x="2469" y="534"/>
                  </a:cubicBezTo>
                  <a:cubicBezTo>
                    <a:pt x="2538" y="520"/>
                    <a:pt x="2613" y="512"/>
                    <a:pt x="2688" y="512"/>
                  </a:cubicBezTo>
                  <a:cubicBezTo>
                    <a:pt x="2796" y="512"/>
                    <a:pt x="2905" y="528"/>
                    <a:pt x="3002" y="567"/>
                  </a:cubicBezTo>
                  <a:lnTo>
                    <a:pt x="2202" y="100"/>
                  </a:lnTo>
                  <a:lnTo>
                    <a:pt x="2168" y="100"/>
                  </a:lnTo>
                  <a:cubicBezTo>
                    <a:pt x="2068" y="33"/>
                    <a:pt x="1935" y="0"/>
                    <a:pt x="183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7"/>
            <p:cNvSpPr/>
            <p:nvPr/>
          </p:nvSpPr>
          <p:spPr>
            <a:xfrm>
              <a:off x="7671113" y="3851740"/>
              <a:ext cx="51086" cy="64496"/>
            </a:xfrm>
            <a:custGeom>
              <a:avLst/>
              <a:gdLst/>
              <a:ahLst/>
              <a:cxnLst/>
              <a:rect l="l" t="t" r="r" b="b"/>
              <a:pathLst>
                <a:path w="2503" h="3160" extrusionOk="0">
                  <a:moveTo>
                    <a:pt x="1819" y="1"/>
                  </a:moveTo>
                  <a:cubicBezTo>
                    <a:pt x="1735" y="1"/>
                    <a:pt x="1652" y="17"/>
                    <a:pt x="1569" y="51"/>
                  </a:cubicBezTo>
                  <a:cubicBezTo>
                    <a:pt x="1435" y="84"/>
                    <a:pt x="1335" y="117"/>
                    <a:pt x="1235" y="151"/>
                  </a:cubicBezTo>
                  <a:cubicBezTo>
                    <a:pt x="534" y="651"/>
                    <a:pt x="67" y="1418"/>
                    <a:pt x="1" y="2286"/>
                  </a:cubicBezTo>
                  <a:cubicBezTo>
                    <a:pt x="1" y="2386"/>
                    <a:pt x="34" y="2486"/>
                    <a:pt x="34" y="2619"/>
                  </a:cubicBezTo>
                  <a:cubicBezTo>
                    <a:pt x="101" y="2786"/>
                    <a:pt x="201" y="2953"/>
                    <a:pt x="334" y="3053"/>
                  </a:cubicBezTo>
                  <a:cubicBezTo>
                    <a:pt x="464" y="3125"/>
                    <a:pt x="600" y="3160"/>
                    <a:pt x="734" y="3160"/>
                  </a:cubicBezTo>
                  <a:cubicBezTo>
                    <a:pt x="910" y="3160"/>
                    <a:pt x="1083" y="3100"/>
                    <a:pt x="1235" y="2986"/>
                  </a:cubicBezTo>
                  <a:cubicBezTo>
                    <a:pt x="1969" y="2519"/>
                    <a:pt x="2436" y="1719"/>
                    <a:pt x="2469" y="851"/>
                  </a:cubicBezTo>
                  <a:cubicBezTo>
                    <a:pt x="2503" y="551"/>
                    <a:pt x="2369" y="251"/>
                    <a:pt x="2136" y="84"/>
                  </a:cubicBezTo>
                  <a:lnTo>
                    <a:pt x="2069" y="51"/>
                  </a:lnTo>
                  <a:cubicBezTo>
                    <a:pt x="1986" y="17"/>
                    <a:pt x="1902" y="1"/>
                    <a:pt x="1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7"/>
            <p:cNvSpPr/>
            <p:nvPr/>
          </p:nvSpPr>
          <p:spPr>
            <a:xfrm>
              <a:off x="7652744" y="3841004"/>
              <a:ext cx="60597" cy="73047"/>
            </a:xfrm>
            <a:custGeom>
              <a:avLst/>
              <a:gdLst/>
              <a:ahLst/>
              <a:cxnLst/>
              <a:rect l="l" t="t" r="r" b="b"/>
              <a:pathLst>
                <a:path w="2969" h="3579" extrusionOk="0">
                  <a:moveTo>
                    <a:pt x="1872" y="1"/>
                  </a:moveTo>
                  <a:cubicBezTo>
                    <a:pt x="1849" y="1"/>
                    <a:pt x="1826" y="3"/>
                    <a:pt x="1801" y="10"/>
                  </a:cubicBezTo>
                  <a:cubicBezTo>
                    <a:pt x="1601" y="10"/>
                    <a:pt x="1401" y="43"/>
                    <a:pt x="1268" y="176"/>
                  </a:cubicBezTo>
                  <a:cubicBezTo>
                    <a:pt x="500" y="643"/>
                    <a:pt x="67" y="1444"/>
                    <a:pt x="0" y="2311"/>
                  </a:cubicBezTo>
                  <a:cubicBezTo>
                    <a:pt x="0" y="2611"/>
                    <a:pt x="100" y="2878"/>
                    <a:pt x="300" y="3078"/>
                  </a:cubicBezTo>
                  <a:lnTo>
                    <a:pt x="334" y="3078"/>
                  </a:lnTo>
                  <a:lnTo>
                    <a:pt x="400" y="3112"/>
                  </a:lnTo>
                  <a:lnTo>
                    <a:pt x="1234" y="3579"/>
                  </a:lnTo>
                  <a:cubicBezTo>
                    <a:pt x="1101" y="3479"/>
                    <a:pt x="1001" y="3312"/>
                    <a:pt x="934" y="3145"/>
                  </a:cubicBezTo>
                  <a:cubicBezTo>
                    <a:pt x="934" y="3012"/>
                    <a:pt x="901" y="2912"/>
                    <a:pt x="901" y="2812"/>
                  </a:cubicBezTo>
                  <a:cubicBezTo>
                    <a:pt x="967" y="1944"/>
                    <a:pt x="1401" y="1144"/>
                    <a:pt x="2135" y="677"/>
                  </a:cubicBezTo>
                  <a:cubicBezTo>
                    <a:pt x="2235" y="610"/>
                    <a:pt x="2335" y="577"/>
                    <a:pt x="2435" y="543"/>
                  </a:cubicBezTo>
                  <a:cubicBezTo>
                    <a:pt x="2519" y="510"/>
                    <a:pt x="2610" y="493"/>
                    <a:pt x="2702" y="493"/>
                  </a:cubicBezTo>
                  <a:cubicBezTo>
                    <a:pt x="2794" y="493"/>
                    <a:pt x="2886" y="510"/>
                    <a:pt x="2969" y="543"/>
                  </a:cubicBezTo>
                  <a:lnTo>
                    <a:pt x="2168" y="110"/>
                  </a:lnTo>
                  <a:lnTo>
                    <a:pt x="2135" y="110"/>
                  </a:lnTo>
                  <a:cubicBezTo>
                    <a:pt x="2053" y="55"/>
                    <a:pt x="1972" y="1"/>
                    <a:pt x="1872"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7"/>
            <p:cNvSpPr/>
            <p:nvPr/>
          </p:nvSpPr>
          <p:spPr>
            <a:xfrm>
              <a:off x="7571716" y="4054636"/>
              <a:ext cx="51086" cy="64496"/>
            </a:xfrm>
            <a:custGeom>
              <a:avLst/>
              <a:gdLst/>
              <a:ahLst/>
              <a:cxnLst/>
              <a:rect l="l" t="t" r="r" b="b"/>
              <a:pathLst>
                <a:path w="2503" h="3160" extrusionOk="0">
                  <a:moveTo>
                    <a:pt x="701" y="0"/>
                  </a:moveTo>
                  <a:cubicBezTo>
                    <a:pt x="609" y="0"/>
                    <a:pt x="518" y="17"/>
                    <a:pt x="434" y="50"/>
                  </a:cubicBezTo>
                  <a:lnTo>
                    <a:pt x="368" y="83"/>
                  </a:lnTo>
                  <a:cubicBezTo>
                    <a:pt x="134" y="284"/>
                    <a:pt x="1" y="550"/>
                    <a:pt x="34" y="851"/>
                  </a:cubicBezTo>
                  <a:cubicBezTo>
                    <a:pt x="101" y="1751"/>
                    <a:pt x="534" y="2519"/>
                    <a:pt x="1302" y="2986"/>
                  </a:cubicBezTo>
                  <a:cubicBezTo>
                    <a:pt x="1434" y="3099"/>
                    <a:pt x="1610" y="3159"/>
                    <a:pt x="1786" y="3159"/>
                  </a:cubicBezTo>
                  <a:cubicBezTo>
                    <a:pt x="1919" y="3159"/>
                    <a:pt x="2054" y="3124"/>
                    <a:pt x="2169" y="3052"/>
                  </a:cubicBezTo>
                  <a:cubicBezTo>
                    <a:pt x="2336" y="2952"/>
                    <a:pt x="2436" y="2785"/>
                    <a:pt x="2469" y="2619"/>
                  </a:cubicBezTo>
                  <a:cubicBezTo>
                    <a:pt x="2502" y="2519"/>
                    <a:pt x="2502" y="2418"/>
                    <a:pt x="2502" y="2285"/>
                  </a:cubicBezTo>
                  <a:cubicBezTo>
                    <a:pt x="2436" y="1451"/>
                    <a:pt x="2002" y="651"/>
                    <a:pt x="1268" y="184"/>
                  </a:cubicBezTo>
                  <a:cubicBezTo>
                    <a:pt x="1168" y="117"/>
                    <a:pt x="1068" y="83"/>
                    <a:pt x="968" y="50"/>
                  </a:cubicBezTo>
                  <a:cubicBezTo>
                    <a:pt x="885" y="17"/>
                    <a:pt x="793"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7"/>
            <p:cNvSpPr/>
            <p:nvPr/>
          </p:nvSpPr>
          <p:spPr>
            <a:xfrm>
              <a:off x="7581248" y="4044084"/>
              <a:ext cx="60618" cy="73537"/>
            </a:xfrm>
            <a:custGeom>
              <a:avLst/>
              <a:gdLst/>
              <a:ahLst/>
              <a:cxnLst/>
              <a:rect l="l" t="t" r="r" b="b"/>
              <a:pathLst>
                <a:path w="2970" h="3603" extrusionOk="0">
                  <a:moveTo>
                    <a:pt x="1168" y="0"/>
                  </a:moveTo>
                  <a:cubicBezTo>
                    <a:pt x="1035" y="0"/>
                    <a:pt x="901" y="33"/>
                    <a:pt x="801" y="100"/>
                  </a:cubicBezTo>
                  <a:lnTo>
                    <a:pt x="768" y="100"/>
                  </a:lnTo>
                  <a:lnTo>
                    <a:pt x="1" y="567"/>
                  </a:lnTo>
                  <a:cubicBezTo>
                    <a:pt x="84" y="534"/>
                    <a:pt x="167" y="517"/>
                    <a:pt x="251" y="517"/>
                  </a:cubicBezTo>
                  <a:cubicBezTo>
                    <a:pt x="334" y="517"/>
                    <a:pt x="418" y="534"/>
                    <a:pt x="501" y="567"/>
                  </a:cubicBezTo>
                  <a:cubicBezTo>
                    <a:pt x="601" y="600"/>
                    <a:pt x="701" y="634"/>
                    <a:pt x="801" y="701"/>
                  </a:cubicBezTo>
                  <a:cubicBezTo>
                    <a:pt x="1535" y="1168"/>
                    <a:pt x="2002" y="1968"/>
                    <a:pt x="2035" y="2835"/>
                  </a:cubicBezTo>
                  <a:cubicBezTo>
                    <a:pt x="2035" y="2935"/>
                    <a:pt x="2035" y="3036"/>
                    <a:pt x="2002" y="3136"/>
                  </a:cubicBezTo>
                  <a:cubicBezTo>
                    <a:pt x="1969" y="3336"/>
                    <a:pt x="1869" y="3469"/>
                    <a:pt x="1702" y="3603"/>
                  </a:cubicBezTo>
                  <a:lnTo>
                    <a:pt x="2536" y="3136"/>
                  </a:lnTo>
                  <a:lnTo>
                    <a:pt x="2636" y="3069"/>
                  </a:lnTo>
                  <a:cubicBezTo>
                    <a:pt x="2836" y="2902"/>
                    <a:pt x="2969" y="2602"/>
                    <a:pt x="2936" y="2335"/>
                  </a:cubicBezTo>
                  <a:cubicBezTo>
                    <a:pt x="2903" y="1434"/>
                    <a:pt x="2436" y="634"/>
                    <a:pt x="1702" y="167"/>
                  </a:cubicBezTo>
                  <a:cubicBezTo>
                    <a:pt x="1535" y="67"/>
                    <a:pt x="1335" y="0"/>
                    <a:pt x="116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7"/>
            <p:cNvSpPr/>
            <p:nvPr/>
          </p:nvSpPr>
          <p:spPr>
            <a:xfrm>
              <a:off x="7748732" y="3968158"/>
              <a:ext cx="50392" cy="64679"/>
            </a:xfrm>
            <a:custGeom>
              <a:avLst/>
              <a:gdLst/>
              <a:ahLst/>
              <a:cxnLst/>
              <a:rect l="l" t="t" r="r" b="b"/>
              <a:pathLst>
                <a:path w="2469" h="3169" extrusionOk="0">
                  <a:moveTo>
                    <a:pt x="701" y="1"/>
                  </a:moveTo>
                  <a:cubicBezTo>
                    <a:pt x="609" y="1"/>
                    <a:pt x="518" y="17"/>
                    <a:pt x="434" y="51"/>
                  </a:cubicBezTo>
                  <a:lnTo>
                    <a:pt x="367" y="84"/>
                  </a:lnTo>
                  <a:cubicBezTo>
                    <a:pt x="134" y="284"/>
                    <a:pt x="0" y="584"/>
                    <a:pt x="34" y="885"/>
                  </a:cubicBezTo>
                  <a:cubicBezTo>
                    <a:pt x="67" y="1752"/>
                    <a:pt x="534" y="2519"/>
                    <a:pt x="1268" y="3020"/>
                  </a:cubicBezTo>
                  <a:cubicBezTo>
                    <a:pt x="1404" y="3117"/>
                    <a:pt x="1585" y="3169"/>
                    <a:pt x="1772" y="3169"/>
                  </a:cubicBezTo>
                  <a:cubicBezTo>
                    <a:pt x="1906" y="3169"/>
                    <a:pt x="2043" y="3142"/>
                    <a:pt x="2169" y="3086"/>
                  </a:cubicBezTo>
                  <a:cubicBezTo>
                    <a:pt x="2302" y="2986"/>
                    <a:pt x="2402" y="2819"/>
                    <a:pt x="2436" y="2619"/>
                  </a:cubicBezTo>
                  <a:cubicBezTo>
                    <a:pt x="2469" y="2519"/>
                    <a:pt x="2469" y="2419"/>
                    <a:pt x="2469" y="2319"/>
                  </a:cubicBezTo>
                  <a:cubicBezTo>
                    <a:pt x="2436" y="1452"/>
                    <a:pt x="1969" y="651"/>
                    <a:pt x="1268" y="184"/>
                  </a:cubicBezTo>
                  <a:cubicBezTo>
                    <a:pt x="1168" y="117"/>
                    <a:pt x="1068" y="84"/>
                    <a:pt x="968" y="51"/>
                  </a:cubicBezTo>
                  <a:cubicBezTo>
                    <a:pt x="884" y="17"/>
                    <a:pt x="793"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7"/>
            <p:cNvSpPr/>
            <p:nvPr/>
          </p:nvSpPr>
          <p:spPr>
            <a:xfrm>
              <a:off x="7757590" y="3957606"/>
              <a:ext cx="60597" cy="72864"/>
            </a:xfrm>
            <a:custGeom>
              <a:avLst/>
              <a:gdLst/>
              <a:ahLst/>
              <a:cxnLst/>
              <a:rect l="l" t="t" r="r" b="b"/>
              <a:pathLst>
                <a:path w="2969" h="3570" extrusionOk="0">
                  <a:moveTo>
                    <a:pt x="1168" y="1"/>
                  </a:moveTo>
                  <a:cubicBezTo>
                    <a:pt x="1034" y="1"/>
                    <a:pt x="901" y="34"/>
                    <a:pt x="801" y="101"/>
                  </a:cubicBezTo>
                  <a:lnTo>
                    <a:pt x="0" y="568"/>
                  </a:lnTo>
                  <a:cubicBezTo>
                    <a:pt x="103" y="527"/>
                    <a:pt x="206" y="498"/>
                    <a:pt x="309" y="498"/>
                  </a:cubicBezTo>
                  <a:cubicBezTo>
                    <a:pt x="373" y="498"/>
                    <a:pt x="437" y="509"/>
                    <a:pt x="500" y="534"/>
                  </a:cubicBezTo>
                  <a:cubicBezTo>
                    <a:pt x="634" y="568"/>
                    <a:pt x="734" y="601"/>
                    <a:pt x="801" y="668"/>
                  </a:cubicBezTo>
                  <a:cubicBezTo>
                    <a:pt x="1535" y="1135"/>
                    <a:pt x="2002" y="1935"/>
                    <a:pt x="2068" y="2803"/>
                  </a:cubicBezTo>
                  <a:cubicBezTo>
                    <a:pt x="2068" y="2903"/>
                    <a:pt x="2035" y="3003"/>
                    <a:pt x="2035" y="3136"/>
                  </a:cubicBezTo>
                  <a:cubicBezTo>
                    <a:pt x="2002" y="3303"/>
                    <a:pt x="1901" y="3470"/>
                    <a:pt x="1735" y="3570"/>
                  </a:cubicBezTo>
                  <a:lnTo>
                    <a:pt x="2569" y="3103"/>
                  </a:lnTo>
                  <a:lnTo>
                    <a:pt x="2635" y="3070"/>
                  </a:lnTo>
                  <a:cubicBezTo>
                    <a:pt x="2869" y="2869"/>
                    <a:pt x="2969" y="2603"/>
                    <a:pt x="2936" y="2302"/>
                  </a:cubicBezTo>
                  <a:cubicBezTo>
                    <a:pt x="2902" y="1435"/>
                    <a:pt x="2435" y="634"/>
                    <a:pt x="1701" y="167"/>
                  </a:cubicBezTo>
                  <a:cubicBezTo>
                    <a:pt x="1535" y="67"/>
                    <a:pt x="1368" y="1"/>
                    <a:pt x="1168"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7"/>
            <p:cNvSpPr/>
            <p:nvPr/>
          </p:nvSpPr>
          <p:spPr>
            <a:xfrm>
              <a:off x="7407640" y="3862026"/>
              <a:ext cx="50392" cy="64822"/>
            </a:xfrm>
            <a:custGeom>
              <a:avLst/>
              <a:gdLst/>
              <a:ahLst/>
              <a:cxnLst/>
              <a:rect l="l" t="t" r="r" b="b"/>
              <a:pathLst>
                <a:path w="2469" h="3176" extrusionOk="0">
                  <a:moveTo>
                    <a:pt x="729" y="1"/>
                  </a:moveTo>
                  <a:cubicBezTo>
                    <a:pt x="628" y="1"/>
                    <a:pt x="526" y="25"/>
                    <a:pt x="434" y="80"/>
                  </a:cubicBezTo>
                  <a:lnTo>
                    <a:pt x="367" y="80"/>
                  </a:lnTo>
                  <a:cubicBezTo>
                    <a:pt x="134" y="281"/>
                    <a:pt x="1" y="581"/>
                    <a:pt x="34" y="881"/>
                  </a:cubicBezTo>
                  <a:cubicBezTo>
                    <a:pt x="67" y="1748"/>
                    <a:pt x="534" y="2549"/>
                    <a:pt x="1268" y="3016"/>
                  </a:cubicBezTo>
                  <a:cubicBezTo>
                    <a:pt x="1415" y="3126"/>
                    <a:pt x="1582" y="3176"/>
                    <a:pt x="1753" y="3176"/>
                  </a:cubicBezTo>
                  <a:cubicBezTo>
                    <a:pt x="1892" y="3176"/>
                    <a:pt x="2034" y="3143"/>
                    <a:pt x="2169" y="3083"/>
                  </a:cubicBezTo>
                  <a:cubicBezTo>
                    <a:pt x="2302" y="2982"/>
                    <a:pt x="2402" y="2816"/>
                    <a:pt x="2436" y="2616"/>
                  </a:cubicBezTo>
                  <a:cubicBezTo>
                    <a:pt x="2469" y="2515"/>
                    <a:pt x="2469" y="2415"/>
                    <a:pt x="2469" y="2315"/>
                  </a:cubicBezTo>
                  <a:cubicBezTo>
                    <a:pt x="2436" y="1448"/>
                    <a:pt x="2002" y="647"/>
                    <a:pt x="1268" y="180"/>
                  </a:cubicBezTo>
                  <a:cubicBezTo>
                    <a:pt x="1168" y="114"/>
                    <a:pt x="1068" y="80"/>
                    <a:pt x="968" y="47"/>
                  </a:cubicBezTo>
                  <a:cubicBezTo>
                    <a:pt x="893" y="17"/>
                    <a:pt x="811" y="1"/>
                    <a:pt x="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a:off x="7416498" y="3851393"/>
              <a:ext cx="59924" cy="72884"/>
            </a:xfrm>
            <a:custGeom>
              <a:avLst/>
              <a:gdLst/>
              <a:ahLst/>
              <a:cxnLst/>
              <a:rect l="l" t="t" r="r" b="b"/>
              <a:pathLst>
                <a:path w="2936" h="3571" extrusionOk="0">
                  <a:moveTo>
                    <a:pt x="1168" y="1"/>
                  </a:moveTo>
                  <a:cubicBezTo>
                    <a:pt x="1034" y="1"/>
                    <a:pt x="934" y="34"/>
                    <a:pt x="834" y="101"/>
                  </a:cubicBezTo>
                  <a:lnTo>
                    <a:pt x="801" y="101"/>
                  </a:lnTo>
                  <a:lnTo>
                    <a:pt x="0" y="568"/>
                  </a:lnTo>
                  <a:cubicBezTo>
                    <a:pt x="84" y="535"/>
                    <a:pt x="167" y="518"/>
                    <a:pt x="250" y="518"/>
                  </a:cubicBezTo>
                  <a:cubicBezTo>
                    <a:pt x="334" y="518"/>
                    <a:pt x="417" y="535"/>
                    <a:pt x="501" y="568"/>
                  </a:cubicBezTo>
                  <a:cubicBezTo>
                    <a:pt x="634" y="568"/>
                    <a:pt x="734" y="635"/>
                    <a:pt x="834" y="668"/>
                  </a:cubicBezTo>
                  <a:cubicBezTo>
                    <a:pt x="1535" y="1168"/>
                    <a:pt x="2002" y="1936"/>
                    <a:pt x="2035" y="2803"/>
                  </a:cubicBezTo>
                  <a:cubicBezTo>
                    <a:pt x="2035" y="2903"/>
                    <a:pt x="2035" y="3036"/>
                    <a:pt x="2002" y="3137"/>
                  </a:cubicBezTo>
                  <a:cubicBezTo>
                    <a:pt x="1968" y="3303"/>
                    <a:pt x="1868" y="3470"/>
                    <a:pt x="1735" y="3570"/>
                  </a:cubicBezTo>
                  <a:lnTo>
                    <a:pt x="2535" y="3103"/>
                  </a:lnTo>
                  <a:lnTo>
                    <a:pt x="2602" y="3070"/>
                  </a:lnTo>
                  <a:lnTo>
                    <a:pt x="2635" y="3070"/>
                  </a:lnTo>
                  <a:cubicBezTo>
                    <a:pt x="2836" y="2870"/>
                    <a:pt x="2936" y="2603"/>
                    <a:pt x="2936" y="2303"/>
                  </a:cubicBezTo>
                  <a:cubicBezTo>
                    <a:pt x="2869" y="1435"/>
                    <a:pt x="2435" y="668"/>
                    <a:pt x="1701" y="168"/>
                  </a:cubicBezTo>
                  <a:cubicBezTo>
                    <a:pt x="1535" y="68"/>
                    <a:pt x="1368" y="34"/>
                    <a:pt x="1168"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a:off x="7608475" y="3830289"/>
              <a:ext cx="89212" cy="70843"/>
            </a:xfrm>
            <a:custGeom>
              <a:avLst/>
              <a:gdLst/>
              <a:ahLst/>
              <a:cxnLst/>
              <a:rect l="l" t="t" r="r" b="b"/>
              <a:pathLst>
                <a:path w="4371" h="3471" extrusionOk="0">
                  <a:moveTo>
                    <a:pt x="4371" y="1"/>
                  </a:moveTo>
                  <a:lnTo>
                    <a:pt x="1" y="1268"/>
                  </a:lnTo>
                  <a:lnTo>
                    <a:pt x="1" y="3470"/>
                  </a:lnTo>
                  <a:lnTo>
                    <a:pt x="4371" y="935"/>
                  </a:lnTo>
                  <a:lnTo>
                    <a:pt x="43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a:off x="7599637" y="3826207"/>
              <a:ext cx="98050" cy="29982"/>
            </a:xfrm>
            <a:custGeom>
              <a:avLst/>
              <a:gdLst/>
              <a:ahLst/>
              <a:cxnLst/>
              <a:rect l="l" t="t" r="r" b="b"/>
              <a:pathLst>
                <a:path w="4804" h="1469" extrusionOk="0">
                  <a:moveTo>
                    <a:pt x="4403" y="1"/>
                  </a:moveTo>
                  <a:lnTo>
                    <a:pt x="0" y="1202"/>
                  </a:lnTo>
                  <a:lnTo>
                    <a:pt x="434" y="1468"/>
                  </a:lnTo>
                  <a:lnTo>
                    <a:pt x="4804" y="201"/>
                  </a:lnTo>
                  <a:lnTo>
                    <a:pt x="440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a:off x="7442358" y="3845964"/>
              <a:ext cx="127338" cy="67414"/>
            </a:xfrm>
            <a:custGeom>
              <a:avLst/>
              <a:gdLst/>
              <a:ahLst/>
              <a:cxnLst/>
              <a:rect l="l" t="t" r="r" b="b"/>
              <a:pathLst>
                <a:path w="6239" h="3303" extrusionOk="0">
                  <a:moveTo>
                    <a:pt x="1" y="0"/>
                  </a:moveTo>
                  <a:lnTo>
                    <a:pt x="1" y="967"/>
                  </a:lnTo>
                  <a:lnTo>
                    <a:pt x="6239" y="3302"/>
                  </a:lnTo>
                  <a:lnTo>
                    <a:pt x="6239" y="5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7442358" y="3843923"/>
              <a:ext cx="134828" cy="13634"/>
            </a:xfrm>
            <a:custGeom>
              <a:avLst/>
              <a:gdLst/>
              <a:ahLst/>
              <a:cxnLst/>
              <a:rect l="l" t="t" r="r" b="b"/>
              <a:pathLst>
                <a:path w="6606" h="668" extrusionOk="0">
                  <a:moveTo>
                    <a:pt x="468" y="0"/>
                  </a:moveTo>
                  <a:lnTo>
                    <a:pt x="1" y="100"/>
                  </a:lnTo>
                  <a:lnTo>
                    <a:pt x="6239" y="667"/>
                  </a:lnTo>
                  <a:lnTo>
                    <a:pt x="6605" y="400"/>
                  </a:lnTo>
                  <a:lnTo>
                    <a:pt x="4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7"/>
            <p:cNvSpPr/>
            <p:nvPr/>
          </p:nvSpPr>
          <p:spPr>
            <a:xfrm>
              <a:off x="7566267" y="3781285"/>
              <a:ext cx="44269" cy="136686"/>
            </a:xfrm>
            <a:custGeom>
              <a:avLst/>
              <a:gdLst/>
              <a:ahLst/>
              <a:cxnLst/>
              <a:rect l="l" t="t" r="r" b="b"/>
              <a:pathLst>
                <a:path w="2169" h="6697" extrusionOk="0">
                  <a:moveTo>
                    <a:pt x="1" y="0"/>
                  </a:moveTo>
                  <a:lnTo>
                    <a:pt x="1" y="6171"/>
                  </a:lnTo>
                  <a:cubicBezTo>
                    <a:pt x="1" y="6522"/>
                    <a:pt x="543" y="6697"/>
                    <a:pt x="1085" y="6697"/>
                  </a:cubicBezTo>
                  <a:cubicBezTo>
                    <a:pt x="1627" y="6697"/>
                    <a:pt x="2169" y="6522"/>
                    <a:pt x="2169" y="6171"/>
                  </a:cubicBezTo>
                  <a:lnTo>
                    <a:pt x="216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7"/>
            <p:cNvSpPr/>
            <p:nvPr/>
          </p:nvSpPr>
          <p:spPr>
            <a:xfrm>
              <a:off x="7583983" y="3874558"/>
              <a:ext cx="39493" cy="157953"/>
            </a:xfrm>
            <a:custGeom>
              <a:avLst/>
              <a:gdLst/>
              <a:ahLst/>
              <a:cxnLst/>
              <a:rect l="l" t="t" r="r" b="b"/>
              <a:pathLst>
                <a:path w="1935" h="7739" extrusionOk="0">
                  <a:moveTo>
                    <a:pt x="734" y="0"/>
                  </a:moveTo>
                  <a:cubicBezTo>
                    <a:pt x="617" y="33"/>
                    <a:pt x="492" y="50"/>
                    <a:pt x="367" y="50"/>
                  </a:cubicBezTo>
                  <a:cubicBezTo>
                    <a:pt x="242" y="50"/>
                    <a:pt x="117" y="33"/>
                    <a:pt x="0" y="0"/>
                  </a:cubicBezTo>
                  <a:lnTo>
                    <a:pt x="0" y="0"/>
                  </a:lnTo>
                  <a:lnTo>
                    <a:pt x="1101" y="7739"/>
                  </a:lnTo>
                  <a:lnTo>
                    <a:pt x="1935" y="7739"/>
                  </a:lnTo>
                  <a:lnTo>
                    <a:pt x="73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7"/>
            <p:cNvSpPr/>
            <p:nvPr/>
          </p:nvSpPr>
          <p:spPr>
            <a:xfrm>
              <a:off x="7583983" y="3874558"/>
              <a:ext cx="23165" cy="184506"/>
            </a:xfrm>
            <a:custGeom>
              <a:avLst/>
              <a:gdLst/>
              <a:ahLst/>
              <a:cxnLst/>
              <a:rect l="l" t="t" r="r" b="b"/>
              <a:pathLst>
                <a:path w="1135" h="9040" extrusionOk="0">
                  <a:moveTo>
                    <a:pt x="0" y="0"/>
                  </a:moveTo>
                  <a:lnTo>
                    <a:pt x="0" y="2102"/>
                  </a:lnTo>
                  <a:lnTo>
                    <a:pt x="1134" y="9040"/>
                  </a:lnTo>
                  <a:lnTo>
                    <a:pt x="1134" y="7739"/>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7"/>
            <p:cNvSpPr/>
            <p:nvPr/>
          </p:nvSpPr>
          <p:spPr>
            <a:xfrm>
              <a:off x="7607128" y="4032491"/>
              <a:ext cx="16348" cy="26574"/>
            </a:xfrm>
            <a:custGeom>
              <a:avLst/>
              <a:gdLst/>
              <a:ahLst/>
              <a:cxnLst/>
              <a:rect l="l" t="t" r="r" b="b"/>
              <a:pathLst>
                <a:path w="801" h="1302" extrusionOk="0">
                  <a:moveTo>
                    <a:pt x="0" y="1"/>
                  </a:moveTo>
                  <a:lnTo>
                    <a:pt x="0" y="1302"/>
                  </a:lnTo>
                  <a:lnTo>
                    <a:pt x="801" y="1302"/>
                  </a:lnTo>
                  <a:lnTo>
                    <a:pt x="8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7"/>
            <p:cNvSpPr/>
            <p:nvPr/>
          </p:nvSpPr>
          <p:spPr>
            <a:xfrm>
              <a:off x="7412416" y="3874558"/>
              <a:ext cx="164096" cy="128012"/>
            </a:xfrm>
            <a:custGeom>
              <a:avLst/>
              <a:gdLst/>
              <a:ahLst/>
              <a:cxnLst/>
              <a:rect l="l" t="t" r="r" b="b"/>
              <a:pathLst>
                <a:path w="8040" h="6272" extrusionOk="0">
                  <a:moveTo>
                    <a:pt x="8039" y="0"/>
                  </a:moveTo>
                  <a:lnTo>
                    <a:pt x="0" y="4970"/>
                  </a:lnTo>
                  <a:lnTo>
                    <a:pt x="0" y="6271"/>
                  </a:lnTo>
                  <a:lnTo>
                    <a:pt x="8039" y="2068"/>
                  </a:lnTo>
                  <a:lnTo>
                    <a:pt x="80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7"/>
            <p:cNvSpPr/>
            <p:nvPr/>
          </p:nvSpPr>
          <p:spPr>
            <a:xfrm>
              <a:off x="7402191" y="3869782"/>
              <a:ext cx="174322" cy="106234"/>
            </a:xfrm>
            <a:custGeom>
              <a:avLst/>
              <a:gdLst/>
              <a:ahLst/>
              <a:cxnLst/>
              <a:rect l="l" t="t" r="r" b="b"/>
              <a:pathLst>
                <a:path w="8541" h="5205" extrusionOk="0">
                  <a:moveTo>
                    <a:pt x="8040" y="1"/>
                  </a:moveTo>
                  <a:lnTo>
                    <a:pt x="1" y="4871"/>
                  </a:lnTo>
                  <a:lnTo>
                    <a:pt x="501" y="5204"/>
                  </a:lnTo>
                  <a:lnTo>
                    <a:pt x="8540" y="234"/>
                  </a:lnTo>
                  <a:cubicBezTo>
                    <a:pt x="8340" y="201"/>
                    <a:pt x="8173" y="134"/>
                    <a:pt x="80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7"/>
            <p:cNvSpPr/>
            <p:nvPr/>
          </p:nvSpPr>
          <p:spPr>
            <a:xfrm>
              <a:off x="7402191" y="3969179"/>
              <a:ext cx="10246" cy="33391"/>
            </a:xfrm>
            <a:custGeom>
              <a:avLst/>
              <a:gdLst/>
              <a:ahLst/>
              <a:cxnLst/>
              <a:rect l="l" t="t" r="r" b="b"/>
              <a:pathLst>
                <a:path w="502" h="1636" extrusionOk="0">
                  <a:moveTo>
                    <a:pt x="1" y="1"/>
                  </a:moveTo>
                  <a:lnTo>
                    <a:pt x="1" y="1235"/>
                  </a:lnTo>
                  <a:lnTo>
                    <a:pt x="501" y="1635"/>
                  </a:lnTo>
                  <a:lnTo>
                    <a:pt x="501" y="33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7"/>
            <p:cNvSpPr/>
            <p:nvPr/>
          </p:nvSpPr>
          <p:spPr>
            <a:xfrm>
              <a:off x="7608475" y="3872517"/>
              <a:ext cx="174995" cy="99417"/>
            </a:xfrm>
            <a:custGeom>
              <a:avLst/>
              <a:gdLst/>
              <a:ahLst/>
              <a:cxnLst/>
              <a:rect l="l" t="t" r="r" b="b"/>
              <a:pathLst>
                <a:path w="8574" h="4871" extrusionOk="0">
                  <a:moveTo>
                    <a:pt x="1" y="0"/>
                  </a:moveTo>
                  <a:lnTo>
                    <a:pt x="1" y="1935"/>
                  </a:lnTo>
                  <a:lnTo>
                    <a:pt x="8574" y="4870"/>
                  </a:lnTo>
                  <a:lnTo>
                    <a:pt x="8574" y="3569"/>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7"/>
            <p:cNvSpPr/>
            <p:nvPr/>
          </p:nvSpPr>
          <p:spPr>
            <a:xfrm>
              <a:off x="7608475" y="3865700"/>
              <a:ext cx="180445" cy="79681"/>
            </a:xfrm>
            <a:custGeom>
              <a:avLst/>
              <a:gdLst/>
              <a:ahLst/>
              <a:cxnLst/>
              <a:rect l="l" t="t" r="r" b="b"/>
              <a:pathLst>
                <a:path w="8841" h="3904" extrusionOk="0">
                  <a:moveTo>
                    <a:pt x="101" y="0"/>
                  </a:moveTo>
                  <a:cubicBezTo>
                    <a:pt x="101" y="201"/>
                    <a:pt x="68" y="334"/>
                    <a:pt x="1" y="334"/>
                  </a:cubicBezTo>
                  <a:lnTo>
                    <a:pt x="8574" y="3903"/>
                  </a:lnTo>
                  <a:lnTo>
                    <a:pt x="8841" y="3803"/>
                  </a:lnTo>
                  <a:lnTo>
                    <a:pt x="1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7"/>
            <p:cNvSpPr/>
            <p:nvPr/>
          </p:nvSpPr>
          <p:spPr>
            <a:xfrm>
              <a:off x="7783450" y="3943319"/>
              <a:ext cx="4796" cy="28615"/>
            </a:xfrm>
            <a:custGeom>
              <a:avLst/>
              <a:gdLst/>
              <a:ahLst/>
              <a:cxnLst/>
              <a:rect l="l" t="t" r="r" b="b"/>
              <a:pathLst>
                <a:path w="235" h="1402" extrusionOk="0">
                  <a:moveTo>
                    <a:pt x="234" y="0"/>
                  </a:moveTo>
                  <a:lnTo>
                    <a:pt x="1" y="100"/>
                  </a:lnTo>
                  <a:lnTo>
                    <a:pt x="1" y="1401"/>
                  </a:lnTo>
                  <a:lnTo>
                    <a:pt x="234" y="1268"/>
                  </a:ln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7"/>
            <p:cNvSpPr/>
            <p:nvPr/>
          </p:nvSpPr>
          <p:spPr>
            <a:xfrm>
              <a:off x="7550612" y="3562061"/>
              <a:ext cx="74905" cy="275739"/>
            </a:xfrm>
            <a:custGeom>
              <a:avLst/>
              <a:gdLst/>
              <a:ahLst/>
              <a:cxnLst/>
              <a:rect l="l" t="t" r="r" b="b"/>
              <a:pathLst>
                <a:path w="3670" h="13510" extrusionOk="0">
                  <a:moveTo>
                    <a:pt x="1" y="0"/>
                  </a:moveTo>
                  <a:lnTo>
                    <a:pt x="1" y="12709"/>
                  </a:lnTo>
                  <a:cubicBezTo>
                    <a:pt x="1" y="13243"/>
                    <a:pt x="918" y="13510"/>
                    <a:pt x="1835" y="13510"/>
                  </a:cubicBezTo>
                  <a:cubicBezTo>
                    <a:pt x="2753" y="13510"/>
                    <a:pt x="3670" y="13243"/>
                    <a:pt x="3670" y="12709"/>
                  </a:cubicBezTo>
                  <a:lnTo>
                    <a:pt x="3670"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7"/>
            <p:cNvSpPr/>
            <p:nvPr/>
          </p:nvSpPr>
          <p:spPr>
            <a:xfrm>
              <a:off x="7300080" y="3396964"/>
              <a:ext cx="599136" cy="361196"/>
            </a:xfrm>
            <a:custGeom>
              <a:avLst/>
              <a:gdLst/>
              <a:ahLst/>
              <a:cxnLst/>
              <a:rect l="l" t="t" r="r" b="b"/>
              <a:pathLst>
                <a:path w="29355" h="17697" extrusionOk="0">
                  <a:moveTo>
                    <a:pt x="14681" y="0"/>
                  </a:moveTo>
                  <a:cubicBezTo>
                    <a:pt x="14369" y="0"/>
                    <a:pt x="14060" y="83"/>
                    <a:pt x="13777" y="250"/>
                  </a:cubicBezTo>
                  <a:lnTo>
                    <a:pt x="934" y="7656"/>
                  </a:lnTo>
                  <a:cubicBezTo>
                    <a:pt x="334" y="7989"/>
                    <a:pt x="0" y="8590"/>
                    <a:pt x="0" y="9223"/>
                  </a:cubicBezTo>
                  <a:lnTo>
                    <a:pt x="14677" y="17696"/>
                  </a:lnTo>
                  <a:lnTo>
                    <a:pt x="29354" y="9223"/>
                  </a:lnTo>
                  <a:cubicBezTo>
                    <a:pt x="29354" y="8590"/>
                    <a:pt x="28987" y="7989"/>
                    <a:pt x="28420" y="7656"/>
                  </a:cubicBezTo>
                  <a:lnTo>
                    <a:pt x="15611" y="250"/>
                  </a:lnTo>
                  <a:cubicBezTo>
                    <a:pt x="15311" y="83"/>
                    <a:pt x="14994" y="0"/>
                    <a:pt x="1468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7"/>
            <p:cNvSpPr/>
            <p:nvPr/>
          </p:nvSpPr>
          <p:spPr>
            <a:xfrm>
              <a:off x="7300080" y="3585206"/>
              <a:ext cx="598462" cy="189282"/>
            </a:xfrm>
            <a:custGeom>
              <a:avLst/>
              <a:gdLst/>
              <a:ahLst/>
              <a:cxnLst/>
              <a:rect l="l" t="t" r="r" b="b"/>
              <a:pathLst>
                <a:path w="29322" h="9274" extrusionOk="0">
                  <a:moveTo>
                    <a:pt x="0" y="0"/>
                  </a:moveTo>
                  <a:lnTo>
                    <a:pt x="0" y="1068"/>
                  </a:lnTo>
                  <a:lnTo>
                    <a:pt x="13777" y="9007"/>
                  </a:lnTo>
                  <a:cubicBezTo>
                    <a:pt x="14043" y="9174"/>
                    <a:pt x="14344" y="9274"/>
                    <a:pt x="14677" y="9274"/>
                  </a:cubicBezTo>
                  <a:cubicBezTo>
                    <a:pt x="14977" y="9274"/>
                    <a:pt x="15311" y="9174"/>
                    <a:pt x="15578" y="9007"/>
                  </a:cubicBezTo>
                  <a:lnTo>
                    <a:pt x="29321" y="1068"/>
                  </a:lnTo>
                  <a:lnTo>
                    <a:pt x="29321" y="0"/>
                  </a:lnTo>
                  <a:lnTo>
                    <a:pt x="15578" y="7973"/>
                  </a:lnTo>
                  <a:cubicBezTo>
                    <a:pt x="15311" y="8106"/>
                    <a:pt x="14977" y="8206"/>
                    <a:pt x="14677" y="8206"/>
                  </a:cubicBezTo>
                  <a:cubicBezTo>
                    <a:pt x="14344" y="8206"/>
                    <a:pt x="14043" y="8106"/>
                    <a:pt x="13777" y="7973"/>
                  </a:cubicBez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7"/>
            <p:cNvSpPr/>
            <p:nvPr/>
          </p:nvSpPr>
          <p:spPr>
            <a:xfrm>
              <a:off x="7300080" y="3585206"/>
              <a:ext cx="299578" cy="189282"/>
            </a:xfrm>
            <a:custGeom>
              <a:avLst/>
              <a:gdLst/>
              <a:ahLst/>
              <a:cxnLst/>
              <a:rect l="l" t="t" r="r" b="b"/>
              <a:pathLst>
                <a:path w="14678" h="9274" extrusionOk="0">
                  <a:moveTo>
                    <a:pt x="0" y="0"/>
                  </a:moveTo>
                  <a:lnTo>
                    <a:pt x="0" y="1068"/>
                  </a:lnTo>
                  <a:lnTo>
                    <a:pt x="13777" y="9007"/>
                  </a:lnTo>
                  <a:cubicBezTo>
                    <a:pt x="14043" y="9174"/>
                    <a:pt x="14344" y="9274"/>
                    <a:pt x="14677" y="9274"/>
                  </a:cubicBezTo>
                  <a:lnTo>
                    <a:pt x="14677" y="8206"/>
                  </a:lnTo>
                  <a:cubicBezTo>
                    <a:pt x="14344" y="8206"/>
                    <a:pt x="14043" y="8106"/>
                    <a:pt x="13777" y="7973"/>
                  </a:cubicBez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7"/>
            <p:cNvSpPr/>
            <p:nvPr/>
          </p:nvSpPr>
          <p:spPr>
            <a:xfrm>
              <a:off x="7300080" y="3568184"/>
              <a:ext cx="599136" cy="189976"/>
            </a:xfrm>
            <a:custGeom>
              <a:avLst/>
              <a:gdLst/>
              <a:ahLst/>
              <a:cxnLst/>
              <a:rect l="l" t="t" r="r" b="b"/>
              <a:pathLst>
                <a:path w="29355" h="9308" extrusionOk="0">
                  <a:moveTo>
                    <a:pt x="200" y="0"/>
                  </a:moveTo>
                  <a:cubicBezTo>
                    <a:pt x="67" y="267"/>
                    <a:pt x="0" y="567"/>
                    <a:pt x="0" y="834"/>
                  </a:cubicBezTo>
                  <a:lnTo>
                    <a:pt x="14677" y="9307"/>
                  </a:lnTo>
                  <a:lnTo>
                    <a:pt x="29354" y="834"/>
                  </a:lnTo>
                  <a:cubicBezTo>
                    <a:pt x="29354" y="567"/>
                    <a:pt x="29288" y="267"/>
                    <a:pt x="29154" y="0"/>
                  </a:cubicBezTo>
                  <a:lnTo>
                    <a:pt x="15278" y="8006"/>
                  </a:lnTo>
                  <a:cubicBezTo>
                    <a:pt x="15094" y="8123"/>
                    <a:pt x="14886" y="8181"/>
                    <a:pt x="14677" y="8181"/>
                  </a:cubicBezTo>
                  <a:cubicBezTo>
                    <a:pt x="14469" y="8181"/>
                    <a:pt x="14260" y="8123"/>
                    <a:pt x="14077" y="8006"/>
                  </a:cubicBezTo>
                  <a:lnTo>
                    <a:pt x="200"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7"/>
            <p:cNvSpPr/>
            <p:nvPr/>
          </p:nvSpPr>
          <p:spPr>
            <a:xfrm>
              <a:off x="7337512" y="3358981"/>
              <a:ext cx="470471" cy="134339"/>
            </a:xfrm>
            <a:custGeom>
              <a:avLst/>
              <a:gdLst/>
              <a:ahLst/>
              <a:cxnLst/>
              <a:rect l="l" t="t" r="r" b="b"/>
              <a:pathLst>
                <a:path w="23051" h="6582" extrusionOk="0">
                  <a:moveTo>
                    <a:pt x="2864" y="1"/>
                  </a:moveTo>
                  <a:cubicBezTo>
                    <a:pt x="2446" y="1"/>
                    <a:pt x="2102" y="43"/>
                    <a:pt x="1869" y="143"/>
                  </a:cubicBezTo>
                  <a:cubicBezTo>
                    <a:pt x="701" y="643"/>
                    <a:pt x="134" y="1277"/>
                    <a:pt x="1" y="2945"/>
                  </a:cubicBezTo>
                  <a:cubicBezTo>
                    <a:pt x="1" y="3245"/>
                    <a:pt x="1" y="4780"/>
                    <a:pt x="1" y="4780"/>
                  </a:cubicBezTo>
                  <a:cubicBezTo>
                    <a:pt x="1" y="4780"/>
                    <a:pt x="5772" y="6581"/>
                    <a:pt x="10475" y="6581"/>
                  </a:cubicBezTo>
                  <a:cubicBezTo>
                    <a:pt x="15212" y="6581"/>
                    <a:pt x="23051" y="5314"/>
                    <a:pt x="23051" y="5314"/>
                  </a:cubicBezTo>
                  <a:cubicBezTo>
                    <a:pt x="23051" y="5314"/>
                    <a:pt x="11142" y="1711"/>
                    <a:pt x="9074" y="1144"/>
                  </a:cubicBezTo>
                  <a:cubicBezTo>
                    <a:pt x="7418" y="690"/>
                    <a:pt x="4544" y="1"/>
                    <a:pt x="28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7"/>
            <p:cNvSpPr/>
            <p:nvPr/>
          </p:nvSpPr>
          <p:spPr>
            <a:xfrm>
              <a:off x="7600311" y="3031686"/>
              <a:ext cx="105540" cy="119848"/>
            </a:xfrm>
            <a:custGeom>
              <a:avLst/>
              <a:gdLst/>
              <a:ahLst/>
              <a:cxnLst/>
              <a:rect l="l" t="t" r="r" b="b"/>
              <a:pathLst>
                <a:path w="5171" h="5872" extrusionOk="0">
                  <a:moveTo>
                    <a:pt x="4537" y="1"/>
                  </a:moveTo>
                  <a:lnTo>
                    <a:pt x="1" y="1102"/>
                  </a:lnTo>
                  <a:lnTo>
                    <a:pt x="801" y="5371"/>
                  </a:lnTo>
                  <a:lnTo>
                    <a:pt x="5171" y="5872"/>
                  </a:lnTo>
                  <a:lnTo>
                    <a:pt x="453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7"/>
            <p:cNvSpPr/>
            <p:nvPr/>
          </p:nvSpPr>
          <p:spPr>
            <a:xfrm>
              <a:off x="7504996" y="2984723"/>
              <a:ext cx="23165" cy="39779"/>
            </a:xfrm>
            <a:custGeom>
              <a:avLst/>
              <a:gdLst/>
              <a:ahLst/>
              <a:cxnLst/>
              <a:rect l="l" t="t" r="r" b="b"/>
              <a:pathLst>
                <a:path w="1135" h="1949" extrusionOk="0">
                  <a:moveTo>
                    <a:pt x="568" y="0"/>
                  </a:moveTo>
                  <a:cubicBezTo>
                    <a:pt x="568" y="0"/>
                    <a:pt x="1" y="1768"/>
                    <a:pt x="167" y="1868"/>
                  </a:cubicBezTo>
                  <a:cubicBezTo>
                    <a:pt x="387" y="1917"/>
                    <a:pt x="625" y="1948"/>
                    <a:pt x="867" y="1948"/>
                  </a:cubicBezTo>
                  <a:cubicBezTo>
                    <a:pt x="956" y="1948"/>
                    <a:pt x="1045" y="1944"/>
                    <a:pt x="1135" y="1935"/>
                  </a:cubicBezTo>
                  <a:lnTo>
                    <a:pt x="568"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7"/>
            <p:cNvSpPr/>
            <p:nvPr/>
          </p:nvSpPr>
          <p:spPr>
            <a:xfrm>
              <a:off x="7509772" y="2840996"/>
              <a:ext cx="200855" cy="242185"/>
            </a:xfrm>
            <a:custGeom>
              <a:avLst/>
              <a:gdLst/>
              <a:ahLst/>
              <a:cxnLst/>
              <a:rect l="l" t="t" r="r" b="b"/>
              <a:pathLst>
                <a:path w="9841" h="11866" extrusionOk="0">
                  <a:moveTo>
                    <a:pt x="5496" y="0"/>
                  </a:moveTo>
                  <a:cubicBezTo>
                    <a:pt x="3573" y="0"/>
                    <a:pt x="1956" y="891"/>
                    <a:pt x="1468" y="1405"/>
                  </a:cubicBezTo>
                  <a:cubicBezTo>
                    <a:pt x="734" y="2172"/>
                    <a:pt x="0" y="3506"/>
                    <a:pt x="334" y="6875"/>
                  </a:cubicBezTo>
                  <a:cubicBezTo>
                    <a:pt x="667" y="10578"/>
                    <a:pt x="1768" y="11545"/>
                    <a:pt x="2235" y="11779"/>
                  </a:cubicBezTo>
                  <a:cubicBezTo>
                    <a:pt x="2374" y="11839"/>
                    <a:pt x="2580" y="11865"/>
                    <a:pt x="2826" y="11865"/>
                  </a:cubicBezTo>
                  <a:cubicBezTo>
                    <a:pt x="3815" y="11865"/>
                    <a:pt x="5457" y="11433"/>
                    <a:pt x="6071" y="10978"/>
                  </a:cubicBezTo>
                  <a:cubicBezTo>
                    <a:pt x="7005" y="10245"/>
                    <a:pt x="8840" y="8477"/>
                    <a:pt x="9307" y="6308"/>
                  </a:cubicBezTo>
                  <a:cubicBezTo>
                    <a:pt x="9840" y="3773"/>
                    <a:pt x="9140" y="871"/>
                    <a:pt x="7272" y="271"/>
                  </a:cubicBezTo>
                  <a:cubicBezTo>
                    <a:pt x="6667" y="79"/>
                    <a:pt x="6068" y="0"/>
                    <a:pt x="549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7"/>
            <p:cNvSpPr/>
            <p:nvPr/>
          </p:nvSpPr>
          <p:spPr>
            <a:xfrm>
              <a:off x="7488668" y="2812871"/>
              <a:ext cx="270290" cy="264371"/>
            </a:xfrm>
            <a:custGeom>
              <a:avLst/>
              <a:gdLst/>
              <a:ahLst/>
              <a:cxnLst/>
              <a:rect l="l" t="t" r="r" b="b"/>
              <a:pathLst>
                <a:path w="13243" h="12953" extrusionOk="0">
                  <a:moveTo>
                    <a:pt x="8056" y="1"/>
                  </a:moveTo>
                  <a:cubicBezTo>
                    <a:pt x="5369" y="1"/>
                    <a:pt x="3562" y="1949"/>
                    <a:pt x="1268" y="1949"/>
                  </a:cubicBezTo>
                  <a:cubicBezTo>
                    <a:pt x="0" y="1949"/>
                    <a:pt x="267" y="3617"/>
                    <a:pt x="801" y="4584"/>
                  </a:cubicBezTo>
                  <a:cubicBezTo>
                    <a:pt x="1234" y="5418"/>
                    <a:pt x="2068" y="7520"/>
                    <a:pt x="4470" y="8120"/>
                  </a:cubicBezTo>
                  <a:cubicBezTo>
                    <a:pt x="4470" y="8120"/>
                    <a:pt x="4603" y="6686"/>
                    <a:pt x="5804" y="6686"/>
                  </a:cubicBezTo>
                  <a:cubicBezTo>
                    <a:pt x="5817" y="6685"/>
                    <a:pt x="5830" y="6685"/>
                    <a:pt x="5843" y="6685"/>
                  </a:cubicBezTo>
                  <a:cubicBezTo>
                    <a:pt x="6981" y="6685"/>
                    <a:pt x="7399" y="8132"/>
                    <a:pt x="6805" y="9154"/>
                  </a:cubicBezTo>
                  <a:cubicBezTo>
                    <a:pt x="6391" y="9866"/>
                    <a:pt x="5914" y="9977"/>
                    <a:pt x="5658" y="9977"/>
                  </a:cubicBezTo>
                  <a:cubicBezTo>
                    <a:pt x="5542" y="9977"/>
                    <a:pt x="5471" y="9955"/>
                    <a:pt x="5471" y="9955"/>
                  </a:cubicBezTo>
                  <a:lnTo>
                    <a:pt x="5471" y="9955"/>
                  </a:lnTo>
                  <a:cubicBezTo>
                    <a:pt x="5471" y="9955"/>
                    <a:pt x="5604" y="11956"/>
                    <a:pt x="7038" y="12657"/>
                  </a:cubicBezTo>
                  <a:cubicBezTo>
                    <a:pt x="7509" y="12856"/>
                    <a:pt x="8005" y="12952"/>
                    <a:pt x="8496" y="12952"/>
                  </a:cubicBezTo>
                  <a:cubicBezTo>
                    <a:pt x="9153" y="12952"/>
                    <a:pt x="9802" y="12781"/>
                    <a:pt x="10374" y="12456"/>
                  </a:cubicBezTo>
                  <a:cubicBezTo>
                    <a:pt x="11075" y="11989"/>
                    <a:pt x="11909" y="10021"/>
                    <a:pt x="12342" y="8420"/>
                  </a:cubicBezTo>
                  <a:cubicBezTo>
                    <a:pt x="13243" y="5051"/>
                    <a:pt x="13076" y="2483"/>
                    <a:pt x="10941" y="1949"/>
                  </a:cubicBezTo>
                  <a:cubicBezTo>
                    <a:pt x="10508" y="548"/>
                    <a:pt x="9774" y="114"/>
                    <a:pt x="8439" y="14"/>
                  </a:cubicBezTo>
                  <a:cubicBezTo>
                    <a:pt x="8309" y="5"/>
                    <a:pt x="8182" y="1"/>
                    <a:pt x="80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7"/>
            <p:cNvSpPr/>
            <p:nvPr/>
          </p:nvSpPr>
          <p:spPr>
            <a:xfrm>
              <a:off x="7704688" y="2834546"/>
              <a:ext cx="35901" cy="23553"/>
            </a:xfrm>
            <a:custGeom>
              <a:avLst/>
              <a:gdLst/>
              <a:ahLst/>
              <a:cxnLst/>
              <a:rect l="l" t="t" r="r" b="b"/>
              <a:pathLst>
                <a:path w="1759" h="1154" extrusionOk="0">
                  <a:moveTo>
                    <a:pt x="1046" y="1"/>
                  </a:moveTo>
                  <a:cubicBezTo>
                    <a:pt x="526" y="1"/>
                    <a:pt x="1" y="508"/>
                    <a:pt x="324" y="1154"/>
                  </a:cubicBezTo>
                  <a:lnTo>
                    <a:pt x="1758" y="520"/>
                  </a:lnTo>
                  <a:cubicBezTo>
                    <a:pt x="1616" y="154"/>
                    <a:pt x="1332" y="1"/>
                    <a:pt x="1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7"/>
            <p:cNvSpPr/>
            <p:nvPr/>
          </p:nvSpPr>
          <p:spPr>
            <a:xfrm>
              <a:off x="7216337" y="3421722"/>
              <a:ext cx="595727" cy="236736"/>
            </a:xfrm>
            <a:custGeom>
              <a:avLst/>
              <a:gdLst/>
              <a:ahLst/>
              <a:cxnLst/>
              <a:rect l="l" t="t" r="r" b="b"/>
              <a:pathLst>
                <a:path w="29188" h="11599" extrusionOk="0">
                  <a:moveTo>
                    <a:pt x="3832" y="0"/>
                  </a:moveTo>
                  <a:cubicBezTo>
                    <a:pt x="733" y="0"/>
                    <a:pt x="131" y="1682"/>
                    <a:pt x="34" y="3207"/>
                  </a:cubicBezTo>
                  <a:cubicBezTo>
                    <a:pt x="0" y="3540"/>
                    <a:pt x="34" y="3841"/>
                    <a:pt x="34" y="4141"/>
                  </a:cubicBezTo>
                  <a:cubicBezTo>
                    <a:pt x="67" y="5342"/>
                    <a:pt x="4637" y="7010"/>
                    <a:pt x="4637" y="7010"/>
                  </a:cubicBezTo>
                  <a:cubicBezTo>
                    <a:pt x="4637" y="7010"/>
                    <a:pt x="14911" y="10946"/>
                    <a:pt x="18080" y="11479"/>
                  </a:cubicBezTo>
                  <a:cubicBezTo>
                    <a:pt x="18576" y="11561"/>
                    <a:pt x="19066" y="11599"/>
                    <a:pt x="19547" y="11599"/>
                  </a:cubicBezTo>
                  <a:cubicBezTo>
                    <a:pt x="23797" y="11599"/>
                    <a:pt x="27381" y="8671"/>
                    <a:pt x="28220" y="7143"/>
                  </a:cubicBezTo>
                  <a:cubicBezTo>
                    <a:pt x="29188" y="5475"/>
                    <a:pt x="28954" y="3107"/>
                    <a:pt x="28954" y="805"/>
                  </a:cubicBezTo>
                  <a:lnTo>
                    <a:pt x="28954" y="805"/>
                  </a:lnTo>
                  <a:lnTo>
                    <a:pt x="18547" y="1873"/>
                  </a:lnTo>
                  <a:cubicBezTo>
                    <a:pt x="18547" y="1873"/>
                    <a:pt x="7739" y="105"/>
                    <a:pt x="4103" y="5"/>
                  </a:cubicBezTo>
                  <a:cubicBezTo>
                    <a:pt x="4011" y="2"/>
                    <a:pt x="3920" y="0"/>
                    <a:pt x="38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7"/>
            <p:cNvSpPr/>
            <p:nvPr/>
          </p:nvSpPr>
          <p:spPr>
            <a:xfrm>
              <a:off x="7519304" y="3090202"/>
              <a:ext cx="288679" cy="442836"/>
            </a:xfrm>
            <a:custGeom>
              <a:avLst/>
              <a:gdLst/>
              <a:ahLst/>
              <a:cxnLst/>
              <a:rect l="l" t="t" r="r" b="b"/>
              <a:pathLst>
                <a:path w="14144" h="21697" extrusionOk="0">
                  <a:moveTo>
                    <a:pt x="10250" y="1"/>
                  </a:moveTo>
                  <a:cubicBezTo>
                    <a:pt x="10114" y="1"/>
                    <a:pt x="9978" y="12"/>
                    <a:pt x="9840" y="36"/>
                  </a:cubicBezTo>
                  <a:cubicBezTo>
                    <a:pt x="7072" y="570"/>
                    <a:pt x="4003" y="1470"/>
                    <a:pt x="3202" y="1704"/>
                  </a:cubicBezTo>
                  <a:cubicBezTo>
                    <a:pt x="3202" y="1704"/>
                    <a:pt x="3569" y="7875"/>
                    <a:pt x="400" y="9710"/>
                  </a:cubicBezTo>
                  <a:lnTo>
                    <a:pt x="0" y="17548"/>
                  </a:lnTo>
                  <a:cubicBezTo>
                    <a:pt x="467" y="18449"/>
                    <a:pt x="1134" y="19250"/>
                    <a:pt x="1968" y="19850"/>
                  </a:cubicBezTo>
                  <a:cubicBezTo>
                    <a:pt x="3136" y="20599"/>
                    <a:pt x="4707" y="21696"/>
                    <a:pt x="7404" y="21696"/>
                  </a:cubicBezTo>
                  <a:cubicBezTo>
                    <a:pt x="7712" y="21696"/>
                    <a:pt x="8034" y="21682"/>
                    <a:pt x="8373" y="21651"/>
                  </a:cubicBezTo>
                  <a:cubicBezTo>
                    <a:pt x="10641" y="21485"/>
                    <a:pt x="12743" y="20317"/>
                    <a:pt x="14144" y="18483"/>
                  </a:cubicBezTo>
                  <a:cubicBezTo>
                    <a:pt x="14144" y="18483"/>
                    <a:pt x="14110" y="11111"/>
                    <a:pt x="13977" y="7808"/>
                  </a:cubicBezTo>
                  <a:cubicBezTo>
                    <a:pt x="13877" y="4973"/>
                    <a:pt x="13543" y="3071"/>
                    <a:pt x="13276" y="2271"/>
                  </a:cubicBezTo>
                  <a:cubicBezTo>
                    <a:pt x="12912" y="1177"/>
                    <a:pt x="11634" y="1"/>
                    <a:pt x="1025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7"/>
            <p:cNvSpPr/>
            <p:nvPr/>
          </p:nvSpPr>
          <p:spPr>
            <a:xfrm>
              <a:off x="7525427" y="3244114"/>
              <a:ext cx="46310" cy="91253"/>
            </a:xfrm>
            <a:custGeom>
              <a:avLst/>
              <a:gdLst/>
              <a:ahLst/>
              <a:cxnLst/>
              <a:rect l="l" t="t" r="r" b="b"/>
              <a:pathLst>
                <a:path w="2269" h="4471" extrusionOk="0">
                  <a:moveTo>
                    <a:pt x="2269" y="0"/>
                  </a:moveTo>
                  <a:lnTo>
                    <a:pt x="2269" y="0"/>
                  </a:lnTo>
                  <a:cubicBezTo>
                    <a:pt x="1768" y="1368"/>
                    <a:pt x="1034" y="2636"/>
                    <a:pt x="34" y="3670"/>
                  </a:cubicBezTo>
                  <a:lnTo>
                    <a:pt x="0" y="4470"/>
                  </a:lnTo>
                  <a:cubicBezTo>
                    <a:pt x="2268" y="2903"/>
                    <a:pt x="2269" y="1"/>
                    <a:pt x="22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7"/>
            <p:cNvSpPr/>
            <p:nvPr/>
          </p:nvSpPr>
          <p:spPr>
            <a:xfrm>
              <a:off x="7340247" y="3124960"/>
              <a:ext cx="244430" cy="335520"/>
            </a:xfrm>
            <a:custGeom>
              <a:avLst/>
              <a:gdLst/>
              <a:ahLst/>
              <a:cxnLst/>
              <a:rect l="l" t="t" r="r" b="b"/>
              <a:pathLst>
                <a:path w="11976" h="16439" extrusionOk="0">
                  <a:moveTo>
                    <a:pt x="11975" y="1"/>
                  </a:moveTo>
                  <a:lnTo>
                    <a:pt x="11975" y="1"/>
                  </a:lnTo>
                  <a:cubicBezTo>
                    <a:pt x="10241" y="535"/>
                    <a:pt x="9207" y="601"/>
                    <a:pt x="7305" y="3537"/>
                  </a:cubicBezTo>
                  <a:cubicBezTo>
                    <a:pt x="5404" y="6472"/>
                    <a:pt x="1234" y="12276"/>
                    <a:pt x="834" y="12977"/>
                  </a:cubicBezTo>
                  <a:cubicBezTo>
                    <a:pt x="267" y="13944"/>
                    <a:pt x="0" y="15078"/>
                    <a:pt x="501" y="15979"/>
                  </a:cubicBezTo>
                  <a:cubicBezTo>
                    <a:pt x="672" y="16287"/>
                    <a:pt x="936" y="16439"/>
                    <a:pt x="1286" y="16439"/>
                  </a:cubicBezTo>
                  <a:cubicBezTo>
                    <a:pt x="1961" y="16439"/>
                    <a:pt x="2952" y="15876"/>
                    <a:pt x="4203" y="14778"/>
                  </a:cubicBezTo>
                  <a:cubicBezTo>
                    <a:pt x="6071" y="13144"/>
                    <a:pt x="9607" y="8674"/>
                    <a:pt x="9607" y="8674"/>
                  </a:cubicBezTo>
                  <a:cubicBezTo>
                    <a:pt x="10808" y="5905"/>
                    <a:pt x="11608" y="3003"/>
                    <a:pt x="1197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7"/>
            <p:cNvSpPr/>
            <p:nvPr/>
          </p:nvSpPr>
          <p:spPr>
            <a:xfrm>
              <a:off x="7423295" y="3124960"/>
              <a:ext cx="172281" cy="232184"/>
            </a:xfrm>
            <a:custGeom>
              <a:avLst/>
              <a:gdLst/>
              <a:ahLst/>
              <a:cxnLst/>
              <a:rect l="l" t="t" r="r" b="b"/>
              <a:pathLst>
                <a:path w="8441" h="11376" extrusionOk="0">
                  <a:moveTo>
                    <a:pt x="7906" y="1"/>
                  </a:moveTo>
                  <a:lnTo>
                    <a:pt x="7906" y="1"/>
                  </a:lnTo>
                  <a:cubicBezTo>
                    <a:pt x="7039" y="168"/>
                    <a:pt x="6205" y="434"/>
                    <a:pt x="5405" y="801"/>
                  </a:cubicBezTo>
                  <a:cubicBezTo>
                    <a:pt x="4637" y="1102"/>
                    <a:pt x="4004" y="1635"/>
                    <a:pt x="3570" y="2336"/>
                  </a:cubicBezTo>
                  <a:cubicBezTo>
                    <a:pt x="2236" y="4537"/>
                    <a:pt x="334" y="7673"/>
                    <a:pt x="334" y="7673"/>
                  </a:cubicBezTo>
                  <a:cubicBezTo>
                    <a:pt x="334" y="7673"/>
                    <a:pt x="1" y="10442"/>
                    <a:pt x="3336" y="11376"/>
                  </a:cubicBezTo>
                  <a:lnTo>
                    <a:pt x="5104" y="9474"/>
                  </a:lnTo>
                  <a:cubicBezTo>
                    <a:pt x="5805" y="8707"/>
                    <a:pt x="6405" y="7806"/>
                    <a:pt x="6872" y="6839"/>
                  </a:cubicBezTo>
                  <a:cubicBezTo>
                    <a:pt x="7606" y="5205"/>
                    <a:pt x="8440" y="2603"/>
                    <a:pt x="79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7"/>
            <p:cNvSpPr/>
            <p:nvPr/>
          </p:nvSpPr>
          <p:spPr>
            <a:xfrm>
              <a:off x="7116145" y="3151758"/>
              <a:ext cx="255431" cy="307517"/>
            </a:xfrm>
            <a:custGeom>
              <a:avLst/>
              <a:gdLst/>
              <a:ahLst/>
              <a:cxnLst/>
              <a:rect l="l" t="t" r="r" b="b"/>
              <a:pathLst>
                <a:path w="12515" h="15067" extrusionOk="0">
                  <a:moveTo>
                    <a:pt x="1417" y="1"/>
                  </a:moveTo>
                  <a:cubicBezTo>
                    <a:pt x="606" y="1"/>
                    <a:pt x="0" y="870"/>
                    <a:pt x="172" y="1990"/>
                  </a:cubicBezTo>
                  <a:cubicBezTo>
                    <a:pt x="306" y="3425"/>
                    <a:pt x="1173" y="4692"/>
                    <a:pt x="2474" y="5359"/>
                  </a:cubicBezTo>
                  <a:cubicBezTo>
                    <a:pt x="3542" y="5960"/>
                    <a:pt x="4509" y="6894"/>
                    <a:pt x="5710" y="8428"/>
                  </a:cubicBezTo>
                  <a:cubicBezTo>
                    <a:pt x="6911" y="9996"/>
                    <a:pt x="10480" y="14866"/>
                    <a:pt x="12048" y="15066"/>
                  </a:cubicBezTo>
                  <a:lnTo>
                    <a:pt x="12515" y="10630"/>
                  </a:lnTo>
                  <a:cubicBezTo>
                    <a:pt x="12515" y="10630"/>
                    <a:pt x="6977" y="5293"/>
                    <a:pt x="6544" y="4692"/>
                  </a:cubicBezTo>
                  <a:cubicBezTo>
                    <a:pt x="6143" y="4092"/>
                    <a:pt x="6277" y="3224"/>
                    <a:pt x="5943" y="2357"/>
                  </a:cubicBezTo>
                  <a:cubicBezTo>
                    <a:pt x="5743" y="1790"/>
                    <a:pt x="5510" y="1256"/>
                    <a:pt x="5209" y="756"/>
                  </a:cubicBezTo>
                  <a:cubicBezTo>
                    <a:pt x="5088" y="554"/>
                    <a:pt x="4796" y="242"/>
                    <a:pt x="4584" y="242"/>
                  </a:cubicBezTo>
                  <a:cubicBezTo>
                    <a:pt x="4446" y="242"/>
                    <a:pt x="4342" y="374"/>
                    <a:pt x="4342" y="756"/>
                  </a:cubicBezTo>
                  <a:cubicBezTo>
                    <a:pt x="4309" y="1557"/>
                    <a:pt x="4642" y="2324"/>
                    <a:pt x="4576" y="2524"/>
                  </a:cubicBezTo>
                  <a:cubicBezTo>
                    <a:pt x="4572" y="2540"/>
                    <a:pt x="4561" y="2548"/>
                    <a:pt x="4542" y="2548"/>
                  </a:cubicBezTo>
                  <a:cubicBezTo>
                    <a:pt x="4371" y="2548"/>
                    <a:pt x="3593" y="1881"/>
                    <a:pt x="2841" y="889"/>
                  </a:cubicBezTo>
                  <a:cubicBezTo>
                    <a:pt x="2368" y="263"/>
                    <a:pt x="1862" y="1"/>
                    <a:pt x="141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7"/>
            <p:cNvSpPr/>
            <p:nvPr/>
          </p:nvSpPr>
          <p:spPr>
            <a:xfrm>
              <a:off x="7647295" y="3152881"/>
              <a:ext cx="266208" cy="488840"/>
            </a:xfrm>
            <a:custGeom>
              <a:avLst/>
              <a:gdLst/>
              <a:ahLst/>
              <a:cxnLst/>
              <a:rect l="l" t="t" r="r" b="b"/>
              <a:pathLst>
                <a:path w="13043" h="23951" extrusionOk="0">
                  <a:moveTo>
                    <a:pt x="13043" y="0"/>
                  </a:moveTo>
                  <a:lnTo>
                    <a:pt x="0" y="7573"/>
                  </a:lnTo>
                  <a:lnTo>
                    <a:pt x="0" y="23951"/>
                  </a:lnTo>
                  <a:lnTo>
                    <a:pt x="13043" y="16412"/>
                  </a:lnTo>
                  <a:lnTo>
                    <a:pt x="1304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7"/>
            <p:cNvSpPr/>
            <p:nvPr/>
          </p:nvSpPr>
          <p:spPr>
            <a:xfrm>
              <a:off x="7647295" y="3152881"/>
              <a:ext cx="266208" cy="488840"/>
            </a:xfrm>
            <a:custGeom>
              <a:avLst/>
              <a:gdLst/>
              <a:ahLst/>
              <a:cxnLst/>
              <a:rect l="l" t="t" r="r" b="b"/>
              <a:pathLst>
                <a:path w="13043" h="23951" extrusionOk="0">
                  <a:moveTo>
                    <a:pt x="13043" y="0"/>
                  </a:moveTo>
                  <a:lnTo>
                    <a:pt x="0" y="7573"/>
                  </a:lnTo>
                  <a:lnTo>
                    <a:pt x="0" y="23951"/>
                  </a:lnTo>
                  <a:lnTo>
                    <a:pt x="13043" y="16412"/>
                  </a:lnTo>
                  <a:lnTo>
                    <a:pt x="13043"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7"/>
            <p:cNvSpPr/>
            <p:nvPr/>
          </p:nvSpPr>
          <p:spPr>
            <a:xfrm>
              <a:off x="7623456" y="3139635"/>
              <a:ext cx="338398" cy="502086"/>
            </a:xfrm>
            <a:custGeom>
              <a:avLst/>
              <a:gdLst/>
              <a:ahLst/>
              <a:cxnLst/>
              <a:rect l="l" t="t" r="r" b="b"/>
              <a:pathLst>
                <a:path w="16580" h="24600" extrusionOk="0">
                  <a:moveTo>
                    <a:pt x="14735" y="1"/>
                  </a:moveTo>
                  <a:cubicBezTo>
                    <a:pt x="14112" y="1"/>
                    <a:pt x="13343" y="238"/>
                    <a:pt x="12209" y="883"/>
                  </a:cubicBezTo>
                  <a:cubicBezTo>
                    <a:pt x="9841" y="2217"/>
                    <a:pt x="2836" y="6287"/>
                    <a:pt x="1702" y="6954"/>
                  </a:cubicBezTo>
                  <a:cubicBezTo>
                    <a:pt x="835" y="7521"/>
                    <a:pt x="1" y="8155"/>
                    <a:pt x="1" y="9656"/>
                  </a:cubicBezTo>
                  <a:lnTo>
                    <a:pt x="1" y="23933"/>
                  </a:lnTo>
                  <a:lnTo>
                    <a:pt x="1202" y="24600"/>
                  </a:lnTo>
                  <a:lnTo>
                    <a:pt x="1202" y="9556"/>
                  </a:lnTo>
                  <a:cubicBezTo>
                    <a:pt x="1202" y="8855"/>
                    <a:pt x="1402" y="8488"/>
                    <a:pt x="1702" y="8355"/>
                  </a:cubicBezTo>
                  <a:cubicBezTo>
                    <a:pt x="1891" y="8231"/>
                    <a:pt x="2094" y="8181"/>
                    <a:pt x="2297" y="8181"/>
                  </a:cubicBezTo>
                  <a:cubicBezTo>
                    <a:pt x="3129" y="8181"/>
                    <a:pt x="3970" y="9022"/>
                    <a:pt x="3970" y="9022"/>
                  </a:cubicBezTo>
                  <a:lnTo>
                    <a:pt x="3970" y="7921"/>
                  </a:lnTo>
                  <a:lnTo>
                    <a:pt x="16579" y="649"/>
                  </a:lnTo>
                  <a:cubicBezTo>
                    <a:pt x="15945" y="297"/>
                    <a:pt x="15432" y="1"/>
                    <a:pt x="1473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7"/>
            <p:cNvSpPr/>
            <p:nvPr/>
          </p:nvSpPr>
          <p:spPr>
            <a:xfrm>
              <a:off x="7658173" y="3139635"/>
              <a:ext cx="303680" cy="161688"/>
            </a:xfrm>
            <a:custGeom>
              <a:avLst/>
              <a:gdLst/>
              <a:ahLst/>
              <a:cxnLst/>
              <a:rect l="l" t="t" r="r" b="b"/>
              <a:pathLst>
                <a:path w="14879" h="7922" extrusionOk="0">
                  <a:moveTo>
                    <a:pt x="13034" y="1"/>
                  </a:moveTo>
                  <a:cubicBezTo>
                    <a:pt x="12411" y="1"/>
                    <a:pt x="11642" y="238"/>
                    <a:pt x="10508" y="883"/>
                  </a:cubicBezTo>
                  <a:cubicBezTo>
                    <a:pt x="8140" y="2217"/>
                    <a:pt x="1102" y="6253"/>
                    <a:pt x="1" y="6954"/>
                  </a:cubicBezTo>
                  <a:cubicBezTo>
                    <a:pt x="868" y="6954"/>
                    <a:pt x="1702" y="7321"/>
                    <a:pt x="2303" y="7921"/>
                  </a:cubicBezTo>
                  <a:lnTo>
                    <a:pt x="14878" y="649"/>
                  </a:lnTo>
                  <a:cubicBezTo>
                    <a:pt x="14244" y="297"/>
                    <a:pt x="13731" y="1"/>
                    <a:pt x="13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7"/>
            <p:cNvSpPr/>
            <p:nvPr/>
          </p:nvSpPr>
          <p:spPr>
            <a:xfrm>
              <a:off x="7704483" y="3152881"/>
              <a:ext cx="257370" cy="170913"/>
            </a:xfrm>
            <a:custGeom>
              <a:avLst/>
              <a:gdLst/>
              <a:ahLst/>
              <a:cxnLst/>
              <a:rect l="l" t="t" r="r" b="b"/>
              <a:pathLst>
                <a:path w="12610" h="8374" extrusionOk="0">
                  <a:moveTo>
                    <a:pt x="12609" y="0"/>
                  </a:moveTo>
                  <a:lnTo>
                    <a:pt x="34" y="7306"/>
                  </a:lnTo>
                  <a:lnTo>
                    <a:pt x="0" y="8373"/>
                  </a:lnTo>
                  <a:lnTo>
                    <a:pt x="12609" y="1068"/>
                  </a:lnTo>
                  <a:lnTo>
                    <a:pt x="12609"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7"/>
            <p:cNvSpPr/>
            <p:nvPr/>
          </p:nvSpPr>
          <p:spPr>
            <a:xfrm>
              <a:off x="7704483" y="3152881"/>
              <a:ext cx="257370" cy="170913"/>
            </a:xfrm>
            <a:custGeom>
              <a:avLst/>
              <a:gdLst/>
              <a:ahLst/>
              <a:cxnLst/>
              <a:rect l="l" t="t" r="r" b="b"/>
              <a:pathLst>
                <a:path w="12610" h="8374" extrusionOk="0">
                  <a:moveTo>
                    <a:pt x="12609" y="0"/>
                  </a:moveTo>
                  <a:lnTo>
                    <a:pt x="34" y="7306"/>
                  </a:lnTo>
                  <a:lnTo>
                    <a:pt x="0" y="8373"/>
                  </a:lnTo>
                  <a:lnTo>
                    <a:pt x="12609" y="1068"/>
                  </a:lnTo>
                  <a:lnTo>
                    <a:pt x="12609"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7"/>
            <p:cNvSpPr/>
            <p:nvPr/>
          </p:nvSpPr>
          <p:spPr>
            <a:xfrm>
              <a:off x="7669766" y="3537365"/>
              <a:ext cx="61965" cy="210570"/>
            </a:xfrm>
            <a:custGeom>
              <a:avLst/>
              <a:gdLst/>
              <a:ahLst/>
              <a:cxnLst/>
              <a:rect l="l" t="t" r="r" b="b"/>
              <a:pathLst>
                <a:path w="3036" h="10317" extrusionOk="0">
                  <a:moveTo>
                    <a:pt x="2452" y="1"/>
                  </a:moveTo>
                  <a:cubicBezTo>
                    <a:pt x="2160" y="1"/>
                    <a:pt x="1868" y="193"/>
                    <a:pt x="1868" y="576"/>
                  </a:cubicBezTo>
                  <a:lnTo>
                    <a:pt x="1868" y="9149"/>
                  </a:lnTo>
                  <a:lnTo>
                    <a:pt x="934" y="8615"/>
                  </a:lnTo>
                  <a:cubicBezTo>
                    <a:pt x="845" y="8560"/>
                    <a:pt x="745" y="8534"/>
                    <a:pt x="645" y="8534"/>
                  </a:cubicBezTo>
                  <a:cubicBezTo>
                    <a:pt x="445" y="8534"/>
                    <a:pt x="245" y="8638"/>
                    <a:pt x="133" y="8816"/>
                  </a:cubicBezTo>
                  <a:cubicBezTo>
                    <a:pt x="0" y="9116"/>
                    <a:pt x="100" y="9449"/>
                    <a:pt x="367" y="9616"/>
                  </a:cubicBezTo>
                  <a:lnTo>
                    <a:pt x="1334" y="10183"/>
                  </a:lnTo>
                  <a:cubicBezTo>
                    <a:pt x="1501" y="10283"/>
                    <a:pt x="1701" y="10317"/>
                    <a:pt x="1901" y="10317"/>
                  </a:cubicBezTo>
                  <a:cubicBezTo>
                    <a:pt x="2102" y="10317"/>
                    <a:pt x="2302" y="10283"/>
                    <a:pt x="2468" y="10183"/>
                  </a:cubicBezTo>
                  <a:cubicBezTo>
                    <a:pt x="2835" y="9983"/>
                    <a:pt x="3036" y="9583"/>
                    <a:pt x="3036" y="9183"/>
                  </a:cubicBezTo>
                  <a:lnTo>
                    <a:pt x="3036" y="576"/>
                  </a:lnTo>
                  <a:cubicBezTo>
                    <a:pt x="3036" y="193"/>
                    <a:pt x="2744" y="1"/>
                    <a:pt x="2452"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7"/>
            <p:cNvSpPr/>
            <p:nvPr/>
          </p:nvSpPr>
          <p:spPr>
            <a:xfrm>
              <a:off x="7814779" y="3452949"/>
              <a:ext cx="62638" cy="210570"/>
            </a:xfrm>
            <a:custGeom>
              <a:avLst/>
              <a:gdLst/>
              <a:ahLst/>
              <a:cxnLst/>
              <a:rect l="l" t="t" r="r" b="b"/>
              <a:pathLst>
                <a:path w="3069" h="10317" extrusionOk="0">
                  <a:moveTo>
                    <a:pt x="2485" y="1"/>
                  </a:moveTo>
                  <a:cubicBezTo>
                    <a:pt x="2193" y="1"/>
                    <a:pt x="1901" y="192"/>
                    <a:pt x="1901" y="576"/>
                  </a:cubicBezTo>
                  <a:lnTo>
                    <a:pt x="1901" y="9149"/>
                  </a:lnTo>
                  <a:lnTo>
                    <a:pt x="967" y="8615"/>
                  </a:lnTo>
                  <a:cubicBezTo>
                    <a:pt x="872" y="8556"/>
                    <a:pt x="764" y="8526"/>
                    <a:pt x="657" y="8526"/>
                  </a:cubicBezTo>
                  <a:cubicBezTo>
                    <a:pt x="464" y="8526"/>
                    <a:pt x="274" y="8622"/>
                    <a:pt x="167" y="8815"/>
                  </a:cubicBezTo>
                  <a:cubicBezTo>
                    <a:pt x="0" y="9082"/>
                    <a:pt x="100" y="9449"/>
                    <a:pt x="367" y="9616"/>
                  </a:cubicBezTo>
                  <a:lnTo>
                    <a:pt x="1334" y="10183"/>
                  </a:lnTo>
                  <a:cubicBezTo>
                    <a:pt x="1535" y="10250"/>
                    <a:pt x="1701" y="10316"/>
                    <a:pt x="1935" y="10316"/>
                  </a:cubicBezTo>
                  <a:cubicBezTo>
                    <a:pt x="2102" y="10316"/>
                    <a:pt x="2302" y="10250"/>
                    <a:pt x="2502" y="10183"/>
                  </a:cubicBezTo>
                  <a:cubicBezTo>
                    <a:pt x="2835" y="9949"/>
                    <a:pt x="3069" y="9583"/>
                    <a:pt x="3069" y="9182"/>
                  </a:cubicBezTo>
                  <a:lnTo>
                    <a:pt x="3069" y="576"/>
                  </a:lnTo>
                  <a:cubicBezTo>
                    <a:pt x="3069" y="192"/>
                    <a:pt x="2777" y="1"/>
                    <a:pt x="24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6" name="Google Shape;1716;p47"/>
          <p:cNvSpPr/>
          <p:nvPr/>
        </p:nvSpPr>
        <p:spPr>
          <a:xfrm>
            <a:off x="5390144" y="19439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7"/>
          <p:cNvSpPr/>
          <p:nvPr/>
        </p:nvSpPr>
        <p:spPr>
          <a:xfrm>
            <a:off x="7797249" y="608283"/>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7"/>
          <p:cNvSpPr/>
          <p:nvPr/>
        </p:nvSpPr>
        <p:spPr>
          <a:xfrm rot="-402613" flipH="1">
            <a:off x="1019210" y="3879831"/>
            <a:ext cx="474685" cy="663168"/>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7"/>
          <p:cNvSpPr/>
          <p:nvPr/>
        </p:nvSpPr>
        <p:spPr>
          <a:xfrm>
            <a:off x="5320352" y="105164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7"/>
          <p:cNvSpPr/>
          <p:nvPr/>
        </p:nvSpPr>
        <p:spPr>
          <a:xfrm>
            <a:off x="4695519" y="20365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7"/>
          <p:cNvSpPr/>
          <p:nvPr/>
        </p:nvSpPr>
        <p:spPr>
          <a:xfrm rot="-402423" flipH="1">
            <a:off x="1678193" y="3536840"/>
            <a:ext cx="381194" cy="532554"/>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7"/>
          <p:cNvSpPr/>
          <p:nvPr/>
        </p:nvSpPr>
        <p:spPr>
          <a:xfrm>
            <a:off x="3158131" y="42178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2"/>
        <p:cNvGrpSpPr/>
        <p:nvPr/>
      </p:nvGrpSpPr>
      <p:grpSpPr>
        <a:xfrm>
          <a:off x="0" y="0"/>
          <a:ext cx="0" cy="0"/>
          <a:chOff x="0" y="0"/>
          <a:chExt cx="0" cy="0"/>
        </a:xfrm>
      </p:grpSpPr>
      <p:sp>
        <p:nvSpPr>
          <p:cNvPr id="573" name="Google Shape;573;p41"/>
          <p:cNvSpPr txBox="1">
            <a:spLocks noGrp="1"/>
          </p:cNvSpPr>
          <p:nvPr>
            <p:ph type="title"/>
          </p:nvPr>
        </p:nvSpPr>
        <p:spPr>
          <a:xfrm>
            <a:off x="4843768" y="727860"/>
            <a:ext cx="3357479" cy="8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t>OUR</a:t>
            </a:r>
            <a:r>
              <a:rPr lang="en" dirty="0"/>
              <a:t> </a:t>
            </a:r>
            <a:r>
              <a:rPr lang="en" b="0" dirty="0"/>
              <a:t>TEAM</a:t>
            </a:r>
            <a:endParaRPr b="0" dirty="0"/>
          </a:p>
        </p:txBody>
      </p:sp>
      <p:sp>
        <p:nvSpPr>
          <p:cNvPr id="575" name="Google Shape;575;p41"/>
          <p:cNvSpPr/>
          <p:nvPr/>
        </p:nvSpPr>
        <p:spPr>
          <a:xfrm>
            <a:off x="394027" y="2544242"/>
            <a:ext cx="3126694" cy="1823313"/>
          </a:xfrm>
          <a:custGeom>
            <a:avLst/>
            <a:gdLst/>
            <a:ahLst/>
            <a:cxnLst/>
            <a:rect l="l" t="t" r="r" b="b"/>
            <a:pathLst>
              <a:path w="202612" h="118152" extrusionOk="0">
                <a:moveTo>
                  <a:pt x="101306" y="0"/>
                </a:moveTo>
                <a:cubicBezTo>
                  <a:pt x="45366" y="0"/>
                  <a:pt x="0" y="26452"/>
                  <a:pt x="0" y="59076"/>
                </a:cubicBezTo>
                <a:cubicBezTo>
                  <a:pt x="0" y="91732"/>
                  <a:pt x="45366" y="118151"/>
                  <a:pt x="101306" y="118151"/>
                </a:cubicBezTo>
                <a:cubicBezTo>
                  <a:pt x="157246" y="118151"/>
                  <a:pt x="202612" y="91732"/>
                  <a:pt x="202612" y="59076"/>
                </a:cubicBezTo>
                <a:cubicBezTo>
                  <a:pt x="202612" y="26452"/>
                  <a:pt x="157246" y="0"/>
                  <a:pt x="101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2337262" y="3520743"/>
            <a:ext cx="908061" cy="524562"/>
          </a:xfrm>
          <a:custGeom>
            <a:avLst/>
            <a:gdLst/>
            <a:ahLst/>
            <a:cxnLst/>
            <a:rect l="l" t="t" r="r" b="b"/>
            <a:pathLst>
              <a:path w="58843" h="33992" extrusionOk="0">
                <a:moveTo>
                  <a:pt x="29422" y="1"/>
                </a:moveTo>
                <a:cubicBezTo>
                  <a:pt x="13177" y="1"/>
                  <a:pt x="1" y="7606"/>
                  <a:pt x="1" y="17013"/>
                </a:cubicBezTo>
                <a:cubicBezTo>
                  <a:pt x="1" y="26386"/>
                  <a:pt x="13177" y="33992"/>
                  <a:pt x="29422" y="33992"/>
                </a:cubicBezTo>
                <a:cubicBezTo>
                  <a:pt x="45667" y="33992"/>
                  <a:pt x="58843" y="26386"/>
                  <a:pt x="58843" y="17013"/>
                </a:cubicBezTo>
                <a:cubicBezTo>
                  <a:pt x="58843" y="7606"/>
                  <a:pt x="45667" y="1"/>
                  <a:pt x="29422"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570074" y="1419177"/>
            <a:ext cx="1051686" cy="2745340"/>
          </a:xfrm>
          <a:custGeom>
            <a:avLst/>
            <a:gdLst/>
            <a:ahLst/>
            <a:cxnLst/>
            <a:rect l="l" t="t" r="r" b="b"/>
            <a:pathLst>
              <a:path w="68150" h="177900" extrusionOk="0">
                <a:moveTo>
                  <a:pt x="61543" y="1"/>
                </a:moveTo>
                <a:cubicBezTo>
                  <a:pt x="60609" y="1"/>
                  <a:pt x="59632" y="214"/>
                  <a:pt x="58709" y="753"/>
                </a:cubicBezTo>
                <a:lnTo>
                  <a:pt x="3870" y="32376"/>
                </a:lnTo>
                <a:cubicBezTo>
                  <a:pt x="1735" y="33644"/>
                  <a:pt x="1" y="36646"/>
                  <a:pt x="1" y="39114"/>
                </a:cubicBezTo>
                <a:lnTo>
                  <a:pt x="1" y="171909"/>
                </a:lnTo>
                <a:cubicBezTo>
                  <a:pt x="1" y="174411"/>
                  <a:pt x="1535" y="175845"/>
                  <a:pt x="3069" y="176713"/>
                </a:cubicBezTo>
                <a:cubicBezTo>
                  <a:pt x="4058" y="177284"/>
                  <a:pt x="5540" y="177899"/>
                  <a:pt x="7046" y="177899"/>
                </a:cubicBezTo>
                <a:cubicBezTo>
                  <a:pt x="7826" y="177899"/>
                  <a:pt x="8612" y="177734"/>
                  <a:pt x="9341" y="177313"/>
                </a:cubicBezTo>
                <a:lnTo>
                  <a:pt x="64180" y="145624"/>
                </a:lnTo>
                <a:cubicBezTo>
                  <a:pt x="66648" y="144323"/>
                  <a:pt x="68149" y="141721"/>
                  <a:pt x="68049" y="138919"/>
                </a:cubicBezTo>
                <a:lnTo>
                  <a:pt x="68049" y="6124"/>
                </a:lnTo>
                <a:cubicBezTo>
                  <a:pt x="68049" y="2688"/>
                  <a:pt x="66348" y="1754"/>
                  <a:pt x="64847" y="887"/>
                </a:cubicBezTo>
                <a:cubicBezTo>
                  <a:pt x="63985" y="389"/>
                  <a:pt x="62804" y="1"/>
                  <a:pt x="6154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570074" y="1963585"/>
            <a:ext cx="1042411" cy="2200933"/>
          </a:xfrm>
          <a:custGeom>
            <a:avLst/>
            <a:gdLst/>
            <a:ahLst/>
            <a:cxnLst/>
            <a:rect l="l" t="t" r="r" b="b"/>
            <a:pathLst>
              <a:path w="67549" h="142622" extrusionOk="0">
                <a:moveTo>
                  <a:pt x="1135" y="0"/>
                </a:moveTo>
                <a:cubicBezTo>
                  <a:pt x="434" y="1168"/>
                  <a:pt x="34" y="2469"/>
                  <a:pt x="1" y="3836"/>
                </a:cubicBezTo>
                <a:lnTo>
                  <a:pt x="1" y="136631"/>
                </a:lnTo>
                <a:cubicBezTo>
                  <a:pt x="1" y="139133"/>
                  <a:pt x="1535" y="140567"/>
                  <a:pt x="3069" y="141435"/>
                </a:cubicBezTo>
                <a:cubicBezTo>
                  <a:pt x="4058" y="142006"/>
                  <a:pt x="5540" y="142621"/>
                  <a:pt x="7046" y="142621"/>
                </a:cubicBezTo>
                <a:cubicBezTo>
                  <a:pt x="7826" y="142621"/>
                  <a:pt x="8612" y="142456"/>
                  <a:pt x="9341" y="142035"/>
                </a:cubicBezTo>
                <a:lnTo>
                  <a:pt x="64180" y="110346"/>
                </a:lnTo>
                <a:cubicBezTo>
                  <a:pt x="65714" y="109512"/>
                  <a:pt x="66882" y="108211"/>
                  <a:pt x="67549" y="106610"/>
                </a:cubicBezTo>
                <a:lnTo>
                  <a:pt x="67315" y="106476"/>
                </a:lnTo>
                <a:lnTo>
                  <a:pt x="64580" y="104909"/>
                </a:lnTo>
                <a:lnTo>
                  <a:pt x="8173" y="137465"/>
                </a:lnTo>
                <a:lnTo>
                  <a:pt x="8173" y="4070"/>
                </a:lnTo>
                <a:lnTo>
                  <a:pt x="11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667882" y="1489331"/>
            <a:ext cx="938431" cy="2648150"/>
          </a:xfrm>
          <a:custGeom>
            <a:avLst/>
            <a:gdLst/>
            <a:ahLst/>
            <a:cxnLst/>
            <a:rect l="l" t="t" r="r" b="b"/>
            <a:pathLst>
              <a:path w="60811" h="171602" extrusionOk="0">
                <a:moveTo>
                  <a:pt x="59102" y="0"/>
                </a:moveTo>
                <a:cubicBezTo>
                  <a:pt x="58693" y="0"/>
                  <a:pt x="58231" y="132"/>
                  <a:pt x="57742" y="410"/>
                </a:cubicBezTo>
                <a:lnTo>
                  <a:pt x="2736" y="32167"/>
                </a:lnTo>
                <a:cubicBezTo>
                  <a:pt x="1135" y="33234"/>
                  <a:pt x="101" y="34969"/>
                  <a:pt x="0" y="36903"/>
                </a:cubicBezTo>
                <a:lnTo>
                  <a:pt x="0" y="168631"/>
                </a:lnTo>
                <a:cubicBezTo>
                  <a:pt x="0" y="170503"/>
                  <a:pt x="960" y="171601"/>
                  <a:pt x="2330" y="171601"/>
                </a:cubicBezTo>
                <a:cubicBezTo>
                  <a:pt x="2888" y="171601"/>
                  <a:pt x="3513" y="171419"/>
                  <a:pt x="4170" y="171033"/>
                </a:cubicBezTo>
                <a:lnTo>
                  <a:pt x="57742" y="140144"/>
                </a:lnTo>
                <a:cubicBezTo>
                  <a:pt x="59543" y="138943"/>
                  <a:pt x="60710" y="136942"/>
                  <a:pt x="60811" y="134773"/>
                </a:cubicBezTo>
                <a:lnTo>
                  <a:pt x="60811" y="2212"/>
                </a:lnTo>
                <a:cubicBezTo>
                  <a:pt x="60811" y="810"/>
                  <a:pt x="60117" y="0"/>
                  <a:pt x="59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709579" y="1579638"/>
            <a:ext cx="855546" cy="2467689"/>
          </a:xfrm>
          <a:custGeom>
            <a:avLst/>
            <a:gdLst/>
            <a:ahLst/>
            <a:cxnLst/>
            <a:rect l="l" t="t" r="r" b="b"/>
            <a:pathLst>
              <a:path w="55440" h="159908" extrusionOk="0">
                <a:moveTo>
                  <a:pt x="53387" y="0"/>
                </a:moveTo>
                <a:cubicBezTo>
                  <a:pt x="52897" y="0"/>
                  <a:pt x="52348" y="159"/>
                  <a:pt x="51771" y="496"/>
                </a:cubicBezTo>
                <a:lnTo>
                  <a:pt x="51470" y="663"/>
                </a:lnTo>
                <a:lnTo>
                  <a:pt x="37827" y="8535"/>
                </a:lnTo>
                <a:lnTo>
                  <a:pt x="37727" y="8602"/>
                </a:lnTo>
                <a:cubicBezTo>
                  <a:pt x="37227" y="8935"/>
                  <a:pt x="36927" y="9502"/>
                  <a:pt x="36893" y="10103"/>
                </a:cubicBezTo>
                <a:cubicBezTo>
                  <a:pt x="36860" y="10770"/>
                  <a:pt x="36493" y="11371"/>
                  <a:pt x="35926" y="11737"/>
                </a:cubicBezTo>
                <a:lnTo>
                  <a:pt x="19681" y="21111"/>
                </a:lnTo>
                <a:cubicBezTo>
                  <a:pt x="19506" y="21204"/>
                  <a:pt x="19343" y="21249"/>
                  <a:pt x="19202" y="21249"/>
                </a:cubicBezTo>
                <a:cubicBezTo>
                  <a:pt x="18887" y="21249"/>
                  <a:pt x="18680" y="21025"/>
                  <a:pt x="18680" y="20610"/>
                </a:cubicBezTo>
                <a:cubicBezTo>
                  <a:pt x="18680" y="20212"/>
                  <a:pt x="18483" y="19979"/>
                  <a:pt x="18192" y="19979"/>
                </a:cubicBezTo>
                <a:cubicBezTo>
                  <a:pt x="18069" y="19979"/>
                  <a:pt x="17929" y="20021"/>
                  <a:pt x="17780" y="20110"/>
                </a:cubicBezTo>
                <a:lnTo>
                  <a:pt x="16879" y="20610"/>
                </a:lnTo>
                <a:lnTo>
                  <a:pt x="2936" y="28683"/>
                </a:lnTo>
                <a:cubicBezTo>
                  <a:pt x="2702" y="28783"/>
                  <a:pt x="2502" y="28950"/>
                  <a:pt x="2335" y="29083"/>
                </a:cubicBezTo>
                <a:lnTo>
                  <a:pt x="2069" y="29350"/>
                </a:lnTo>
                <a:cubicBezTo>
                  <a:pt x="834" y="30484"/>
                  <a:pt x="100" y="32085"/>
                  <a:pt x="0" y="33753"/>
                </a:cubicBezTo>
                <a:lnTo>
                  <a:pt x="0" y="157809"/>
                </a:lnTo>
                <a:cubicBezTo>
                  <a:pt x="0" y="159136"/>
                  <a:pt x="658" y="159908"/>
                  <a:pt x="1624" y="159908"/>
                </a:cubicBezTo>
                <a:cubicBezTo>
                  <a:pt x="2018" y="159908"/>
                  <a:pt x="2463" y="159780"/>
                  <a:pt x="2936" y="159510"/>
                </a:cubicBezTo>
                <a:lnTo>
                  <a:pt x="52505" y="130856"/>
                </a:lnTo>
                <a:cubicBezTo>
                  <a:pt x="54239" y="129722"/>
                  <a:pt x="55307" y="127854"/>
                  <a:pt x="55440" y="125786"/>
                </a:cubicBezTo>
                <a:lnTo>
                  <a:pt x="55440" y="2631"/>
                </a:lnTo>
                <a:cubicBezTo>
                  <a:pt x="55440" y="969"/>
                  <a:pt x="54595" y="0"/>
                  <a:pt x="533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709579" y="1592431"/>
            <a:ext cx="789667" cy="2386471"/>
          </a:xfrm>
          <a:custGeom>
            <a:avLst/>
            <a:gdLst/>
            <a:ahLst/>
            <a:cxnLst/>
            <a:rect l="l" t="t" r="r" b="b"/>
            <a:pathLst>
              <a:path w="51171" h="154645" extrusionOk="0">
                <a:moveTo>
                  <a:pt x="51170" y="1"/>
                </a:moveTo>
                <a:lnTo>
                  <a:pt x="37794" y="7706"/>
                </a:lnTo>
                <a:lnTo>
                  <a:pt x="37694" y="7773"/>
                </a:lnTo>
                <a:cubicBezTo>
                  <a:pt x="37194" y="8140"/>
                  <a:pt x="36893" y="8673"/>
                  <a:pt x="36860" y="9307"/>
                </a:cubicBezTo>
                <a:cubicBezTo>
                  <a:pt x="36793" y="9941"/>
                  <a:pt x="36460" y="10542"/>
                  <a:pt x="35893" y="10908"/>
                </a:cubicBezTo>
                <a:lnTo>
                  <a:pt x="19614" y="20282"/>
                </a:lnTo>
                <a:cubicBezTo>
                  <a:pt x="19447" y="20387"/>
                  <a:pt x="19289" y="20436"/>
                  <a:pt x="19151" y="20436"/>
                </a:cubicBezTo>
                <a:cubicBezTo>
                  <a:pt x="18851" y="20436"/>
                  <a:pt x="18647" y="20204"/>
                  <a:pt x="18647" y="19815"/>
                </a:cubicBezTo>
                <a:cubicBezTo>
                  <a:pt x="18647" y="19391"/>
                  <a:pt x="18448" y="19150"/>
                  <a:pt x="18155" y="19150"/>
                </a:cubicBezTo>
                <a:cubicBezTo>
                  <a:pt x="18033" y="19150"/>
                  <a:pt x="17894" y="19193"/>
                  <a:pt x="17746" y="19281"/>
                </a:cubicBezTo>
                <a:lnTo>
                  <a:pt x="16846" y="19815"/>
                </a:lnTo>
                <a:lnTo>
                  <a:pt x="2936" y="27887"/>
                </a:lnTo>
                <a:cubicBezTo>
                  <a:pt x="2702" y="27987"/>
                  <a:pt x="2502" y="28121"/>
                  <a:pt x="2335" y="28288"/>
                </a:cubicBezTo>
                <a:lnTo>
                  <a:pt x="2035" y="28554"/>
                </a:lnTo>
                <a:cubicBezTo>
                  <a:pt x="834" y="29689"/>
                  <a:pt x="67" y="31290"/>
                  <a:pt x="0" y="32958"/>
                </a:cubicBezTo>
                <a:lnTo>
                  <a:pt x="0" y="154645"/>
                </a:lnTo>
                <a:lnTo>
                  <a:pt x="48268" y="126758"/>
                </a:lnTo>
                <a:cubicBezTo>
                  <a:pt x="49969" y="125624"/>
                  <a:pt x="51070" y="123723"/>
                  <a:pt x="51170" y="121688"/>
                </a:cubicBezTo>
                <a:lnTo>
                  <a:pt x="511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1038510" y="1760871"/>
            <a:ext cx="140029" cy="96974"/>
          </a:xfrm>
          <a:custGeom>
            <a:avLst/>
            <a:gdLst/>
            <a:ahLst/>
            <a:cxnLst/>
            <a:rect l="l" t="t" r="r" b="b"/>
            <a:pathLst>
              <a:path w="9074" h="6284" extrusionOk="0">
                <a:moveTo>
                  <a:pt x="8659" y="1"/>
                </a:moveTo>
                <a:cubicBezTo>
                  <a:pt x="8543" y="1"/>
                  <a:pt x="8412" y="42"/>
                  <a:pt x="8273" y="127"/>
                </a:cubicBezTo>
                <a:lnTo>
                  <a:pt x="801" y="4430"/>
                </a:lnTo>
                <a:cubicBezTo>
                  <a:pt x="334" y="4697"/>
                  <a:pt x="34" y="5197"/>
                  <a:pt x="1" y="5731"/>
                </a:cubicBezTo>
                <a:cubicBezTo>
                  <a:pt x="1" y="6080"/>
                  <a:pt x="179" y="6283"/>
                  <a:pt x="435" y="6283"/>
                </a:cubicBezTo>
                <a:cubicBezTo>
                  <a:pt x="545" y="6283"/>
                  <a:pt x="670" y="6245"/>
                  <a:pt x="801" y="6165"/>
                </a:cubicBezTo>
                <a:lnTo>
                  <a:pt x="8273" y="1861"/>
                </a:lnTo>
                <a:cubicBezTo>
                  <a:pt x="8707" y="1561"/>
                  <a:pt x="9007" y="1061"/>
                  <a:pt x="9074" y="527"/>
                </a:cubicBezTo>
                <a:cubicBezTo>
                  <a:pt x="9074" y="187"/>
                  <a:pt x="8904" y="1"/>
                  <a:pt x="8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1210962" y="1721164"/>
            <a:ext cx="28318" cy="36157"/>
          </a:xfrm>
          <a:custGeom>
            <a:avLst/>
            <a:gdLst/>
            <a:ahLst/>
            <a:cxnLst/>
            <a:rect l="l" t="t" r="r" b="b"/>
            <a:pathLst>
              <a:path w="1835" h="2343" extrusionOk="0">
                <a:moveTo>
                  <a:pt x="1317" y="1"/>
                </a:moveTo>
                <a:cubicBezTo>
                  <a:pt x="1190" y="1"/>
                  <a:pt x="1048" y="43"/>
                  <a:pt x="901" y="131"/>
                </a:cubicBezTo>
                <a:cubicBezTo>
                  <a:pt x="367" y="465"/>
                  <a:pt x="34" y="1065"/>
                  <a:pt x="0" y="1699"/>
                </a:cubicBezTo>
                <a:cubicBezTo>
                  <a:pt x="0" y="2108"/>
                  <a:pt x="208" y="2343"/>
                  <a:pt x="511" y="2343"/>
                </a:cubicBezTo>
                <a:cubicBezTo>
                  <a:pt x="629" y="2343"/>
                  <a:pt x="761" y="2308"/>
                  <a:pt x="901" y="2233"/>
                </a:cubicBezTo>
                <a:cubicBezTo>
                  <a:pt x="1435" y="1866"/>
                  <a:pt x="1768" y="1299"/>
                  <a:pt x="1835" y="665"/>
                </a:cubicBezTo>
                <a:cubicBezTo>
                  <a:pt x="1835" y="242"/>
                  <a:pt x="1619" y="1"/>
                  <a:pt x="1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587065" y="2225526"/>
            <a:ext cx="62299" cy="237081"/>
          </a:xfrm>
          <a:custGeom>
            <a:avLst/>
            <a:gdLst/>
            <a:ahLst/>
            <a:cxnLst/>
            <a:rect l="l" t="t" r="r" b="b"/>
            <a:pathLst>
              <a:path w="4037" h="15363" extrusionOk="0">
                <a:moveTo>
                  <a:pt x="1979" y="1"/>
                </a:moveTo>
                <a:cubicBezTo>
                  <a:pt x="1836" y="1"/>
                  <a:pt x="1693" y="36"/>
                  <a:pt x="1568" y="105"/>
                </a:cubicBezTo>
                <a:cubicBezTo>
                  <a:pt x="1401" y="205"/>
                  <a:pt x="668" y="605"/>
                  <a:pt x="501" y="739"/>
                </a:cubicBezTo>
                <a:cubicBezTo>
                  <a:pt x="167" y="972"/>
                  <a:pt x="0" y="1339"/>
                  <a:pt x="34" y="1740"/>
                </a:cubicBezTo>
                <a:lnTo>
                  <a:pt x="34" y="12581"/>
                </a:lnTo>
                <a:cubicBezTo>
                  <a:pt x="67" y="13615"/>
                  <a:pt x="601" y="14582"/>
                  <a:pt x="1468" y="15183"/>
                </a:cubicBezTo>
                <a:cubicBezTo>
                  <a:pt x="1648" y="15303"/>
                  <a:pt x="1840" y="15363"/>
                  <a:pt x="2037" y="15363"/>
                </a:cubicBezTo>
                <a:cubicBezTo>
                  <a:pt x="2169" y="15363"/>
                  <a:pt x="2302" y="15336"/>
                  <a:pt x="2435" y="15283"/>
                </a:cubicBezTo>
                <a:cubicBezTo>
                  <a:pt x="2636" y="15183"/>
                  <a:pt x="3336" y="14749"/>
                  <a:pt x="3536" y="14649"/>
                </a:cubicBezTo>
                <a:cubicBezTo>
                  <a:pt x="3870" y="14415"/>
                  <a:pt x="4037" y="14015"/>
                  <a:pt x="3970" y="13615"/>
                </a:cubicBezTo>
                <a:lnTo>
                  <a:pt x="3970" y="2774"/>
                </a:lnTo>
                <a:cubicBezTo>
                  <a:pt x="3937" y="1740"/>
                  <a:pt x="3403" y="772"/>
                  <a:pt x="2536" y="205"/>
                </a:cubicBezTo>
                <a:cubicBezTo>
                  <a:pt x="2380" y="69"/>
                  <a:pt x="2179" y="1"/>
                  <a:pt x="19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587574" y="2235032"/>
            <a:ext cx="44290" cy="227714"/>
          </a:xfrm>
          <a:custGeom>
            <a:avLst/>
            <a:gdLst/>
            <a:ahLst/>
            <a:cxnLst/>
            <a:rect l="l" t="t" r="r" b="b"/>
            <a:pathLst>
              <a:path w="2870" h="14756" extrusionOk="0">
                <a:moveTo>
                  <a:pt x="823" y="1"/>
                </a:moveTo>
                <a:cubicBezTo>
                  <a:pt x="334" y="1"/>
                  <a:pt x="1" y="422"/>
                  <a:pt x="1" y="1124"/>
                </a:cubicBezTo>
                <a:lnTo>
                  <a:pt x="1" y="11965"/>
                </a:lnTo>
                <a:cubicBezTo>
                  <a:pt x="34" y="12999"/>
                  <a:pt x="568" y="13966"/>
                  <a:pt x="1435" y="14567"/>
                </a:cubicBezTo>
                <a:cubicBezTo>
                  <a:pt x="1655" y="14695"/>
                  <a:pt x="1862" y="14755"/>
                  <a:pt x="2047" y="14755"/>
                </a:cubicBezTo>
                <a:cubicBezTo>
                  <a:pt x="2536" y="14755"/>
                  <a:pt x="2869" y="14334"/>
                  <a:pt x="2869" y="13633"/>
                </a:cubicBezTo>
                <a:lnTo>
                  <a:pt x="2869" y="2791"/>
                </a:lnTo>
                <a:cubicBezTo>
                  <a:pt x="2836" y="1724"/>
                  <a:pt x="2302" y="790"/>
                  <a:pt x="1435" y="190"/>
                </a:cubicBezTo>
                <a:cubicBezTo>
                  <a:pt x="1215" y="61"/>
                  <a:pt x="1008" y="1"/>
                  <a:pt x="82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587065" y="2517884"/>
            <a:ext cx="62299" cy="237112"/>
          </a:xfrm>
          <a:custGeom>
            <a:avLst/>
            <a:gdLst/>
            <a:ahLst/>
            <a:cxnLst/>
            <a:rect l="l" t="t" r="r" b="b"/>
            <a:pathLst>
              <a:path w="4037" h="15365" extrusionOk="0">
                <a:moveTo>
                  <a:pt x="1995" y="0"/>
                </a:moveTo>
                <a:cubicBezTo>
                  <a:pt x="1846" y="0"/>
                  <a:pt x="1698" y="35"/>
                  <a:pt x="1568" y="107"/>
                </a:cubicBezTo>
                <a:cubicBezTo>
                  <a:pt x="1401" y="207"/>
                  <a:pt x="668" y="607"/>
                  <a:pt x="501" y="741"/>
                </a:cubicBezTo>
                <a:cubicBezTo>
                  <a:pt x="167" y="974"/>
                  <a:pt x="0" y="1341"/>
                  <a:pt x="34" y="1741"/>
                </a:cubicBezTo>
                <a:lnTo>
                  <a:pt x="34" y="12583"/>
                </a:lnTo>
                <a:cubicBezTo>
                  <a:pt x="100" y="13617"/>
                  <a:pt x="601" y="14584"/>
                  <a:pt x="1468" y="15184"/>
                </a:cubicBezTo>
                <a:cubicBezTo>
                  <a:pt x="1648" y="15305"/>
                  <a:pt x="1840" y="15365"/>
                  <a:pt x="2037" y="15365"/>
                </a:cubicBezTo>
                <a:cubicBezTo>
                  <a:pt x="2169" y="15365"/>
                  <a:pt x="2302" y="15338"/>
                  <a:pt x="2435" y="15284"/>
                </a:cubicBezTo>
                <a:cubicBezTo>
                  <a:pt x="2636" y="15184"/>
                  <a:pt x="3336" y="14751"/>
                  <a:pt x="3536" y="14651"/>
                </a:cubicBezTo>
                <a:cubicBezTo>
                  <a:pt x="3870" y="14417"/>
                  <a:pt x="4037" y="14017"/>
                  <a:pt x="3970" y="13617"/>
                </a:cubicBezTo>
                <a:lnTo>
                  <a:pt x="3970" y="2776"/>
                </a:lnTo>
                <a:cubicBezTo>
                  <a:pt x="3937" y="1741"/>
                  <a:pt x="3403" y="774"/>
                  <a:pt x="2536" y="174"/>
                </a:cubicBezTo>
                <a:cubicBezTo>
                  <a:pt x="2384" y="60"/>
                  <a:pt x="2189" y="0"/>
                  <a:pt x="19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587574" y="2527421"/>
            <a:ext cx="44290" cy="227698"/>
          </a:xfrm>
          <a:custGeom>
            <a:avLst/>
            <a:gdLst/>
            <a:ahLst/>
            <a:cxnLst/>
            <a:rect l="l" t="t" r="r" b="b"/>
            <a:pathLst>
              <a:path w="2870" h="14755" extrusionOk="0">
                <a:moveTo>
                  <a:pt x="823" y="1"/>
                </a:moveTo>
                <a:cubicBezTo>
                  <a:pt x="334" y="1"/>
                  <a:pt x="1" y="422"/>
                  <a:pt x="1" y="1123"/>
                </a:cubicBezTo>
                <a:lnTo>
                  <a:pt x="1" y="11965"/>
                </a:lnTo>
                <a:cubicBezTo>
                  <a:pt x="34" y="12999"/>
                  <a:pt x="568" y="13966"/>
                  <a:pt x="1435" y="14566"/>
                </a:cubicBezTo>
                <a:cubicBezTo>
                  <a:pt x="1655" y="14695"/>
                  <a:pt x="1862" y="14755"/>
                  <a:pt x="2047" y="14755"/>
                </a:cubicBezTo>
                <a:cubicBezTo>
                  <a:pt x="2536" y="14755"/>
                  <a:pt x="2869" y="14334"/>
                  <a:pt x="2869" y="13632"/>
                </a:cubicBezTo>
                <a:lnTo>
                  <a:pt x="2869" y="2791"/>
                </a:lnTo>
                <a:cubicBezTo>
                  <a:pt x="2836" y="1724"/>
                  <a:pt x="2302" y="757"/>
                  <a:pt x="1435" y="189"/>
                </a:cubicBezTo>
                <a:cubicBezTo>
                  <a:pt x="1215" y="61"/>
                  <a:pt x="1008" y="1"/>
                  <a:pt x="82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861429" y="1680486"/>
            <a:ext cx="883864" cy="2513198"/>
          </a:xfrm>
          <a:custGeom>
            <a:avLst/>
            <a:gdLst/>
            <a:ahLst/>
            <a:cxnLst/>
            <a:rect l="l" t="t" r="r" b="b"/>
            <a:pathLst>
              <a:path w="57275" h="162857" extrusionOk="0">
                <a:moveTo>
                  <a:pt x="54171" y="0"/>
                </a:moveTo>
                <a:cubicBezTo>
                  <a:pt x="53679" y="0"/>
                  <a:pt x="53125" y="158"/>
                  <a:pt x="52538" y="499"/>
                </a:cubicBezTo>
                <a:lnTo>
                  <a:pt x="52238" y="699"/>
                </a:lnTo>
                <a:lnTo>
                  <a:pt x="38395" y="8672"/>
                </a:lnTo>
                <a:cubicBezTo>
                  <a:pt x="38328" y="8705"/>
                  <a:pt x="38328" y="8705"/>
                  <a:pt x="38295" y="8738"/>
                </a:cubicBezTo>
                <a:cubicBezTo>
                  <a:pt x="37794" y="9105"/>
                  <a:pt x="37494" y="9672"/>
                  <a:pt x="37461" y="10273"/>
                </a:cubicBezTo>
                <a:cubicBezTo>
                  <a:pt x="37394" y="10940"/>
                  <a:pt x="37027" y="11540"/>
                  <a:pt x="36460" y="11907"/>
                </a:cubicBezTo>
                <a:lnTo>
                  <a:pt x="19948" y="21447"/>
                </a:lnTo>
                <a:lnTo>
                  <a:pt x="19915" y="21447"/>
                </a:lnTo>
                <a:cubicBezTo>
                  <a:pt x="19948" y="21214"/>
                  <a:pt x="19848" y="21014"/>
                  <a:pt x="19648" y="20880"/>
                </a:cubicBezTo>
                <a:lnTo>
                  <a:pt x="18714" y="20313"/>
                </a:lnTo>
                <a:cubicBezTo>
                  <a:pt x="18622" y="20274"/>
                  <a:pt x="18530" y="20255"/>
                  <a:pt x="18440" y="20255"/>
                </a:cubicBezTo>
                <a:cubicBezTo>
                  <a:pt x="18302" y="20255"/>
                  <a:pt x="18168" y="20299"/>
                  <a:pt x="18047" y="20380"/>
                </a:cubicBezTo>
                <a:lnTo>
                  <a:pt x="17113" y="20914"/>
                </a:lnTo>
                <a:lnTo>
                  <a:pt x="2970" y="29086"/>
                </a:lnTo>
                <a:cubicBezTo>
                  <a:pt x="2769" y="29220"/>
                  <a:pt x="2569" y="29353"/>
                  <a:pt x="2369" y="29520"/>
                </a:cubicBezTo>
                <a:lnTo>
                  <a:pt x="2069" y="29753"/>
                </a:lnTo>
                <a:cubicBezTo>
                  <a:pt x="835" y="30954"/>
                  <a:pt x="101" y="32555"/>
                  <a:pt x="1" y="34257"/>
                </a:cubicBezTo>
                <a:lnTo>
                  <a:pt x="1" y="160180"/>
                </a:lnTo>
                <a:cubicBezTo>
                  <a:pt x="1" y="161114"/>
                  <a:pt x="334" y="161781"/>
                  <a:pt x="868" y="162115"/>
                </a:cubicBezTo>
                <a:lnTo>
                  <a:pt x="1835" y="162648"/>
                </a:lnTo>
                <a:cubicBezTo>
                  <a:pt x="2058" y="162787"/>
                  <a:pt x="2315" y="162857"/>
                  <a:pt x="2597" y="162857"/>
                </a:cubicBezTo>
                <a:cubicBezTo>
                  <a:pt x="2992" y="162857"/>
                  <a:pt x="3437" y="162721"/>
                  <a:pt x="3904" y="162448"/>
                </a:cubicBezTo>
                <a:lnTo>
                  <a:pt x="54239" y="133394"/>
                </a:lnTo>
                <a:cubicBezTo>
                  <a:pt x="56007" y="132260"/>
                  <a:pt x="57142" y="130325"/>
                  <a:pt x="57275" y="128257"/>
                </a:cubicBezTo>
                <a:lnTo>
                  <a:pt x="57275" y="3234"/>
                </a:lnTo>
                <a:cubicBezTo>
                  <a:pt x="57275" y="2033"/>
                  <a:pt x="56841" y="1200"/>
                  <a:pt x="56174" y="799"/>
                </a:cubicBezTo>
                <a:lnTo>
                  <a:pt x="55173" y="266"/>
                </a:lnTo>
                <a:cubicBezTo>
                  <a:pt x="54885" y="92"/>
                  <a:pt x="54546" y="0"/>
                  <a:pt x="54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861954" y="2160218"/>
            <a:ext cx="64351" cy="2033728"/>
          </a:xfrm>
          <a:custGeom>
            <a:avLst/>
            <a:gdLst/>
            <a:ahLst/>
            <a:cxnLst/>
            <a:rect l="l" t="t" r="r" b="b"/>
            <a:pathLst>
              <a:path w="4170" h="131787" extrusionOk="0">
                <a:moveTo>
                  <a:pt x="1001" y="1"/>
                </a:moveTo>
                <a:cubicBezTo>
                  <a:pt x="367" y="935"/>
                  <a:pt x="33" y="2035"/>
                  <a:pt x="0" y="3170"/>
                </a:cubicBezTo>
                <a:lnTo>
                  <a:pt x="0" y="129126"/>
                </a:lnTo>
                <a:cubicBezTo>
                  <a:pt x="0" y="130060"/>
                  <a:pt x="300" y="130728"/>
                  <a:pt x="867" y="131028"/>
                </a:cubicBezTo>
                <a:lnTo>
                  <a:pt x="1801" y="131595"/>
                </a:lnTo>
                <a:cubicBezTo>
                  <a:pt x="2023" y="131720"/>
                  <a:pt x="2279" y="131787"/>
                  <a:pt x="2563" y="131787"/>
                </a:cubicBezTo>
                <a:cubicBezTo>
                  <a:pt x="2962" y="131787"/>
                  <a:pt x="3415" y="131654"/>
                  <a:pt x="3903" y="131361"/>
                </a:cubicBezTo>
                <a:lnTo>
                  <a:pt x="4170" y="131228"/>
                </a:lnTo>
                <a:lnTo>
                  <a:pt x="4170" y="130961"/>
                </a:lnTo>
                <a:lnTo>
                  <a:pt x="3803" y="131228"/>
                </a:lnTo>
                <a:cubicBezTo>
                  <a:pt x="3436" y="131428"/>
                  <a:pt x="3002" y="131561"/>
                  <a:pt x="2569" y="131595"/>
                </a:cubicBezTo>
                <a:cubicBezTo>
                  <a:pt x="2168" y="131595"/>
                  <a:pt x="1801" y="131428"/>
                  <a:pt x="1568" y="131094"/>
                </a:cubicBezTo>
                <a:cubicBezTo>
                  <a:pt x="1268" y="130694"/>
                  <a:pt x="1101" y="130160"/>
                  <a:pt x="1134" y="129660"/>
                </a:cubicBezTo>
                <a:lnTo>
                  <a:pt x="1134" y="3737"/>
                </a:lnTo>
                <a:cubicBezTo>
                  <a:pt x="1168" y="2636"/>
                  <a:pt x="1535" y="1568"/>
                  <a:pt x="2135" y="668"/>
                </a:cubicBezTo>
                <a:lnTo>
                  <a:pt x="1001"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1433846" y="1822537"/>
            <a:ext cx="28842" cy="42222"/>
          </a:xfrm>
          <a:custGeom>
            <a:avLst/>
            <a:gdLst/>
            <a:ahLst/>
            <a:cxnLst/>
            <a:rect l="l" t="t" r="r" b="b"/>
            <a:pathLst>
              <a:path w="1869" h="2736" extrusionOk="0">
                <a:moveTo>
                  <a:pt x="735" y="0"/>
                </a:moveTo>
                <a:cubicBezTo>
                  <a:pt x="501" y="301"/>
                  <a:pt x="368" y="701"/>
                  <a:pt x="368" y="1068"/>
                </a:cubicBezTo>
                <a:cubicBezTo>
                  <a:pt x="334" y="1435"/>
                  <a:pt x="234" y="1768"/>
                  <a:pt x="1" y="2068"/>
                </a:cubicBezTo>
                <a:lnTo>
                  <a:pt x="1168" y="2736"/>
                </a:lnTo>
                <a:cubicBezTo>
                  <a:pt x="1369" y="2402"/>
                  <a:pt x="1502" y="2002"/>
                  <a:pt x="1535" y="1635"/>
                </a:cubicBezTo>
                <a:cubicBezTo>
                  <a:pt x="1535" y="1268"/>
                  <a:pt x="1669" y="934"/>
                  <a:pt x="1869" y="667"/>
                </a:cubicBezTo>
                <a:lnTo>
                  <a:pt x="7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878929" y="1692291"/>
            <a:ext cx="862768" cy="2498244"/>
          </a:xfrm>
          <a:custGeom>
            <a:avLst/>
            <a:gdLst/>
            <a:ahLst/>
            <a:cxnLst/>
            <a:rect l="l" t="t" r="r" b="b"/>
            <a:pathLst>
              <a:path w="55908" h="161888" extrusionOk="0">
                <a:moveTo>
                  <a:pt x="54039" y="1"/>
                </a:moveTo>
                <a:cubicBezTo>
                  <a:pt x="53472" y="34"/>
                  <a:pt x="52939" y="201"/>
                  <a:pt x="52472" y="501"/>
                </a:cubicBezTo>
                <a:lnTo>
                  <a:pt x="52171" y="668"/>
                </a:lnTo>
                <a:lnTo>
                  <a:pt x="38328" y="8674"/>
                </a:lnTo>
                <a:cubicBezTo>
                  <a:pt x="38295" y="8674"/>
                  <a:pt x="38262" y="8674"/>
                  <a:pt x="38262" y="8707"/>
                </a:cubicBezTo>
                <a:cubicBezTo>
                  <a:pt x="37828" y="9041"/>
                  <a:pt x="37528" y="9541"/>
                  <a:pt x="37494" y="10075"/>
                </a:cubicBezTo>
                <a:cubicBezTo>
                  <a:pt x="37461" y="10842"/>
                  <a:pt x="37061" y="11509"/>
                  <a:pt x="36427" y="11909"/>
                </a:cubicBezTo>
                <a:lnTo>
                  <a:pt x="19915" y="21416"/>
                </a:lnTo>
                <a:cubicBezTo>
                  <a:pt x="19748" y="21516"/>
                  <a:pt x="19548" y="21583"/>
                  <a:pt x="19348" y="21583"/>
                </a:cubicBezTo>
                <a:cubicBezTo>
                  <a:pt x="18881" y="21583"/>
                  <a:pt x="18547" y="21183"/>
                  <a:pt x="18614" y="20749"/>
                </a:cubicBezTo>
                <a:cubicBezTo>
                  <a:pt x="18614" y="20616"/>
                  <a:pt x="18581" y="20282"/>
                  <a:pt x="18314" y="20282"/>
                </a:cubicBezTo>
                <a:cubicBezTo>
                  <a:pt x="18214" y="20315"/>
                  <a:pt x="18114" y="20349"/>
                  <a:pt x="18014" y="20382"/>
                </a:cubicBezTo>
                <a:lnTo>
                  <a:pt x="17080" y="20916"/>
                </a:lnTo>
                <a:lnTo>
                  <a:pt x="2903" y="29088"/>
                </a:lnTo>
                <a:cubicBezTo>
                  <a:pt x="2703" y="29222"/>
                  <a:pt x="2503" y="29355"/>
                  <a:pt x="2336" y="29489"/>
                </a:cubicBezTo>
                <a:lnTo>
                  <a:pt x="2136" y="29655"/>
                </a:lnTo>
                <a:lnTo>
                  <a:pt x="2069" y="29756"/>
                </a:lnTo>
                <a:cubicBezTo>
                  <a:pt x="868" y="30856"/>
                  <a:pt x="134" y="32424"/>
                  <a:pt x="34" y="34059"/>
                </a:cubicBezTo>
                <a:lnTo>
                  <a:pt x="34" y="159982"/>
                </a:lnTo>
                <a:cubicBezTo>
                  <a:pt x="1" y="160482"/>
                  <a:pt x="134" y="160983"/>
                  <a:pt x="435" y="161416"/>
                </a:cubicBezTo>
                <a:cubicBezTo>
                  <a:pt x="682" y="161695"/>
                  <a:pt x="1015" y="161887"/>
                  <a:pt x="1382" y="161887"/>
                </a:cubicBezTo>
                <a:cubicBezTo>
                  <a:pt x="1410" y="161887"/>
                  <a:pt x="1439" y="161886"/>
                  <a:pt x="1469" y="161883"/>
                </a:cubicBezTo>
                <a:cubicBezTo>
                  <a:pt x="1902" y="161883"/>
                  <a:pt x="2336" y="161750"/>
                  <a:pt x="2703" y="161517"/>
                </a:cubicBezTo>
                <a:lnTo>
                  <a:pt x="53039" y="132462"/>
                </a:lnTo>
                <a:cubicBezTo>
                  <a:pt x="54740" y="131328"/>
                  <a:pt x="55807" y="129494"/>
                  <a:pt x="55907" y="127492"/>
                </a:cubicBezTo>
                <a:lnTo>
                  <a:pt x="55907" y="2469"/>
                </a:lnTo>
                <a:cubicBezTo>
                  <a:pt x="55907" y="968"/>
                  <a:pt x="55207" y="1"/>
                  <a:pt x="54039"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1768456" y="2772279"/>
            <a:ext cx="427773" cy="186850"/>
          </a:xfrm>
          <a:custGeom>
            <a:avLst/>
            <a:gdLst/>
            <a:ahLst/>
            <a:cxnLst/>
            <a:rect l="l" t="t" r="r" b="b"/>
            <a:pathLst>
              <a:path w="27720" h="12108" extrusionOk="0">
                <a:moveTo>
                  <a:pt x="24217" y="0"/>
                </a:moveTo>
                <a:cubicBezTo>
                  <a:pt x="18850" y="5244"/>
                  <a:pt x="13338" y="7108"/>
                  <a:pt x="8726" y="7108"/>
                </a:cubicBezTo>
                <a:cubicBezTo>
                  <a:pt x="7090" y="7108"/>
                  <a:pt x="5566" y="6874"/>
                  <a:pt x="4203" y="6472"/>
                </a:cubicBezTo>
                <a:cubicBezTo>
                  <a:pt x="4032" y="6423"/>
                  <a:pt x="3861" y="6392"/>
                  <a:pt x="3690" y="6392"/>
                </a:cubicBezTo>
                <a:cubicBezTo>
                  <a:pt x="3628" y="6392"/>
                  <a:pt x="3565" y="6396"/>
                  <a:pt x="3503" y="6405"/>
                </a:cubicBezTo>
                <a:cubicBezTo>
                  <a:pt x="2102" y="6672"/>
                  <a:pt x="934" y="7539"/>
                  <a:pt x="334" y="8807"/>
                </a:cubicBezTo>
                <a:cubicBezTo>
                  <a:pt x="0" y="9574"/>
                  <a:pt x="167" y="10208"/>
                  <a:pt x="701" y="10508"/>
                </a:cubicBezTo>
                <a:cubicBezTo>
                  <a:pt x="767" y="10508"/>
                  <a:pt x="801" y="10541"/>
                  <a:pt x="834" y="10541"/>
                </a:cubicBezTo>
                <a:cubicBezTo>
                  <a:pt x="3114" y="11506"/>
                  <a:pt x="5831" y="12107"/>
                  <a:pt x="8805" y="12107"/>
                </a:cubicBezTo>
                <a:cubicBezTo>
                  <a:pt x="14575" y="12107"/>
                  <a:pt x="21315" y="9843"/>
                  <a:pt x="27720" y="3570"/>
                </a:cubicBezTo>
                <a:lnTo>
                  <a:pt x="24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2180056" y="2795705"/>
            <a:ext cx="132514" cy="51111"/>
          </a:xfrm>
          <a:custGeom>
            <a:avLst/>
            <a:gdLst/>
            <a:ahLst/>
            <a:cxnLst/>
            <a:rect l="l" t="t" r="r" b="b"/>
            <a:pathLst>
              <a:path w="8587" h="3312" extrusionOk="0">
                <a:moveTo>
                  <a:pt x="7526" y="0"/>
                </a:moveTo>
                <a:cubicBezTo>
                  <a:pt x="7293" y="0"/>
                  <a:pt x="7056" y="79"/>
                  <a:pt x="6852" y="250"/>
                </a:cubicBezTo>
                <a:cubicBezTo>
                  <a:pt x="6099" y="890"/>
                  <a:pt x="5155" y="1222"/>
                  <a:pt x="4206" y="1222"/>
                </a:cubicBezTo>
                <a:cubicBezTo>
                  <a:pt x="3472" y="1222"/>
                  <a:pt x="2736" y="1024"/>
                  <a:pt x="2082" y="617"/>
                </a:cubicBezTo>
                <a:cubicBezTo>
                  <a:pt x="1895" y="508"/>
                  <a:pt x="1711" y="461"/>
                  <a:pt x="1539" y="461"/>
                </a:cubicBezTo>
                <a:cubicBezTo>
                  <a:pt x="604" y="461"/>
                  <a:pt x="1" y="1860"/>
                  <a:pt x="1014" y="2452"/>
                </a:cubicBezTo>
                <a:cubicBezTo>
                  <a:pt x="1993" y="3028"/>
                  <a:pt x="3084" y="3311"/>
                  <a:pt x="4171" y="3311"/>
                </a:cubicBezTo>
                <a:cubicBezTo>
                  <a:pt x="5603" y="3311"/>
                  <a:pt x="7029" y="2819"/>
                  <a:pt x="8186" y="1851"/>
                </a:cubicBezTo>
                <a:cubicBezTo>
                  <a:pt x="8453" y="1618"/>
                  <a:pt x="8587" y="1251"/>
                  <a:pt x="8553" y="917"/>
                </a:cubicBezTo>
                <a:cubicBezTo>
                  <a:pt x="8485" y="351"/>
                  <a:pt x="8018" y="0"/>
                  <a:pt x="7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2094811" y="2725428"/>
            <a:ext cx="148270" cy="148270"/>
          </a:xfrm>
          <a:custGeom>
            <a:avLst/>
            <a:gdLst/>
            <a:ahLst/>
            <a:cxnLst/>
            <a:rect l="l" t="t" r="r" b="b"/>
            <a:pathLst>
              <a:path w="9608" h="9608" extrusionOk="0">
                <a:moveTo>
                  <a:pt x="4804" y="1"/>
                </a:moveTo>
                <a:cubicBezTo>
                  <a:pt x="2169" y="1"/>
                  <a:pt x="0" y="2136"/>
                  <a:pt x="0" y="4804"/>
                </a:cubicBezTo>
                <a:cubicBezTo>
                  <a:pt x="0" y="7473"/>
                  <a:pt x="2169" y="9608"/>
                  <a:pt x="4804" y="9608"/>
                </a:cubicBezTo>
                <a:cubicBezTo>
                  <a:pt x="7472" y="9608"/>
                  <a:pt x="9607" y="7473"/>
                  <a:pt x="9607" y="4804"/>
                </a:cubicBezTo>
                <a:cubicBezTo>
                  <a:pt x="9607" y="2136"/>
                  <a:pt x="7472" y="1"/>
                  <a:pt x="480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2088298" y="2737789"/>
            <a:ext cx="171248" cy="136156"/>
          </a:xfrm>
          <a:custGeom>
            <a:avLst/>
            <a:gdLst/>
            <a:ahLst/>
            <a:cxnLst/>
            <a:rect l="l" t="t" r="r" b="b"/>
            <a:pathLst>
              <a:path w="11097" h="8823" extrusionOk="0">
                <a:moveTo>
                  <a:pt x="7894" y="0"/>
                </a:moveTo>
                <a:lnTo>
                  <a:pt x="7894" y="0"/>
                </a:lnTo>
                <a:cubicBezTo>
                  <a:pt x="8595" y="534"/>
                  <a:pt x="9496" y="2969"/>
                  <a:pt x="7461" y="4937"/>
                </a:cubicBezTo>
                <a:cubicBezTo>
                  <a:pt x="6617" y="5733"/>
                  <a:pt x="5533" y="6081"/>
                  <a:pt x="4471" y="6081"/>
                </a:cubicBezTo>
                <a:cubicBezTo>
                  <a:pt x="2551" y="6081"/>
                  <a:pt x="704" y="4945"/>
                  <a:pt x="489" y="3269"/>
                </a:cubicBezTo>
                <a:lnTo>
                  <a:pt x="489" y="3269"/>
                </a:lnTo>
                <a:cubicBezTo>
                  <a:pt x="0" y="6311"/>
                  <a:pt x="2452" y="8822"/>
                  <a:pt x="5253" y="8822"/>
                </a:cubicBezTo>
                <a:cubicBezTo>
                  <a:pt x="5892" y="8822"/>
                  <a:pt x="6549" y="8692"/>
                  <a:pt x="7194" y="8406"/>
                </a:cubicBezTo>
                <a:cubicBezTo>
                  <a:pt x="10696" y="6872"/>
                  <a:pt x="11097" y="2069"/>
                  <a:pt x="789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105104" y="2744286"/>
            <a:ext cx="40169" cy="54459"/>
          </a:xfrm>
          <a:custGeom>
            <a:avLst/>
            <a:gdLst/>
            <a:ahLst/>
            <a:cxnLst/>
            <a:rect l="l" t="t" r="r" b="b"/>
            <a:pathLst>
              <a:path w="2603" h="3529" extrusionOk="0">
                <a:moveTo>
                  <a:pt x="2381" y="1"/>
                </a:moveTo>
                <a:cubicBezTo>
                  <a:pt x="2354" y="1"/>
                  <a:pt x="2327" y="5"/>
                  <a:pt x="2302" y="13"/>
                </a:cubicBezTo>
                <a:cubicBezTo>
                  <a:pt x="1602" y="46"/>
                  <a:pt x="1068" y="580"/>
                  <a:pt x="601" y="1114"/>
                </a:cubicBezTo>
                <a:cubicBezTo>
                  <a:pt x="568" y="1147"/>
                  <a:pt x="534" y="1181"/>
                  <a:pt x="534" y="1247"/>
                </a:cubicBezTo>
                <a:cubicBezTo>
                  <a:pt x="368" y="1481"/>
                  <a:pt x="234" y="1748"/>
                  <a:pt x="167" y="2048"/>
                </a:cubicBezTo>
                <a:cubicBezTo>
                  <a:pt x="34" y="2348"/>
                  <a:pt x="1" y="2715"/>
                  <a:pt x="101" y="3015"/>
                </a:cubicBezTo>
                <a:cubicBezTo>
                  <a:pt x="188" y="3335"/>
                  <a:pt x="453" y="3528"/>
                  <a:pt x="762" y="3528"/>
                </a:cubicBezTo>
                <a:cubicBezTo>
                  <a:pt x="808" y="3528"/>
                  <a:pt x="854" y="3524"/>
                  <a:pt x="901" y="3516"/>
                </a:cubicBezTo>
                <a:cubicBezTo>
                  <a:pt x="1235" y="3416"/>
                  <a:pt x="1368" y="3049"/>
                  <a:pt x="1468" y="2715"/>
                </a:cubicBezTo>
                <a:cubicBezTo>
                  <a:pt x="1735" y="1914"/>
                  <a:pt x="2102" y="1114"/>
                  <a:pt x="2536" y="380"/>
                </a:cubicBezTo>
                <a:cubicBezTo>
                  <a:pt x="2569" y="313"/>
                  <a:pt x="2602" y="213"/>
                  <a:pt x="2569" y="113"/>
                </a:cubicBezTo>
                <a:cubicBezTo>
                  <a:pt x="2544" y="38"/>
                  <a:pt x="2463" y="1"/>
                  <a:pt x="2381"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2152078" y="2666355"/>
            <a:ext cx="96666" cy="100817"/>
          </a:xfrm>
          <a:custGeom>
            <a:avLst/>
            <a:gdLst/>
            <a:ahLst/>
            <a:cxnLst/>
            <a:rect l="l" t="t" r="r" b="b"/>
            <a:pathLst>
              <a:path w="6264" h="6533" extrusionOk="0">
                <a:moveTo>
                  <a:pt x="5160" y="0"/>
                </a:moveTo>
                <a:cubicBezTo>
                  <a:pt x="5084" y="0"/>
                  <a:pt x="5007" y="9"/>
                  <a:pt x="4929" y="26"/>
                </a:cubicBezTo>
                <a:cubicBezTo>
                  <a:pt x="2327" y="593"/>
                  <a:pt x="392" y="2728"/>
                  <a:pt x="92" y="5363"/>
                </a:cubicBezTo>
                <a:cubicBezTo>
                  <a:pt x="1" y="6113"/>
                  <a:pt x="591" y="6532"/>
                  <a:pt x="1171" y="6532"/>
                </a:cubicBezTo>
                <a:cubicBezTo>
                  <a:pt x="1648" y="6532"/>
                  <a:pt x="2118" y="6248"/>
                  <a:pt x="2194" y="5630"/>
                </a:cubicBezTo>
                <a:cubicBezTo>
                  <a:pt x="2394" y="3862"/>
                  <a:pt x="3661" y="2428"/>
                  <a:pt x="5396" y="2061"/>
                </a:cubicBezTo>
                <a:cubicBezTo>
                  <a:pt x="5930" y="1927"/>
                  <a:pt x="6263" y="1460"/>
                  <a:pt x="6197" y="927"/>
                </a:cubicBezTo>
                <a:lnTo>
                  <a:pt x="6163" y="927"/>
                </a:lnTo>
                <a:cubicBezTo>
                  <a:pt x="6105" y="375"/>
                  <a:pt x="5668" y="0"/>
                  <a:pt x="5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1087414" y="2799563"/>
            <a:ext cx="818494" cy="854003"/>
          </a:xfrm>
          <a:custGeom>
            <a:avLst/>
            <a:gdLst/>
            <a:ahLst/>
            <a:cxnLst/>
            <a:rect l="l" t="t" r="r" b="b"/>
            <a:pathLst>
              <a:path w="53039" h="55340" extrusionOk="0">
                <a:moveTo>
                  <a:pt x="1" y="0"/>
                </a:moveTo>
                <a:cubicBezTo>
                  <a:pt x="1" y="17913"/>
                  <a:pt x="7906" y="55340"/>
                  <a:pt x="26519" y="55340"/>
                </a:cubicBezTo>
                <a:cubicBezTo>
                  <a:pt x="45166" y="55340"/>
                  <a:pt x="53038" y="17913"/>
                  <a:pt x="5303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087414" y="2799563"/>
            <a:ext cx="818494" cy="854003"/>
          </a:xfrm>
          <a:custGeom>
            <a:avLst/>
            <a:gdLst/>
            <a:ahLst/>
            <a:cxnLst/>
            <a:rect l="l" t="t" r="r" b="b"/>
            <a:pathLst>
              <a:path w="53039" h="55340" extrusionOk="0">
                <a:moveTo>
                  <a:pt x="1" y="0"/>
                </a:moveTo>
                <a:cubicBezTo>
                  <a:pt x="1" y="17913"/>
                  <a:pt x="7906" y="55340"/>
                  <a:pt x="26519" y="55340"/>
                </a:cubicBezTo>
                <a:cubicBezTo>
                  <a:pt x="45166" y="55340"/>
                  <a:pt x="53038" y="17913"/>
                  <a:pt x="53038"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541437" y="2799563"/>
            <a:ext cx="364981" cy="348515"/>
          </a:xfrm>
          <a:custGeom>
            <a:avLst/>
            <a:gdLst/>
            <a:ahLst/>
            <a:cxnLst/>
            <a:rect l="l" t="t" r="r" b="b"/>
            <a:pathLst>
              <a:path w="23651" h="22584" extrusionOk="0">
                <a:moveTo>
                  <a:pt x="23617" y="0"/>
                </a:moveTo>
                <a:cubicBezTo>
                  <a:pt x="22884" y="10775"/>
                  <a:pt x="19915" y="18113"/>
                  <a:pt x="15211" y="20715"/>
                </a:cubicBezTo>
                <a:cubicBezTo>
                  <a:pt x="14244" y="21249"/>
                  <a:pt x="13068" y="21516"/>
                  <a:pt x="11838" y="21516"/>
                </a:cubicBezTo>
                <a:cubicBezTo>
                  <a:pt x="10608" y="21516"/>
                  <a:pt x="9324" y="21249"/>
                  <a:pt x="8140" y="20715"/>
                </a:cubicBezTo>
                <a:cubicBezTo>
                  <a:pt x="4170" y="18847"/>
                  <a:pt x="1435" y="14411"/>
                  <a:pt x="1035" y="12276"/>
                </a:cubicBezTo>
                <a:lnTo>
                  <a:pt x="1" y="12476"/>
                </a:lnTo>
                <a:cubicBezTo>
                  <a:pt x="468" y="14878"/>
                  <a:pt x="3370" y="19648"/>
                  <a:pt x="7706" y="21649"/>
                </a:cubicBezTo>
                <a:cubicBezTo>
                  <a:pt x="9107" y="22250"/>
                  <a:pt x="10608" y="22550"/>
                  <a:pt x="12143" y="22583"/>
                </a:cubicBezTo>
                <a:cubicBezTo>
                  <a:pt x="13410" y="22583"/>
                  <a:pt x="14644" y="22250"/>
                  <a:pt x="15712" y="21649"/>
                </a:cubicBezTo>
                <a:cubicBezTo>
                  <a:pt x="18947" y="19881"/>
                  <a:pt x="21382" y="16078"/>
                  <a:pt x="22917" y="10641"/>
                </a:cubicBezTo>
                <a:cubicBezTo>
                  <a:pt x="23384" y="7105"/>
                  <a:pt x="23617" y="3570"/>
                  <a:pt x="236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1637701" y="2955534"/>
            <a:ext cx="154952" cy="646042"/>
          </a:xfrm>
          <a:custGeom>
            <a:avLst/>
            <a:gdLst/>
            <a:ahLst/>
            <a:cxnLst/>
            <a:rect l="l" t="t" r="r" b="b"/>
            <a:pathLst>
              <a:path w="10041" h="41864" extrusionOk="0">
                <a:moveTo>
                  <a:pt x="9207" y="1"/>
                </a:moveTo>
                <a:cubicBezTo>
                  <a:pt x="9207" y="18714"/>
                  <a:pt x="6105" y="32724"/>
                  <a:pt x="0" y="41864"/>
                </a:cubicBezTo>
                <a:cubicBezTo>
                  <a:pt x="801" y="41230"/>
                  <a:pt x="1535" y="40530"/>
                  <a:pt x="2235" y="39829"/>
                </a:cubicBezTo>
                <a:cubicBezTo>
                  <a:pt x="7406" y="30556"/>
                  <a:pt x="10041" y="17280"/>
                  <a:pt x="1004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1087414" y="2799563"/>
            <a:ext cx="644515" cy="854003"/>
          </a:xfrm>
          <a:custGeom>
            <a:avLst/>
            <a:gdLst/>
            <a:ahLst/>
            <a:cxnLst/>
            <a:rect l="l" t="t" r="r" b="b"/>
            <a:pathLst>
              <a:path w="41765" h="55340" extrusionOk="0">
                <a:moveTo>
                  <a:pt x="41764" y="44832"/>
                </a:moveTo>
                <a:cubicBezTo>
                  <a:pt x="41763" y="44834"/>
                  <a:pt x="41762" y="44836"/>
                  <a:pt x="41760" y="44838"/>
                </a:cubicBezTo>
                <a:lnTo>
                  <a:pt x="41760" y="44838"/>
                </a:lnTo>
                <a:cubicBezTo>
                  <a:pt x="41763" y="44834"/>
                  <a:pt x="41764" y="44832"/>
                  <a:pt x="41764" y="44832"/>
                </a:cubicBezTo>
                <a:close/>
                <a:moveTo>
                  <a:pt x="1" y="0"/>
                </a:moveTo>
                <a:cubicBezTo>
                  <a:pt x="1" y="17913"/>
                  <a:pt x="7906" y="55340"/>
                  <a:pt x="26519" y="55340"/>
                </a:cubicBezTo>
                <a:cubicBezTo>
                  <a:pt x="32789" y="55340"/>
                  <a:pt x="37825" y="51139"/>
                  <a:pt x="41760" y="44838"/>
                </a:cubicBezTo>
                <a:lnTo>
                  <a:pt x="41760" y="44838"/>
                </a:lnTo>
                <a:cubicBezTo>
                  <a:pt x="41617" y="45028"/>
                  <a:pt x="36831" y="50438"/>
                  <a:pt x="31144" y="50438"/>
                </a:cubicBezTo>
                <a:cubicBezTo>
                  <a:pt x="29083" y="50438"/>
                  <a:pt x="26904" y="49728"/>
                  <a:pt x="24785" y="47801"/>
                </a:cubicBezTo>
                <a:cubicBezTo>
                  <a:pt x="16679" y="40463"/>
                  <a:pt x="15145" y="19047"/>
                  <a:pt x="17413" y="14377"/>
                </a:cubicBezTo>
                <a:lnTo>
                  <a:pt x="1741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087414" y="2562637"/>
            <a:ext cx="818494" cy="472834"/>
          </a:xfrm>
          <a:custGeom>
            <a:avLst/>
            <a:gdLst/>
            <a:ahLst/>
            <a:cxnLst/>
            <a:rect l="l" t="t" r="r" b="b"/>
            <a:pathLst>
              <a:path w="53039" h="30640" extrusionOk="0">
                <a:moveTo>
                  <a:pt x="26532" y="1"/>
                </a:moveTo>
                <a:cubicBezTo>
                  <a:pt x="19748" y="1"/>
                  <a:pt x="12960" y="1493"/>
                  <a:pt x="7773" y="4479"/>
                </a:cubicBezTo>
                <a:cubicBezTo>
                  <a:pt x="2602" y="7481"/>
                  <a:pt x="1" y="11384"/>
                  <a:pt x="1" y="15320"/>
                </a:cubicBezTo>
                <a:cubicBezTo>
                  <a:pt x="1" y="19256"/>
                  <a:pt x="2602" y="23192"/>
                  <a:pt x="7773" y="26161"/>
                </a:cubicBezTo>
                <a:cubicBezTo>
                  <a:pt x="12943" y="29146"/>
                  <a:pt x="19731" y="30639"/>
                  <a:pt x="26519" y="30639"/>
                </a:cubicBezTo>
                <a:cubicBezTo>
                  <a:pt x="33308" y="30639"/>
                  <a:pt x="40096" y="29146"/>
                  <a:pt x="45266" y="26161"/>
                </a:cubicBezTo>
                <a:cubicBezTo>
                  <a:pt x="50470" y="23192"/>
                  <a:pt x="53038" y="19256"/>
                  <a:pt x="53038" y="15320"/>
                </a:cubicBezTo>
                <a:cubicBezTo>
                  <a:pt x="53038" y="11384"/>
                  <a:pt x="50470" y="7481"/>
                  <a:pt x="45266" y="4479"/>
                </a:cubicBezTo>
                <a:cubicBezTo>
                  <a:pt x="40096" y="1493"/>
                  <a:pt x="33316" y="1"/>
                  <a:pt x="2653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087414" y="2562637"/>
            <a:ext cx="818494" cy="472834"/>
          </a:xfrm>
          <a:custGeom>
            <a:avLst/>
            <a:gdLst/>
            <a:ahLst/>
            <a:cxnLst/>
            <a:rect l="l" t="t" r="r" b="b"/>
            <a:pathLst>
              <a:path w="53039" h="30640" extrusionOk="0">
                <a:moveTo>
                  <a:pt x="26532" y="1"/>
                </a:moveTo>
                <a:cubicBezTo>
                  <a:pt x="19748" y="1"/>
                  <a:pt x="12960" y="1493"/>
                  <a:pt x="7773" y="4479"/>
                </a:cubicBezTo>
                <a:cubicBezTo>
                  <a:pt x="2602" y="7481"/>
                  <a:pt x="1" y="11384"/>
                  <a:pt x="1" y="15320"/>
                </a:cubicBezTo>
                <a:cubicBezTo>
                  <a:pt x="1" y="19256"/>
                  <a:pt x="2602" y="23192"/>
                  <a:pt x="7773" y="26161"/>
                </a:cubicBezTo>
                <a:cubicBezTo>
                  <a:pt x="12943" y="29146"/>
                  <a:pt x="19731" y="30639"/>
                  <a:pt x="26519" y="30639"/>
                </a:cubicBezTo>
                <a:cubicBezTo>
                  <a:pt x="33308" y="30639"/>
                  <a:pt x="40096" y="29146"/>
                  <a:pt x="45266" y="26161"/>
                </a:cubicBezTo>
                <a:cubicBezTo>
                  <a:pt x="50470" y="23192"/>
                  <a:pt x="53038" y="19256"/>
                  <a:pt x="53038" y="15320"/>
                </a:cubicBezTo>
                <a:cubicBezTo>
                  <a:pt x="53038" y="11384"/>
                  <a:pt x="50470" y="7481"/>
                  <a:pt x="45266" y="4479"/>
                </a:cubicBezTo>
                <a:cubicBezTo>
                  <a:pt x="40096" y="1493"/>
                  <a:pt x="33316" y="1"/>
                  <a:pt x="26532"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1087414" y="2563146"/>
            <a:ext cx="771643" cy="472927"/>
          </a:xfrm>
          <a:custGeom>
            <a:avLst/>
            <a:gdLst/>
            <a:ahLst/>
            <a:cxnLst/>
            <a:rect l="l" t="t" r="r" b="b"/>
            <a:pathLst>
              <a:path w="50003" h="30646" extrusionOk="0">
                <a:moveTo>
                  <a:pt x="26503" y="1"/>
                </a:moveTo>
                <a:cubicBezTo>
                  <a:pt x="19715" y="1"/>
                  <a:pt x="12926" y="1494"/>
                  <a:pt x="7739" y="4479"/>
                </a:cubicBezTo>
                <a:cubicBezTo>
                  <a:pt x="2569" y="7481"/>
                  <a:pt x="1" y="11384"/>
                  <a:pt x="1" y="15320"/>
                </a:cubicBezTo>
                <a:cubicBezTo>
                  <a:pt x="1" y="19256"/>
                  <a:pt x="2569" y="23159"/>
                  <a:pt x="7739" y="26161"/>
                </a:cubicBezTo>
                <a:cubicBezTo>
                  <a:pt x="12925" y="29155"/>
                  <a:pt x="19717" y="30645"/>
                  <a:pt x="26500" y="30645"/>
                </a:cubicBezTo>
                <a:cubicBezTo>
                  <a:pt x="31281" y="30645"/>
                  <a:pt x="36057" y="29905"/>
                  <a:pt x="40263" y="28430"/>
                </a:cubicBezTo>
                <a:lnTo>
                  <a:pt x="40263" y="28430"/>
                </a:lnTo>
                <a:cubicBezTo>
                  <a:pt x="37286" y="29345"/>
                  <a:pt x="34054" y="29765"/>
                  <a:pt x="30928" y="29765"/>
                </a:cubicBezTo>
                <a:cubicBezTo>
                  <a:pt x="23124" y="29765"/>
                  <a:pt x="15988" y="27151"/>
                  <a:pt x="15178" y="23126"/>
                </a:cubicBezTo>
                <a:lnTo>
                  <a:pt x="15178" y="23126"/>
                </a:lnTo>
                <a:cubicBezTo>
                  <a:pt x="17785" y="24208"/>
                  <a:pt x="22064" y="25024"/>
                  <a:pt x="26762" y="25024"/>
                </a:cubicBezTo>
                <a:cubicBezTo>
                  <a:pt x="33363" y="25024"/>
                  <a:pt x="40791" y="23411"/>
                  <a:pt x="45566" y="18656"/>
                </a:cubicBezTo>
                <a:cubicBezTo>
                  <a:pt x="48569" y="15787"/>
                  <a:pt x="50003" y="11684"/>
                  <a:pt x="49436" y="7581"/>
                </a:cubicBezTo>
                <a:cubicBezTo>
                  <a:pt x="48168" y="6381"/>
                  <a:pt x="46767" y="5346"/>
                  <a:pt x="45266" y="4479"/>
                </a:cubicBezTo>
                <a:cubicBezTo>
                  <a:pt x="40079" y="1494"/>
                  <a:pt x="33291" y="1"/>
                  <a:pt x="2650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1008140" y="2969746"/>
            <a:ext cx="267698" cy="280321"/>
          </a:xfrm>
          <a:custGeom>
            <a:avLst/>
            <a:gdLst/>
            <a:ahLst/>
            <a:cxnLst/>
            <a:rect l="l" t="t" r="r" b="b"/>
            <a:pathLst>
              <a:path w="17347" h="18165" extrusionOk="0">
                <a:moveTo>
                  <a:pt x="7548" y="1"/>
                </a:moveTo>
                <a:cubicBezTo>
                  <a:pt x="6888" y="1"/>
                  <a:pt x="6289" y="154"/>
                  <a:pt x="5771" y="447"/>
                </a:cubicBezTo>
                <a:cubicBezTo>
                  <a:pt x="1402" y="3182"/>
                  <a:pt x="1" y="8887"/>
                  <a:pt x="2569" y="13356"/>
                </a:cubicBezTo>
                <a:cubicBezTo>
                  <a:pt x="4336" y="16432"/>
                  <a:pt x="7572" y="18165"/>
                  <a:pt x="10896" y="18165"/>
                </a:cubicBezTo>
                <a:cubicBezTo>
                  <a:pt x="12404" y="18165"/>
                  <a:pt x="13929" y="17808"/>
                  <a:pt x="15345" y="17059"/>
                </a:cubicBezTo>
                <a:cubicBezTo>
                  <a:pt x="16579" y="16325"/>
                  <a:pt x="17346" y="14824"/>
                  <a:pt x="17346" y="12656"/>
                </a:cubicBezTo>
                <a:cubicBezTo>
                  <a:pt x="17346" y="8319"/>
                  <a:pt x="14311" y="3082"/>
                  <a:pt x="10575" y="914"/>
                </a:cubicBezTo>
                <a:cubicBezTo>
                  <a:pt x="9490" y="294"/>
                  <a:pt x="8461" y="1"/>
                  <a:pt x="75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1012662" y="3086288"/>
            <a:ext cx="263176" cy="166649"/>
          </a:xfrm>
          <a:custGeom>
            <a:avLst/>
            <a:gdLst/>
            <a:ahLst/>
            <a:cxnLst/>
            <a:rect l="l" t="t" r="r" b="b"/>
            <a:pathLst>
              <a:path w="17054" h="10799" extrusionOk="0">
                <a:moveTo>
                  <a:pt x="775" y="0"/>
                </a:moveTo>
                <a:lnTo>
                  <a:pt x="775" y="0"/>
                </a:lnTo>
                <a:cubicBezTo>
                  <a:pt x="0" y="6069"/>
                  <a:pt x="4863" y="10798"/>
                  <a:pt x="10288" y="10798"/>
                </a:cubicBezTo>
                <a:cubicBezTo>
                  <a:pt x="11870" y="10798"/>
                  <a:pt x="13500" y="10396"/>
                  <a:pt x="15052" y="9507"/>
                </a:cubicBezTo>
                <a:cubicBezTo>
                  <a:pt x="16286" y="8773"/>
                  <a:pt x="17053" y="7272"/>
                  <a:pt x="17053" y="5104"/>
                </a:cubicBezTo>
                <a:cubicBezTo>
                  <a:pt x="17020" y="4170"/>
                  <a:pt x="16920" y="3269"/>
                  <a:pt x="16686" y="2369"/>
                </a:cubicBezTo>
                <a:cubicBezTo>
                  <a:pt x="16686" y="5104"/>
                  <a:pt x="15018" y="7906"/>
                  <a:pt x="9781" y="8373"/>
                </a:cubicBezTo>
                <a:cubicBezTo>
                  <a:pt x="9531" y="8395"/>
                  <a:pt x="9285" y="8406"/>
                  <a:pt x="9042" y="8406"/>
                </a:cubicBezTo>
                <a:cubicBezTo>
                  <a:pt x="4525" y="8406"/>
                  <a:pt x="1313" y="4654"/>
                  <a:pt x="77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1043140" y="3100100"/>
            <a:ext cx="83934" cy="108270"/>
          </a:xfrm>
          <a:custGeom>
            <a:avLst/>
            <a:gdLst/>
            <a:ahLst/>
            <a:cxnLst/>
            <a:rect l="l" t="t" r="r" b="b"/>
            <a:pathLst>
              <a:path w="5439" h="7016" extrusionOk="0">
                <a:moveTo>
                  <a:pt x="1517" y="1"/>
                </a:moveTo>
                <a:cubicBezTo>
                  <a:pt x="621" y="1"/>
                  <a:pt x="1" y="711"/>
                  <a:pt x="1" y="1941"/>
                </a:cubicBezTo>
                <a:cubicBezTo>
                  <a:pt x="101" y="3842"/>
                  <a:pt x="1135" y="5610"/>
                  <a:pt x="2736" y="6644"/>
                </a:cubicBezTo>
                <a:cubicBezTo>
                  <a:pt x="3173" y="6896"/>
                  <a:pt x="3584" y="7016"/>
                  <a:pt x="3948" y="7016"/>
                </a:cubicBezTo>
                <a:cubicBezTo>
                  <a:pt x="4834" y="7016"/>
                  <a:pt x="5438" y="6306"/>
                  <a:pt x="5438" y="5076"/>
                </a:cubicBezTo>
                <a:cubicBezTo>
                  <a:pt x="5338" y="3175"/>
                  <a:pt x="4337" y="1407"/>
                  <a:pt x="2736" y="373"/>
                </a:cubicBezTo>
                <a:cubicBezTo>
                  <a:pt x="2299" y="120"/>
                  <a:pt x="1885" y="1"/>
                  <a:pt x="1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1058078" y="3100177"/>
            <a:ext cx="69505" cy="99443"/>
          </a:xfrm>
          <a:custGeom>
            <a:avLst/>
            <a:gdLst/>
            <a:ahLst/>
            <a:cxnLst/>
            <a:rect l="l" t="t" r="r" b="b"/>
            <a:pathLst>
              <a:path w="4504" h="6444" extrusionOk="0">
                <a:moveTo>
                  <a:pt x="400" y="1"/>
                </a:moveTo>
                <a:cubicBezTo>
                  <a:pt x="134" y="435"/>
                  <a:pt x="0" y="902"/>
                  <a:pt x="34" y="1369"/>
                </a:cubicBezTo>
                <a:cubicBezTo>
                  <a:pt x="134" y="3270"/>
                  <a:pt x="1134" y="5038"/>
                  <a:pt x="2735" y="6072"/>
                </a:cubicBezTo>
                <a:cubicBezTo>
                  <a:pt x="3095" y="6312"/>
                  <a:pt x="3509" y="6444"/>
                  <a:pt x="3953" y="6444"/>
                </a:cubicBezTo>
                <a:cubicBezTo>
                  <a:pt x="4002" y="6444"/>
                  <a:pt x="4053" y="6442"/>
                  <a:pt x="4103" y="6439"/>
                </a:cubicBezTo>
                <a:cubicBezTo>
                  <a:pt x="4370" y="6039"/>
                  <a:pt x="4503" y="5538"/>
                  <a:pt x="4470" y="5071"/>
                </a:cubicBezTo>
                <a:cubicBezTo>
                  <a:pt x="4370" y="3170"/>
                  <a:pt x="3369" y="1402"/>
                  <a:pt x="1768" y="368"/>
                </a:cubicBezTo>
                <a:cubicBezTo>
                  <a:pt x="1334" y="101"/>
                  <a:pt x="867" y="1"/>
                  <a:pt x="40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060131" y="3136735"/>
            <a:ext cx="67453" cy="62885"/>
          </a:xfrm>
          <a:custGeom>
            <a:avLst/>
            <a:gdLst/>
            <a:ahLst/>
            <a:cxnLst/>
            <a:rect l="l" t="t" r="r" b="b"/>
            <a:pathLst>
              <a:path w="4371" h="4075" extrusionOk="0">
                <a:moveTo>
                  <a:pt x="1" y="0"/>
                </a:moveTo>
                <a:cubicBezTo>
                  <a:pt x="368" y="1535"/>
                  <a:pt x="1302" y="2836"/>
                  <a:pt x="2602" y="3703"/>
                </a:cubicBezTo>
                <a:cubicBezTo>
                  <a:pt x="2962" y="3943"/>
                  <a:pt x="3376" y="4075"/>
                  <a:pt x="3820" y="4075"/>
                </a:cubicBezTo>
                <a:cubicBezTo>
                  <a:pt x="3869" y="4075"/>
                  <a:pt x="3920" y="4073"/>
                  <a:pt x="3970" y="4070"/>
                </a:cubicBezTo>
                <a:cubicBezTo>
                  <a:pt x="4237" y="3670"/>
                  <a:pt x="4370" y="3169"/>
                  <a:pt x="4337" y="2702"/>
                </a:cubicBezTo>
                <a:cubicBezTo>
                  <a:pt x="4337" y="2235"/>
                  <a:pt x="4237" y="1768"/>
                  <a:pt x="4104" y="1335"/>
                </a:cubicBezTo>
                <a:cubicBezTo>
                  <a:pt x="3847" y="1807"/>
                  <a:pt x="3401" y="2001"/>
                  <a:pt x="2894" y="2001"/>
                </a:cubicBezTo>
                <a:cubicBezTo>
                  <a:pt x="1753" y="2001"/>
                  <a:pt x="301" y="1017"/>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986520" y="3117322"/>
            <a:ext cx="189442" cy="433807"/>
          </a:xfrm>
          <a:custGeom>
            <a:avLst/>
            <a:gdLst/>
            <a:ahLst/>
            <a:cxnLst/>
            <a:rect l="l" t="t" r="r" b="b"/>
            <a:pathLst>
              <a:path w="12276" h="28111" extrusionOk="0">
                <a:moveTo>
                  <a:pt x="5505" y="0"/>
                </a:moveTo>
                <a:cubicBezTo>
                  <a:pt x="5150" y="0"/>
                  <a:pt x="4861" y="153"/>
                  <a:pt x="4671" y="458"/>
                </a:cubicBezTo>
                <a:cubicBezTo>
                  <a:pt x="4637" y="491"/>
                  <a:pt x="4604" y="524"/>
                  <a:pt x="4570" y="591"/>
                </a:cubicBezTo>
                <a:cubicBezTo>
                  <a:pt x="1001" y="6896"/>
                  <a:pt x="1" y="17303"/>
                  <a:pt x="8306" y="28111"/>
                </a:cubicBezTo>
                <a:lnTo>
                  <a:pt x="12276" y="25042"/>
                </a:lnTo>
                <a:cubicBezTo>
                  <a:pt x="6072" y="16970"/>
                  <a:pt x="6072" y="9397"/>
                  <a:pt x="8240" y="4427"/>
                </a:cubicBezTo>
                <a:cubicBezTo>
                  <a:pt x="8340" y="4194"/>
                  <a:pt x="8373" y="3927"/>
                  <a:pt x="8373" y="3693"/>
                </a:cubicBezTo>
                <a:cubicBezTo>
                  <a:pt x="8306" y="2292"/>
                  <a:pt x="7573" y="1025"/>
                  <a:pt x="6405" y="258"/>
                </a:cubicBezTo>
                <a:cubicBezTo>
                  <a:pt x="6076" y="86"/>
                  <a:pt x="5772" y="0"/>
                  <a:pt x="55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081751" y="3542950"/>
            <a:ext cx="61851" cy="125029"/>
          </a:xfrm>
          <a:custGeom>
            <a:avLst/>
            <a:gdLst/>
            <a:ahLst/>
            <a:cxnLst/>
            <a:rect l="l" t="t" r="r" b="b"/>
            <a:pathLst>
              <a:path w="4008" h="8102" extrusionOk="0">
                <a:moveTo>
                  <a:pt x="2544" y="1"/>
                </a:moveTo>
                <a:cubicBezTo>
                  <a:pt x="2257" y="1"/>
                  <a:pt x="1965" y="127"/>
                  <a:pt x="1735" y="430"/>
                </a:cubicBezTo>
                <a:cubicBezTo>
                  <a:pt x="101" y="2531"/>
                  <a:pt x="1" y="5400"/>
                  <a:pt x="1468" y="7602"/>
                </a:cubicBezTo>
                <a:cubicBezTo>
                  <a:pt x="1668" y="7902"/>
                  <a:pt x="2002" y="8102"/>
                  <a:pt x="2336" y="8102"/>
                </a:cubicBezTo>
                <a:cubicBezTo>
                  <a:pt x="3170" y="8069"/>
                  <a:pt x="3670" y="7168"/>
                  <a:pt x="3236" y="6467"/>
                </a:cubicBezTo>
                <a:cubicBezTo>
                  <a:pt x="2236" y="5000"/>
                  <a:pt x="2302" y="3065"/>
                  <a:pt x="3403" y="1697"/>
                </a:cubicBezTo>
                <a:cubicBezTo>
                  <a:pt x="4007" y="875"/>
                  <a:pt x="3298" y="1"/>
                  <a:pt x="2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061674" y="3453028"/>
            <a:ext cx="166804" cy="148332"/>
          </a:xfrm>
          <a:custGeom>
            <a:avLst/>
            <a:gdLst/>
            <a:ahLst/>
            <a:cxnLst/>
            <a:rect l="l" t="t" r="r" b="b"/>
            <a:pathLst>
              <a:path w="10809" h="9612" extrusionOk="0">
                <a:moveTo>
                  <a:pt x="5423" y="0"/>
                </a:moveTo>
                <a:cubicBezTo>
                  <a:pt x="4049" y="0"/>
                  <a:pt x="2684" y="585"/>
                  <a:pt x="1735" y="1720"/>
                </a:cubicBezTo>
                <a:cubicBezTo>
                  <a:pt x="1" y="3755"/>
                  <a:pt x="301" y="6790"/>
                  <a:pt x="2336" y="8492"/>
                </a:cubicBezTo>
                <a:cubicBezTo>
                  <a:pt x="3235" y="9244"/>
                  <a:pt x="4331" y="9611"/>
                  <a:pt x="5420" y="9611"/>
                </a:cubicBezTo>
                <a:cubicBezTo>
                  <a:pt x="6794" y="9611"/>
                  <a:pt x="8158" y="9026"/>
                  <a:pt x="9107" y="7891"/>
                </a:cubicBezTo>
                <a:cubicBezTo>
                  <a:pt x="10808" y="5856"/>
                  <a:pt x="10542" y="2821"/>
                  <a:pt x="8507" y="1120"/>
                </a:cubicBezTo>
                <a:cubicBezTo>
                  <a:pt x="7607" y="368"/>
                  <a:pt x="6512" y="0"/>
                  <a:pt x="542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059189" y="3452843"/>
            <a:ext cx="143039" cy="148748"/>
          </a:xfrm>
          <a:custGeom>
            <a:avLst/>
            <a:gdLst/>
            <a:ahLst/>
            <a:cxnLst/>
            <a:rect l="l" t="t" r="r" b="b"/>
            <a:pathLst>
              <a:path w="9269" h="9639" extrusionOk="0">
                <a:moveTo>
                  <a:pt x="5535" y="0"/>
                </a:moveTo>
                <a:cubicBezTo>
                  <a:pt x="2452" y="0"/>
                  <a:pt x="0" y="3029"/>
                  <a:pt x="962" y="6235"/>
                </a:cubicBezTo>
                <a:cubicBezTo>
                  <a:pt x="1643" y="8418"/>
                  <a:pt x="3609" y="9639"/>
                  <a:pt x="5607" y="9639"/>
                </a:cubicBezTo>
                <a:cubicBezTo>
                  <a:pt x="6937" y="9639"/>
                  <a:pt x="8281" y="9097"/>
                  <a:pt x="9268" y="7937"/>
                </a:cubicBezTo>
                <a:lnTo>
                  <a:pt x="9235" y="7937"/>
                </a:lnTo>
                <a:cubicBezTo>
                  <a:pt x="8958" y="8229"/>
                  <a:pt x="8270" y="8514"/>
                  <a:pt x="7441" y="8514"/>
                </a:cubicBezTo>
                <a:cubicBezTo>
                  <a:pt x="6473" y="8514"/>
                  <a:pt x="5315" y="8125"/>
                  <a:pt x="4398" y="6903"/>
                </a:cubicBezTo>
                <a:cubicBezTo>
                  <a:pt x="2463" y="4301"/>
                  <a:pt x="4265" y="198"/>
                  <a:pt x="6900" y="198"/>
                </a:cubicBezTo>
                <a:cubicBezTo>
                  <a:pt x="6437" y="63"/>
                  <a:pt x="5980" y="0"/>
                  <a:pt x="553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151765" y="3466006"/>
            <a:ext cx="52515" cy="43425"/>
          </a:xfrm>
          <a:custGeom>
            <a:avLst/>
            <a:gdLst/>
            <a:ahLst/>
            <a:cxnLst/>
            <a:rect l="l" t="t" r="r" b="b"/>
            <a:pathLst>
              <a:path w="3403" h="2814" extrusionOk="0">
                <a:moveTo>
                  <a:pt x="825" y="0"/>
                </a:moveTo>
                <a:cubicBezTo>
                  <a:pt x="751" y="0"/>
                  <a:pt x="676" y="4"/>
                  <a:pt x="601" y="12"/>
                </a:cubicBezTo>
                <a:cubicBezTo>
                  <a:pt x="267" y="79"/>
                  <a:pt x="0" y="379"/>
                  <a:pt x="34" y="746"/>
                </a:cubicBezTo>
                <a:cubicBezTo>
                  <a:pt x="100" y="1079"/>
                  <a:pt x="434" y="1246"/>
                  <a:pt x="734" y="1380"/>
                </a:cubicBezTo>
                <a:cubicBezTo>
                  <a:pt x="1535" y="1780"/>
                  <a:pt x="2268" y="2213"/>
                  <a:pt x="2969" y="2747"/>
                </a:cubicBezTo>
                <a:cubicBezTo>
                  <a:pt x="3036" y="2781"/>
                  <a:pt x="3102" y="2814"/>
                  <a:pt x="3202" y="2814"/>
                </a:cubicBezTo>
                <a:cubicBezTo>
                  <a:pt x="3303" y="2781"/>
                  <a:pt x="3336" y="2647"/>
                  <a:pt x="3336" y="2547"/>
                </a:cubicBezTo>
                <a:cubicBezTo>
                  <a:pt x="3403" y="1847"/>
                  <a:pt x="2902" y="1246"/>
                  <a:pt x="2435" y="746"/>
                </a:cubicBezTo>
                <a:cubicBezTo>
                  <a:pt x="2402" y="712"/>
                  <a:pt x="2369" y="679"/>
                  <a:pt x="2335" y="646"/>
                </a:cubicBezTo>
                <a:cubicBezTo>
                  <a:pt x="2102" y="446"/>
                  <a:pt x="1868" y="279"/>
                  <a:pt x="1568" y="179"/>
                </a:cubicBezTo>
                <a:cubicBezTo>
                  <a:pt x="1335" y="49"/>
                  <a:pt x="1082" y="0"/>
                  <a:pt x="825"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170299" y="3517611"/>
            <a:ext cx="100909" cy="101990"/>
          </a:xfrm>
          <a:custGeom>
            <a:avLst/>
            <a:gdLst/>
            <a:ahLst/>
            <a:cxnLst/>
            <a:rect l="l" t="t" r="r" b="b"/>
            <a:pathLst>
              <a:path w="6539" h="6609" extrusionOk="0">
                <a:moveTo>
                  <a:pt x="1448" y="0"/>
                </a:moveTo>
                <a:cubicBezTo>
                  <a:pt x="335" y="0"/>
                  <a:pt x="0" y="1763"/>
                  <a:pt x="1234" y="2072"/>
                </a:cubicBezTo>
                <a:cubicBezTo>
                  <a:pt x="2969" y="2472"/>
                  <a:pt x="4236" y="3940"/>
                  <a:pt x="4370" y="5708"/>
                </a:cubicBezTo>
                <a:cubicBezTo>
                  <a:pt x="4470" y="6208"/>
                  <a:pt x="4904" y="6608"/>
                  <a:pt x="5437" y="6608"/>
                </a:cubicBezTo>
                <a:lnTo>
                  <a:pt x="5537" y="6608"/>
                </a:lnTo>
                <a:cubicBezTo>
                  <a:pt x="6104" y="6542"/>
                  <a:pt x="6538" y="6041"/>
                  <a:pt x="6471" y="5474"/>
                </a:cubicBezTo>
                <a:cubicBezTo>
                  <a:pt x="6204" y="2839"/>
                  <a:pt x="4303" y="671"/>
                  <a:pt x="1735" y="37"/>
                </a:cubicBezTo>
                <a:cubicBezTo>
                  <a:pt x="1634" y="12"/>
                  <a:pt x="1538" y="0"/>
                  <a:pt x="14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167197" y="2482977"/>
            <a:ext cx="659946" cy="441554"/>
          </a:xfrm>
          <a:custGeom>
            <a:avLst/>
            <a:gdLst/>
            <a:ahLst/>
            <a:cxnLst/>
            <a:rect l="l" t="t" r="r" b="b"/>
            <a:pathLst>
              <a:path w="42765" h="28613" extrusionOk="0">
                <a:moveTo>
                  <a:pt x="21379" y="1"/>
                </a:moveTo>
                <a:cubicBezTo>
                  <a:pt x="15904" y="1"/>
                  <a:pt x="10425" y="1201"/>
                  <a:pt x="6239" y="3603"/>
                </a:cubicBezTo>
                <a:cubicBezTo>
                  <a:pt x="2069" y="6038"/>
                  <a:pt x="1" y="9174"/>
                  <a:pt x="1" y="12343"/>
                </a:cubicBezTo>
                <a:lnTo>
                  <a:pt x="1" y="16246"/>
                </a:lnTo>
                <a:cubicBezTo>
                  <a:pt x="1" y="19414"/>
                  <a:pt x="2069" y="22583"/>
                  <a:pt x="6239" y="24985"/>
                </a:cubicBezTo>
                <a:cubicBezTo>
                  <a:pt x="10408" y="27404"/>
                  <a:pt x="15887" y="28613"/>
                  <a:pt x="21366" y="28613"/>
                </a:cubicBezTo>
                <a:cubicBezTo>
                  <a:pt x="26845" y="28613"/>
                  <a:pt x="32324" y="27404"/>
                  <a:pt x="36494" y="24985"/>
                </a:cubicBezTo>
                <a:cubicBezTo>
                  <a:pt x="40663" y="22583"/>
                  <a:pt x="42765" y="19414"/>
                  <a:pt x="42765" y="16246"/>
                </a:cubicBezTo>
                <a:lnTo>
                  <a:pt x="42765" y="12343"/>
                </a:lnTo>
                <a:cubicBezTo>
                  <a:pt x="42765" y="9174"/>
                  <a:pt x="40663" y="6038"/>
                  <a:pt x="36494" y="3603"/>
                </a:cubicBezTo>
                <a:cubicBezTo>
                  <a:pt x="32324" y="1201"/>
                  <a:pt x="26853" y="1"/>
                  <a:pt x="2137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167197" y="2492761"/>
            <a:ext cx="381462" cy="431693"/>
          </a:xfrm>
          <a:custGeom>
            <a:avLst/>
            <a:gdLst/>
            <a:ahLst/>
            <a:cxnLst/>
            <a:rect l="l" t="t" r="r" b="b"/>
            <a:pathLst>
              <a:path w="24719" h="27974" extrusionOk="0">
                <a:moveTo>
                  <a:pt x="14578" y="0"/>
                </a:moveTo>
                <a:cubicBezTo>
                  <a:pt x="11643" y="534"/>
                  <a:pt x="8841" y="1535"/>
                  <a:pt x="6239" y="2969"/>
                </a:cubicBezTo>
                <a:cubicBezTo>
                  <a:pt x="2069" y="5404"/>
                  <a:pt x="1" y="8540"/>
                  <a:pt x="1" y="11709"/>
                </a:cubicBezTo>
                <a:lnTo>
                  <a:pt x="1" y="15612"/>
                </a:lnTo>
                <a:cubicBezTo>
                  <a:pt x="1" y="18780"/>
                  <a:pt x="2069" y="21949"/>
                  <a:pt x="6239" y="24351"/>
                </a:cubicBezTo>
                <a:cubicBezTo>
                  <a:pt x="10419" y="26760"/>
                  <a:pt x="15886" y="27973"/>
                  <a:pt x="21362" y="27973"/>
                </a:cubicBezTo>
                <a:cubicBezTo>
                  <a:pt x="22484" y="27973"/>
                  <a:pt x="23607" y="27922"/>
                  <a:pt x="24719" y="27820"/>
                </a:cubicBezTo>
                <a:lnTo>
                  <a:pt x="24719" y="27820"/>
                </a:lnTo>
                <a:cubicBezTo>
                  <a:pt x="24614" y="27822"/>
                  <a:pt x="24508" y="27823"/>
                  <a:pt x="24402" y="27823"/>
                </a:cubicBezTo>
                <a:cubicBezTo>
                  <a:pt x="19311" y="27823"/>
                  <a:pt x="12912" y="25462"/>
                  <a:pt x="14578" y="19548"/>
                </a:cubicBezTo>
                <a:lnTo>
                  <a:pt x="14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166688" y="2482591"/>
            <a:ext cx="659946" cy="381524"/>
          </a:xfrm>
          <a:custGeom>
            <a:avLst/>
            <a:gdLst/>
            <a:ahLst/>
            <a:cxnLst/>
            <a:rect l="l" t="t" r="r" b="b"/>
            <a:pathLst>
              <a:path w="42765" h="24723" extrusionOk="0">
                <a:moveTo>
                  <a:pt x="21387" y="1"/>
                </a:moveTo>
                <a:cubicBezTo>
                  <a:pt x="15912" y="1"/>
                  <a:pt x="10441" y="1210"/>
                  <a:pt x="6272" y="3628"/>
                </a:cubicBezTo>
                <a:cubicBezTo>
                  <a:pt x="2102" y="6030"/>
                  <a:pt x="1" y="9165"/>
                  <a:pt x="1" y="12334"/>
                </a:cubicBezTo>
                <a:cubicBezTo>
                  <a:pt x="1" y="15537"/>
                  <a:pt x="2102" y="18706"/>
                  <a:pt x="6272" y="21107"/>
                </a:cubicBezTo>
                <a:cubicBezTo>
                  <a:pt x="10449" y="23513"/>
                  <a:pt x="15939" y="24722"/>
                  <a:pt x="21428" y="24722"/>
                </a:cubicBezTo>
                <a:cubicBezTo>
                  <a:pt x="26897" y="24722"/>
                  <a:pt x="32364" y="23522"/>
                  <a:pt x="36527" y="21107"/>
                </a:cubicBezTo>
                <a:cubicBezTo>
                  <a:pt x="40696" y="18706"/>
                  <a:pt x="42764" y="15503"/>
                  <a:pt x="42764" y="12334"/>
                </a:cubicBezTo>
                <a:cubicBezTo>
                  <a:pt x="42764" y="9199"/>
                  <a:pt x="40696" y="6030"/>
                  <a:pt x="36527" y="3628"/>
                </a:cubicBezTo>
                <a:cubicBezTo>
                  <a:pt x="32340" y="1210"/>
                  <a:pt x="26861" y="1"/>
                  <a:pt x="21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1826110" y="2567405"/>
            <a:ext cx="150322" cy="195106"/>
          </a:xfrm>
          <a:custGeom>
            <a:avLst/>
            <a:gdLst/>
            <a:ahLst/>
            <a:cxnLst/>
            <a:rect l="l" t="t" r="r" b="b"/>
            <a:pathLst>
              <a:path w="9741" h="12643" extrusionOk="0">
                <a:moveTo>
                  <a:pt x="0" y="0"/>
                </a:moveTo>
                <a:lnTo>
                  <a:pt x="0" y="0"/>
                </a:lnTo>
                <a:cubicBezTo>
                  <a:pt x="67" y="234"/>
                  <a:pt x="300" y="1001"/>
                  <a:pt x="400" y="1468"/>
                </a:cubicBezTo>
                <a:cubicBezTo>
                  <a:pt x="2335" y="2168"/>
                  <a:pt x="4136" y="3102"/>
                  <a:pt x="5838" y="4270"/>
                </a:cubicBezTo>
                <a:cubicBezTo>
                  <a:pt x="7305" y="5271"/>
                  <a:pt x="8106" y="6405"/>
                  <a:pt x="8239" y="7639"/>
                </a:cubicBezTo>
                <a:cubicBezTo>
                  <a:pt x="8439" y="9307"/>
                  <a:pt x="7405" y="10808"/>
                  <a:pt x="6505" y="11809"/>
                </a:cubicBezTo>
                <a:lnTo>
                  <a:pt x="7439" y="12643"/>
                </a:lnTo>
                <a:cubicBezTo>
                  <a:pt x="8506" y="11475"/>
                  <a:pt x="9740" y="9607"/>
                  <a:pt x="9507" y="7506"/>
                </a:cubicBezTo>
                <a:cubicBezTo>
                  <a:pt x="9307" y="5904"/>
                  <a:pt x="8306" y="4470"/>
                  <a:pt x="6538" y="3236"/>
                </a:cubicBezTo>
                <a:cubicBezTo>
                  <a:pt x="4537" y="1835"/>
                  <a:pt x="2335" y="7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1865739" y="2730891"/>
            <a:ext cx="103487" cy="91450"/>
          </a:xfrm>
          <a:custGeom>
            <a:avLst/>
            <a:gdLst/>
            <a:ahLst/>
            <a:cxnLst/>
            <a:rect l="l" t="t" r="r" b="b"/>
            <a:pathLst>
              <a:path w="6706" h="5926" extrusionOk="0">
                <a:moveTo>
                  <a:pt x="4181" y="1"/>
                </a:moveTo>
                <a:cubicBezTo>
                  <a:pt x="3444" y="1"/>
                  <a:pt x="2725" y="676"/>
                  <a:pt x="1635" y="2015"/>
                </a:cubicBezTo>
                <a:cubicBezTo>
                  <a:pt x="1" y="3983"/>
                  <a:pt x="468" y="4784"/>
                  <a:pt x="1468" y="5551"/>
                </a:cubicBezTo>
                <a:cubicBezTo>
                  <a:pt x="1782" y="5802"/>
                  <a:pt x="2107" y="5926"/>
                  <a:pt x="2443" y="5926"/>
                </a:cubicBezTo>
                <a:cubicBezTo>
                  <a:pt x="3177" y="5926"/>
                  <a:pt x="3968" y="5338"/>
                  <a:pt x="4837" y="4217"/>
                </a:cubicBezTo>
                <a:cubicBezTo>
                  <a:pt x="6238" y="2382"/>
                  <a:pt x="6705" y="1582"/>
                  <a:pt x="5271" y="447"/>
                </a:cubicBezTo>
                <a:cubicBezTo>
                  <a:pt x="4877" y="149"/>
                  <a:pt x="4527" y="1"/>
                  <a:pt x="418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1883239" y="2742341"/>
            <a:ext cx="44799" cy="68039"/>
          </a:xfrm>
          <a:custGeom>
            <a:avLst/>
            <a:gdLst/>
            <a:ahLst/>
            <a:cxnLst/>
            <a:rect l="l" t="t" r="r" b="b"/>
            <a:pathLst>
              <a:path w="2903" h="4409" extrusionOk="0">
                <a:moveTo>
                  <a:pt x="2668" y="0"/>
                </a:moveTo>
                <a:cubicBezTo>
                  <a:pt x="2533" y="0"/>
                  <a:pt x="2370" y="65"/>
                  <a:pt x="2269" y="106"/>
                </a:cubicBezTo>
                <a:cubicBezTo>
                  <a:pt x="2202" y="172"/>
                  <a:pt x="2136" y="239"/>
                  <a:pt x="2102" y="306"/>
                </a:cubicBezTo>
                <a:cubicBezTo>
                  <a:pt x="1969" y="406"/>
                  <a:pt x="1869" y="506"/>
                  <a:pt x="1769" y="639"/>
                </a:cubicBezTo>
                <a:lnTo>
                  <a:pt x="1335" y="1073"/>
                </a:lnTo>
                <a:cubicBezTo>
                  <a:pt x="901" y="1473"/>
                  <a:pt x="534" y="1907"/>
                  <a:pt x="268" y="2441"/>
                </a:cubicBezTo>
                <a:cubicBezTo>
                  <a:pt x="67" y="2774"/>
                  <a:pt x="1" y="3175"/>
                  <a:pt x="134" y="3542"/>
                </a:cubicBezTo>
                <a:cubicBezTo>
                  <a:pt x="201" y="3708"/>
                  <a:pt x="334" y="3842"/>
                  <a:pt x="468" y="3975"/>
                </a:cubicBezTo>
                <a:cubicBezTo>
                  <a:pt x="735" y="4209"/>
                  <a:pt x="1068" y="4375"/>
                  <a:pt x="1435" y="4409"/>
                </a:cubicBezTo>
                <a:cubicBezTo>
                  <a:pt x="1502" y="4409"/>
                  <a:pt x="1568" y="4409"/>
                  <a:pt x="1635" y="4375"/>
                </a:cubicBezTo>
                <a:cubicBezTo>
                  <a:pt x="1702" y="4309"/>
                  <a:pt x="1735" y="4209"/>
                  <a:pt x="1735" y="4142"/>
                </a:cubicBezTo>
                <a:cubicBezTo>
                  <a:pt x="1769" y="3742"/>
                  <a:pt x="1669" y="3341"/>
                  <a:pt x="1735" y="2974"/>
                </a:cubicBezTo>
                <a:cubicBezTo>
                  <a:pt x="1835" y="1974"/>
                  <a:pt x="2869" y="1273"/>
                  <a:pt x="2903" y="272"/>
                </a:cubicBezTo>
                <a:cubicBezTo>
                  <a:pt x="2903" y="206"/>
                  <a:pt x="2869" y="172"/>
                  <a:pt x="2869" y="106"/>
                </a:cubicBezTo>
                <a:cubicBezTo>
                  <a:pt x="2830" y="27"/>
                  <a:pt x="2755" y="0"/>
                  <a:pt x="2668"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1124482" y="2283766"/>
            <a:ext cx="744884" cy="588126"/>
          </a:xfrm>
          <a:custGeom>
            <a:avLst/>
            <a:gdLst/>
            <a:ahLst/>
            <a:cxnLst/>
            <a:rect l="l" t="t" r="r" b="b"/>
            <a:pathLst>
              <a:path w="48269" h="38111" extrusionOk="0">
                <a:moveTo>
                  <a:pt x="24117" y="0"/>
                </a:moveTo>
                <a:cubicBezTo>
                  <a:pt x="10775" y="0"/>
                  <a:pt x="0" y="10908"/>
                  <a:pt x="167" y="24284"/>
                </a:cubicBezTo>
                <a:cubicBezTo>
                  <a:pt x="167" y="27820"/>
                  <a:pt x="2502" y="31356"/>
                  <a:pt x="7205" y="34058"/>
                </a:cubicBezTo>
                <a:cubicBezTo>
                  <a:pt x="11875" y="36760"/>
                  <a:pt x="18005" y="38111"/>
                  <a:pt x="24134" y="38111"/>
                </a:cubicBezTo>
                <a:cubicBezTo>
                  <a:pt x="30264" y="38111"/>
                  <a:pt x="36393" y="36760"/>
                  <a:pt x="41063" y="34058"/>
                </a:cubicBezTo>
                <a:cubicBezTo>
                  <a:pt x="45733" y="31356"/>
                  <a:pt x="48068" y="27820"/>
                  <a:pt x="48068" y="24284"/>
                </a:cubicBezTo>
                <a:cubicBezTo>
                  <a:pt x="48268" y="10908"/>
                  <a:pt x="37494" y="0"/>
                  <a:pt x="2411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124482" y="2283766"/>
            <a:ext cx="744884" cy="588126"/>
          </a:xfrm>
          <a:custGeom>
            <a:avLst/>
            <a:gdLst/>
            <a:ahLst/>
            <a:cxnLst/>
            <a:rect l="l" t="t" r="r" b="b"/>
            <a:pathLst>
              <a:path w="48269" h="38111" extrusionOk="0">
                <a:moveTo>
                  <a:pt x="24117" y="0"/>
                </a:moveTo>
                <a:cubicBezTo>
                  <a:pt x="10775" y="0"/>
                  <a:pt x="0" y="10908"/>
                  <a:pt x="167" y="24284"/>
                </a:cubicBezTo>
                <a:cubicBezTo>
                  <a:pt x="167" y="27820"/>
                  <a:pt x="2502" y="31356"/>
                  <a:pt x="7205" y="34058"/>
                </a:cubicBezTo>
                <a:cubicBezTo>
                  <a:pt x="11875" y="36760"/>
                  <a:pt x="18005" y="38111"/>
                  <a:pt x="24134" y="38111"/>
                </a:cubicBezTo>
                <a:cubicBezTo>
                  <a:pt x="30264" y="38111"/>
                  <a:pt x="36393" y="36760"/>
                  <a:pt x="41063" y="34058"/>
                </a:cubicBezTo>
                <a:cubicBezTo>
                  <a:pt x="45733" y="31356"/>
                  <a:pt x="48068" y="27820"/>
                  <a:pt x="48068" y="24284"/>
                </a:cubicBezTo>
                <a:cubicBezTo>
                  <a:pt x="48268" y="10908"/>
                  <a:pt x="37494" y="0"/>
                  <a:pt x="24117"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127059" y="2291482"/>
            <a:ext cx="690826" cy="580410"/>
          </a:xfrm>
          <a:custGeom>
            <a:avLst/>
            <a:gdLst/>
            <a:ahLst/>
            <a:cxnLst/>
            <a:rect l="l" t="t" r="r" b="b"/>
            <a:pathLst>
              <a:path w="44766" h="37611" extrusionOk="0">
                <a:moveTo>
                  <a:pt x="21115" y="1"/>
                </a:moveTo>
                <a:cubicBezTo>
                  <a:pt x="9073" y="1435"/>
                  <a:pt x="0" y="11642"/>
                  <a:pt x="0" y="23784"/>
                </a:cubicBezTo>
                <a:cubicBezTo>
                  <a:pt x="0" y="27320"/>
                  <a:pt x="2335" y="30856"/>
                  <a:pt x="7038" y="33558"/>
                </a:cubicBezTo>
                <a:cubicBezTo>
                  <a:pt x="11708" y="36260"/>
                  <a:pt x="17838" y="37611"/>
                  <a:pt x="23967" y="37611"/>
                </a:cubicBezTo>
                <a:cubicBezTo>
                  <a:pt x="30097" y="37611"/>
                  <a:pt x="36226" y="36260"/>
                  <a:pt x="40896" y="33558"/>
                </a:cubicBezTo>
                <a:cubicBezTo>
                  <a:pt x="41930" y="32958"/>
                  <a:pt x="42864" y="32290"/>
                  <a:pt x="43765" y="31557"/>
                </a:cubicBezTo>
                <a:lnTo>
                  <a:pt x="44732" y="30656"/>
                </a:lnTo>
                <a:lnTo>
                  <a:pt x="44765" y="30623"/>
                </a:lnTo>
                <a:lnTo>
                  <a:pt x="44765" y="30623"/>
                </a:lnTo>
                <a:cubicBezTo>
                  <a:pt x="38950" y="34208"/>
                  <a:pt x="32261" y="35943"/>
                  <a:pt x="26743" y="35943"/>
                </a:cubicBezTo>
                <a:cubicBezTo>
                  <a:pt x="20456" y="35943"/>
                  <a:pt x="15691" y="33690"/>
                  <a:pt x="15478" y="29355"/>
                </a:cubicBezTo>
                <a:cubicBezTo>
                  <a:pt x="15244" y="23784"/>
                  <a:pt x="12376" y="19148"/>
                  <a:pt x="8640" y="16980"/>
                </a:cubicBezTo>
                <a:cubicBezTo>
                  <a:pt x="9006" y="8240"/>
                  <a:pt x="14811" y="1302"/>
                  <a:pt x="2111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374649" y="2395987"/>
            <a:ext cx="480813" cy="379008"/>
          </a:xfrm>
          <a:custGeom>
            <a:avLst/>
            <a:gdLst/>
            <a:ahLst/>
            <a:cxnLst/>
            <a:rect l="l" t="t" r="r" b="b"/>
            <a:pathLst>
              <a:path w="31157" h="24560" extrusionOk="0">
                <a:moveTo>
                  <a:pt x="24785" y="0"/>
                </a:moveTo>
                <a:cubicBezTo>
                  <a:pt x="24785" y="2502"/>
                  <a:pt x="23151" y="5004"/>
                  <a:pt x="19848" y="6905"/>
                </a:cubicBezTo>
                <a:cubicBezTo>
                  <a:pt x="16560" y="8804"/>
                  <a:pt x="12237" y="9764"/>
                  <a:pt x="7901" y="9764"/>
                </a:cubicBezTo>
                <a:cubicBezTo>
                  <a:pt x="7134" y="9764"/>
                  <a:pt x="6367" y="9734"/>
                  <a:pt x="5605" y="9674"/>
                </a:cubicBezTo>
                <a:cubicBezTo>
                  <a:pt x="5475" y="9663"/>
                  <a:pt x="5345" y="9657"/>
                  <a:pt x="5217" y="9657"/>
                </a:cubicBezTo>
                <a:cubicBezTo>
                  <a:pt x="3078" y="9657"/>
                  <a:pt x="1248" y="11203"/>
                  <a:pt x="901" y="13343"/>
                </a:cubicBezTo>
                <a:cubicBezTo>
                  <a:pt x="535" y="15611"/>
                  <a:pt x="301" y="17780"/>
                  <a:pt x="201" y="19748"/>
                </a:cubicBezTo>
                <a:cubicBezTo>
                  <a:pt x="1" y="22083"/>
                  <a:pt x="1735" y="24117"/>
                  <a:pt x="4070" y="24384"/>
                </a:cubicBezTo>
                <a:cubicBezTo>
                  <a:pt x="5319" y="24501"/>
                  <a:pt x="6582" y="24560"/>
                  <a:pt x="7845" y="24560"/>
                </a:cubicBezTo>
                <a:cubicBezTo>
                  <a:pt x="13806" y="24560"/>
                  <a:pt x="19783" y="23257"/>
                  <a:pt x="24352" y="20615"/>
                </a:cubicBezTo>
                <a:cubicBezTo>
                  <a:pt x="28888" y="18013"/>
                  <a:pt x="31156" y="14577"/>
                  <a:pt x="31156" y="11142"/>
                </a:cubicBezTo>
                <a:cubicBezTo>
                  <a:pt x="30089" y="6939"/>
                  <a:pt x="27887" y="3069"/>
                  <a:pt x="24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512610" y="2604565"/>
            <a:ext cx="142282" cy="78024"/>
          </a:xfrm>
          <a:custGeom>
            <a:avLst/>
            <a:gdLst/>
            <a:ahLst/>
            <a:cxnLst/>
            <a:rect l="l" t="t" r="r" b="b"/>
            <a:pathLst>
              <a:path w="9220" h="5056" extrusionOk="0">
                <a:moveTo>
                  <a:pt x="4768" y="1"/>
                </a:moveTo>
                <a:cubicBezTo>
                  <a:pt x="2655" y="1"/>
                  <a:pt x="574" y="1385"/>
                  <a:pt x="101" y="3830"/>
                </a:cubicBezTo>
                <a:cubicBezTo>
                  <a:pt x="1" y="4397"/>
                  <a:pt x="367" y="4931"/>
                  <a:pt x="935" y="5031"/>
                </a:cubicBezTo>
                <a:cubicBezTo>
                  <a:pt x="968" y="5048"/>
                  <a:pt x="1001" y="5056"/>
                  <a:pt x="1035" y="5056"/>
                </a:cubicBezTo>
                <a:cubicBezTo>
                  <a:pt x="1068" y="5056"/>
                  <a:pt x="1101" y="5048"/>
                  <a:pt x="1135" y="5031"/>
                </a:cubicBezTo>
                <a:cubicBezTo>
                  <a:pt x="1635" y="5031"/>
                  <a:pt x="2069" y="4697"/>
                  <a:pt x="2169" y="4230"/>
                </a:cubicBezTo>
                <a:cubicBezTo>
                  <a:pt x="2424" y="2854"/>
                  <a:pt x="3584" y="2080"/>
                  <a:pt x="4760" y="2080"/>
                </a:cubicBezTo>
                <a:cubicBezTo>
                  <a:pt x="5579" y="2080"/>
                  <a:pt x="6405" y="2455"/>
                  <a:pt x="6939" y="3263"/>
                </a:cubicBezTo>
                <a:cubicBezTo>
                  <a:pt x="7170" y="3590"/>
                  <a:pt x="7476" y="3726"/>
                  <a:pt x="7776" y="3726"/>
                </a:cubicBezTo>
                <a:cubicBezTo>
                  <a:pt x="8516" y="3726"/>
                  <a:pt x="9219" y="2902"/>
                  <a:pt x="8673" y="2095"/>
                </a:cubicBezTo>
                <a:cubicBezTo>
                  <a:pt x="7705" y="663"/>
                  <a:pt x="6229" y="1"/>
                  <a:pt x="476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512610" y="2604565"/>
            <a:ext cx="142282" cy="78024"/>
          </a:xfrm>
          <a:custGeom>
            <a:avLst/>
            <a:gdLst/>
            <a:ahLst/>
            <a:cxnLst/>
            <a:rect l="l" t="t" r="r" b="b"/>
            <a:pathLst>
              <a:path w="9220" h="5056" extrusionOk="0">
                <a:moveTo>
                  <a:pt x="4768" y="1"/>
                </a:moveTo>
                <a:cubicBezTo>
                  <a:pt x="2655" y="1"/>
                  <a:pt x="574" y="1385"/>
                  <a:pt x="101" y="3830"/>
                </a:cubicBezTo>
                <a:cubicBezTo>
                  <a:pt x="1" y="4397"/>
                  <a:pt x="367" y="4931"/>
                  <a:pt x="935" y="5031"/>
                </a:cubicBezTo>
                <a:cubicBezTo>
                  <a:pt x="968" y="5048"/>
                  <a:pt x="1001" y="5056"/>
                  <a:pt x="1035" y="5056"/>
                </a:cubicBezTo>
                <a:cubicBezTo>
                  <a:pt x="1068" y="5056"/>
                  <a:pt x="1101" y="5048"/>
                  <a:pt x="1135" y="5031"/>
                </a:cubicBezTo>
                <a:cubicBezTo>
                  <a:pt x="1635" y="5031"/>
                  <a:pt x="2069" y="4697"/>
                  <a:pt x="2169" y="4230"/>
                </a:cubicBezTo>
                <a:cubicBezTo>
                  <a:pt x="2424" y="2854"/>
                  <a:pt x="3584" y="2080"/>
                  <a:pt x="4760" y="2080"/>
                </a:cubicBezTo>
                <a:cubicBezTo>
                  <a:pt x="5579" y="2080"/>
                  <a:pt x="6405" y="2455"/>
                  <a:pt x="6939" y="3263"/>
                </a:cubicBezTo>
                <a:cubicBezTo>
                  <a:pt x="7170" y="3590"/>
                  <a:pt x="7476" y="3726"/>
                  <a:pt x="7776" y="3726"/>
                </a:cubicBezTo>
                <a:cubicBezTo>
                  <a:pt x="8516" y="3726"/>
                  <a:pt x="9219" y="2902"/>
                  <a:pt x="8673" y="2095"/>
                </a:cubicBezTo>
                <a:cubicBezTo>
                  <a:pt x="7705" y="663"/>
                  <a:pt x="6229" y="1"/>
                  <a:pt x="4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781311" y="2490693"/>
            <a:ext cx="58194" cy="77623"/>
          </a:xfrm>
          <a:custGeom>
            <a:avLst/>
            <a:gdLst/>
            <a:ahLst/>
            <a:cxnLst/>
            <a:rect l="l" t="t" r="r" b="b"/>
            <a:pathLst>
              <a:path w="3771" h="5030" extrusionOk="0">
                <a:moveTo>
                  <a:pt x="2903" y="1"/>
                </a:moveTo>
                <a:cubicBezTo>
                  <a:pt x="1335" y="668"/>
                  <a:pt x="234" y="2169"/>
                  <a:pt x="68" y="3870"/>
                </a:cubicBezTo>
                <a:cubicBezTo>
                  <a:pt x="1" y="4437"/>
                  <a:pt x="435" y="4971"/>
                  <a:pt x="1002" y="5005"/>
                </a:cubicBezTo>
                <a:cubicBezTo>
                  <a:pt x="1035" y="5021"/>
                  <a:pt x="1068" y="5030"/>
                  <a:pt x="1102" y="5030"/>
                </a:cubicBezTo>
                <a:cubicBezTo>
                  <a:pt x="1135" y="5030"/>
                  <a:pt x="1168" y="5021"/>
                  <a:pt x="1202" y="5005"/>
                </a:cubicBezTo>
                <a:cubicBezTo>
                  <a:pt x="1702" y="4971"/>
                  <a:pt x="2069" y="4571"/>
                  <a:pt x="2136" y="4071"/>
                </a:cubicBezTo>
                <a:cubicBezTo>
                  <a:pt x="2236" y="3103"/>
                  <a:pt x="2870" y="2269"/>
                  <a:pt x="3770" y="1902"/>
                </a:cubicBezTo>
                <a:cubicBezTo>
                  <a:pt x="3503" y="1269"/>
                  <a:pt x="3237" y="635"/>
                  <a:pt x="290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1781311" y="2490693"/>
            <a:ext cx="58194" cy="77623"/>
          </a:xfrm>
          <a:custGeom>
            <a:avLst/>
            <a:gdLst/>
            <a:ahLst/>
            <a:cxnLst/>
            <a:rect l="l" t="t" r="r" b="b"/>
            <a:pathLst>
              <a:path w="3771" h="5030" extrusionOk="0">
                <a:moveTo>
                  <a:pt x="2903" y="1"/>
                </a:moveTo>
                <a:cubicBezTo>
                  <a:pt x="1335" y="668"/>
                  <a:pt x="234" y="2169"/>
                  <a:pt x="68" y="3870"/>
                </a:cubicBezTo>
                <a:cubicBezTo>
                  <a:pt x="1" y="4437"/>
                  <a:pt x="435" y="4971"/>
                  <a:pt x="1002" y="5005"/>
                </a:cubicBezTo>
                <a:cubicBezTo>
                  <a:pt x="1035" y="5021"/>
                  <a:pt x="1068" y="5030"/>
                  <a:pt x="1102" y="5030"/>
                </a:cubicBezTo>
                <a:cubicBezTo>
                  <a:pt x="1135" y="5030"/>
                  <a:pt x="1168" y="5021"/>
                  <a:pt x="1202" y="5005"/>
                </a:cubicBezTo>
                <a:cubicBezTo>
                  <a:pt x="1702" y="4971"/>
                  <a:pt x="2069" y="4571"/>
                  <a:pt x="2136" y="4071"/>
                </a:cubicBezTo>
                <a:cubicBezTo>
                  <a:pt x="2236" y="3103"/>
                  <a:pt x="2870" y="2269"/>
                  <a:pt x="3770" y="1902"/>
                </a:cubicBezTo>
                <a:cubicBezTo>
                  <a:pt x="3503" y="1269"/>
                  <a:pt x="3237" y="635"/>
                  <a:pt x="2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682994" y="2476804"/>
            <a:ext cx="116357" cy="232173"/>
          </a:xfrm>
          <a:custGeom>
            <a:avLst/>
            <a:gdLst/>
            <a:ahLst/>
            <a:cxnLst/>
            <a:rect l="l" t="t" r="r" b="b"/>
            <a:pathLst>
              <a:path w="7540" h="15045" extrusionOk="0">
                <a:moveTo>
                  <a:pt x="2169" y="0"/>
                </a:moveTo>
                <a:cubicBezTo>
                  <a:pt x="1502" y="601"/>
                  <a:pt x="768" y="1134"/>
                  <a:pt x="1" y="1568"/>
                </a:cubicBezTo>
                <a:cubicBezTo>
                  <a:pt x="2269" y="5804"/>
                  <a:pt x="3937" y="10341"/>
                  <a:pt x="4904" y="15044"/>
                </a:cubicBezTo>
                <a:cubicBezTo>
                  <a:pt x="5838" y="14477"/>
                  <a:pt x="6706" y="13844"/>
                  <a:pt x="7539" y="13110"/>
                </a:cubicBezTo>
                <a:cubicBezTo>
                  <a:pt x="6572" y="9440"/>
                  <a:pt x="4904" y="4504"/>
                  <a:pt x="216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580557" y="2516433"/>
            <a:ext cx="131279" cy="248655"/>
          </a:xfrm>
          <a:custGeom>
            <a:avLst/>
            <a:gdLst/>
            <a:ahLst/>
            <a:cxnLst/>
            <a:rect l="l" t="t" r="r" b="b"/>
            <a:pathLst>
              <a:path w="8507" h="16113" extrusionOk="0">
                <a:moveTo>
                  <a:pt x="4737" y="1"/>
                </a:moveTo>
                <a:cubicBezTo>
                  <a:pt x="3203" y="635"/>
                  <a:pt x="1602" y="1135"/>
                  <a:pt x="1" y="1435"/>
                </a:cubicBezTo>
                <a:cubicBezTo>
                  <a:pt x="901" y="6272"/>
                  <a:pt x="1435" y="11175"/>
                  <a:pt x="1669" y="16112"/>
                </a:cubicBezTo>
                <a:cubicBezTo>
                  <a:pt x="4004" y="15679"/>
                  <a:pt x="6305" y="15012"/>
                  <a:pt x="8507" y="14044"/>
                </a:cubicBezTo>
                <a:cubicBezTo>
                  <a:pt x="7639" y="9274"/>
                  <a:pt x="6372" y="4571"/>
                  <a:pt x="4737"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968511" y="2479891"/>
            <a:ext cx="85462" cy="63842"/>
          </a:xfrm>
          <a:custGeom>
            <a:avLst/>
            <a:gdLst/>
            <a:ahLst/>
            <a:cxnLst/>
            <a:rect l="l" t="t" r="r" b="b"/>
            <a:pathLst>
              <a:path w="5538" h="4137" extrusionOk="0">
                <a:moveTo>
                  <a:pt x="2781" y="0"/>
                </a:moveTo>
                <a:cubicBezTo>
                  <a:pt x="2252" y="0"/>
                  <a:pt x="1718" y="201"/>
                  <a:pt x="1301" y="601"/>
                </a:cubicBezTo>
                <a:cubicBezTo>
                  <a:pt x="0" y="1902"/>
                  <a:pt x="934" y="4137"/>
                  <a:pt x="2769" y="4137"/>
                </a:cubicBezTo>
                <a:cubicBezTo>
                  <a:pt x="4603" y="4137"/>
                  <a:pt x="5537" y="1902"/>
                  <a:pt x="4236" y="601"/>
                </a:cubicBezTo>
                <a:cubicBezTo>
                  <a:pt x="3836" y="201"/>
                  <a:pt x="3311" y="0"/>
                  <a:pt x="278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972446" y="2486063"/>
            <a:ext cx="79459" cy="57700"/>
          </a:xfrm>
          <a:custGeom>
            <a:avLst/>
            <a:gdLst/>
            <a:ahLst/>
            <a:cxnLst/>
            <a:rect l="l" t="t" r="r" b="b"/>
            <a:pathLst>
              <a:path w="5149" h="3739" extrusionOk="0">
                <a:moveTo>
                  <a:pt x="3715" y="1"/>
                </a:moveTo>
                <a:cubicBezTo>
                  <a:pt x="3915" y="601"/>
                  <a:pt x="3381" y="1302"/>
                  <a:pt x="2547" y="1569"/>
                </a:cubicBezTo>
                <a:cubicBezTo>
                  <a:pt x="2328" y="1639"/>
                  <a:pt x="2108" y="1672"/>
                  <a:pt x="1901" y="1672"/>
                </a:cubicBezTo>
                <a:cubicBezTo>
                  <a:pt x="1318" y="1672"/>
                  <a:pt x="827" y="1411"/>
                  <a:pt x="679" y="968"/>
                </a:cubicBezTo>
                <a:cubicBezTo>
                  <a:pt x="646" y="901"/>
                  <a:pt x="646" y="868"/>
                  <a:pt x="646" y="801"/>
                </a:cubicBezTo>
                <a:lnTo>
                  <a:pt x="646" y="801"/>
                </a:lnTo>
                <a:cubicBezTo>
                  <a:pt x="1" y="2214"/>
                  <a:pt x="1052" y="3739"/>
                  <a:pt x="2497" y="3739"/>
                </a:cubicBezTo>
                <a:cubicBezTo>
                  <a:pt x="2622" y="3739"/>
                  <a:pt x="2750" y="3727"/>
                  <a:pt x="2881" y="3703"/>
                </a:cubicBezTo>
                <a:cubicBezTo>
                  <a:pt x="4515" y="3403"/>
                  <a:pt x="5149" y="1368"/>
                  <a:pt x="3981" y="201"/>
                </a:cubicBezTo>
                <a:cubicBezTo>
                  <a:pt x="3915" y="134"/>
                  <a:pt x="3815" y="67"/>
                  <a:pt x="37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017400" y="2517961"/>
            <a:ext cx="152390" cy="152406"/>
          </a:xfrm>
          <a:custGeom>
            <a:avLst/>
            <a:gdLst/>
            <a:ahLst/>
            <a:cxnLst/>
            <a:rect l="l" t="t" r="r" b="b"/>
            <a:pathLst>
              <a:path w="9875" h="9876" extrusionOk="0">
                <a:moveTo>
                  <a:pt x="908" y="1"/>
                </a:moveTo>
                <a:cubicBezTo>
                  <a:pt x="863" y="1"/>
                  <a:pt x="815" y="12"/>
                  <a:pt x="768" y="35"/>
                </a:cubicBezTo>
                <a:cubicBezTo>
                  <a:pt x="435" y="135"/>
                  <a:pt x="168" y="402"/>
                  <a:pt x="34" y="769"/>
                </a:cubicBezTo>
                <a:cubicBezTo>
                  <a:pt x="1" y="869"/>
                  <a:pt x="34" y="1003"/>
                  <a:pt x="101" y="1136"/>
                </a:cubicBezTo>
                <a:lnTo>
                  <a:pt x="8874" y="9876"/>
                </a:lnTo>
                <a:lnTo>
                  <a:pt x="9875" y="8842"/>
                </a:lnTo>
                <a:lnTo>
                  <a:pt x="1135" y="102"/>
                </a:lnTo>
                <a:cubicBezTo>
                  <a:pt x="1070" y="37"/>
                  <a:pt x="992" y="1"/>
                  <a:pt x="9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989097" y="2482329"/>
            <a:ext cx="38101" cy="15077"/>
          </a:xfrm>
          <a:custGeom>
            <a:avLst/>
            <a:gdLst/>
            <a:ahLst/>
            <a:cxnLst/>
            <a:rect l="l" t="t" r="r" b="b"/>
            <a:pathLst>
              <a:path w="2469" h="977" extrusionOk="0">
                <a:moveTo>
                  <a:pt x="1410" y="1"/>
                </a:moveTo>
                <a:cubicBezTo>
                  <a:pt x="1361" y="1"/>
                  <a:pt x="1314" y="4"/>
                  <a:pt x="1268" y="9"/>
                </a:cubicBezTo>
                <a:cubicBezTo>
                  <a:pt x="1001" y="9"/>
                  <a:pt x="734" y="76"/>
                  <a:pt x="501" y="209"/>
                </a:cubicBezTo>
                <a:cubicBezTo>
                  <a:pt x="367" y="309"/>
                  <a:pt x="234" y="443"/>
                  <a:pt x="134" y="576"/>
                </a:cubicBezTo>
                <a:cubicBezTo>
                  <a:pt x="34" y="676"/>
                  <a:pt x="0" y="776"/>
                  <a:pt x="67" y="910"/>
                </a:cubicBezTo>
                <a:cubicBezTo>
                  <a:pt x="100" y="960"/>
                  <a:pt x="167" y="977"/>
                  <a:pt x="242" y="977"/>
                </a:cubicBezTo>
                <a:cubicBezTo>
                  <a:pt x="317" y="977"/>
                  <a:pt x="401" y="960"/>
                  <a:pt x="467" y="943"/>
                </a:cubicBezTo>
                <a:cubicBezTo>
                  <a:pt x="1001" y="843"/>
                  <a:pt x="1535" y="776"/>
                  <a:pt x="2035" y="776"/>
                </a:cubicBezTo>
                <a:cubicBezTo>
                  <a:pt x="2169" y="776"/>
                  <a:pt x="2269" y="776"/>
                  <a:pt x="2369" y="710"/>
                </a:cubicBezTo>
                <a:cubicBezTo>
                  <a:pt x="2469" y="643"/>
                  <a:pt x="2469" y="510"/>
                  <a:pt x="2402" y="410"/>
                </a:cubicBezTo>
                <a:cubicBezTo>
                  <a:pt x="2335" y="309"/>
                  <a:pt x="2235" y="243"/>
                  <a:pt x="2102" y="176"/>
                </a:cubicBezTo>
                <a:cubicBezTo>
                  <a:pt x="1908" y="65"/>
                  <a:pt x="1646" y="1"/>
                  <a:pt x="141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1072492" y="2553594"/>
            <a:ext cx="267682" cy="280151"/>
          </a:xfrm>
          <a:custGeom>
            <a:avLst/>
            <a:gdLst/>
            <a:ahLst/>
            <a:cxnLst/>
            <a:rect l="l" t="t" r="r" b="b"/>
            <a:pathLst>
              <a:path w="17346" h="18154" extrusionOk="0">
                <a:moveTo>
                  <a:pt x="7524" y="1"/>
                </a:moveTo>
                <a:cubicBezTo>
                  <a:pt x="6874" y="1"/>
                  <a:pt x="6285" y="156"/>
                  <a:pt x="5771" y="462"/>
                </a:cubicBezTo>
                <a:cubicBezTo>
                  <a:pt x="1401" y="3197"/>
                  <a:pt x="0" y="8901"/>
                  <a:pt x="2569" y="13371"/>
                </a:cubicBezTo>
                <a:cubicBezTo>
                  <a:pt x="4331" y="16437"/>
                  <a:pt x="7553" y="18154"/>
                  <a:pt x="10867" y="18154"/>
                </a:cubicBezTo>
                <a:cubicBezTo>
                  <a:pt x="12384" y="18154"/>
                  <a:pt x="13920" y="17794"/>
                  <a:pt x="15344" y="17040"/>
                </a:cubicBezTo>
                <a:cubicBezTo>
                  <a:pt x="16579" y="16340"/>
                  <a:pt x="17346" y="14805"/>
                  <a:pt x="17346" y="12670"/>
                </a:cubicBezTo>
                <a:cubicBezTo>
                  <a:pt x="17346" y="8334"/>
                  <a:pt x="14310" y="3063"/>
                  <a:pt x="10574" y="929"/>
                </a:cubicBezTo>
                <a:cubicBezTo>
                  <a:pt x="9465" y="306"/>
                  <a:pt x="8435" y="1"/>
                  <a:pt x="7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1077013" y="2669842"/>
            <a:ext cx="263161" cy="166711"/>
          </a:xfrm>
          <a:custGeom>
            <a:avLst/>
            <a:gdLst/>
            <a:ahLst/>
            <a:cxnLst/>
            <a:rect l="l" t="t" r="r" b="b"/>
            <a:pathLst>
              <a:path w="17053" h="10803" extrusionOk="0">
                <a:moveTo>
                  <a:pt x="775" y="0"/>
                </a:moveTo>
                <a:cubicBezTo>
                  <a:pt x="0" y="6090"/>
                  <a:pt x="4855" y="10802"/>
                  <a:pt x="10274" y="10802"/>
                </a:cubicBezTo>
                <a:cubicBezTo>
                  <a:pt x="11861" y="10802"/>
                  <a:pt x="13495" y="10398"/>
                  <a:pt x="15051" y="9507"/>
                </a:cubicBezTo>
                <a:cubicBezTo>
                  <a:pt x="16286" y="8807"/>
                  <a:pt x="17053" y="7272"/>
                  <a:pt x="17053" y="5137"/>
                </a:cubicBezTo>
                <a:cubicBezTo>
                  <a:pt x="17020" y="4203"/>
                  <a:pt x="16919" y="3303"/>
                  <a:pt x="16686" y="2402"/>
                </a:cubicBezTo>
                <a:cubicBezTo>
                  <a:pt x="16653" y="5137"/>
                  <a:pt x="15018" y="7906"/>
                  <a:pt x="9781" y="8406"/>
                </a:cubicBezTo>
                <a:cubicBezTo>
                  <a:pt x="9531" y="8428"/>
                  <a:pt x="9285" y="8439"/>
                  <a:pt x="9043" y="8439"/>
                </a:cubicBezTo>
                <a:cubicBezTo>
                  <a:pt x="4497" y="8439"/>
                  <a:pt x="1313" y="4656"/>
                  <a:pt x="77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107491" y="2684179"/>
            <a:ext cx="83919" cy="108270"/>
          </a:xfrm>
          <a:custGeom>
            <a:avLst/>
            <a:gdLst/>
            <a:ahLst/>
            <a:cxnLst/>
            <a:rect l="l" t="t" r="r" b="b"/>
            <a:pathLst>
              <a:path w="5438" h="7016" extrusionOk="0">
                <a:moveTo>
                  <a:pt x="1517" y="0"/>
                </a:moveTo>
                <a:cubicBezTo>
                  <a:pt x="621" y="0"/>
                  <a:pt x="0" y="710"/>
                  <a:pt x="0" y="1940"/>
                </a:cubicBezTo>
                <a:cubicBezTo>
                  <a:pt x="101" y="3841"/>
                  <a:pt x="1101" y="5576"/>
                  <a:pt x="2736" y="6643"/>
                </a:cubicBezTo>
                <a:cubicBezTo>
                  <a:pt x="3163" y="6896"/>
                  <a:pt x="3570" y="7015"/>
                  <a:pt x="3933" y="7015"/>
                </a:cubicBezTo>
                <a:cubicBezTo>
                  <a:pt x="4817" y="7015"/>
                  <a:pt x="5438" y="6305"/>
                  <a:pt x="5438" y="5076"/>
                </a:cubicBezTo>
                <a:cubicBezTo>
                  <a:pt x="5338" y="3174"/>
                  <a:pt x="4304" y="1406"/>
                  <a:pt x="2736" y="372"/>
                </a:cubicBezTo>
                <a:cubicBezTo>
                  <a:pt x="2299" y="120"/>
                  <a:pt x="1885" y="0"/>
                  <a:pt x="1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1122414" y="2684179"/>
            <a:ext cx="68996" cy="99443"/>
          </a:xfrm>
          <a:custGeom>
            <a:avLst/>
            <a:gdLst/>
            <a:ahLst/>
            <a:cxnLst/>
            <a:rect l="l" t="t" r="r" b="b"/>
            <a:pathLst>
              <a:path w="4471" h="6444" extrusionOk="0">
                <a:moveTo>
                  <a:pt x="543" y="0"/>
                </a:moveTo>
                <a:cubicBezTo>
                  <a:pt x="495" y="0"/>
                  <a:pt x="448" y="2"/>
                  <a:pt x="401" y="5"/>
                </a:cubicBezTo>
                <a:cubicBezTo>
                  <a:pt x="134" y="406"/>
                  <a:pt x="1" y="873"/>
                  <a:pt x="1" y="1373"/>
                </a:cubicBezTo>
                <a:cubicBezTo>
                  <a:pt x="134" y="3274"/>
                  <a:pt x="1135" y="5009"/>
                  <a:pt x="2736" y="6076"/>
                </a:cubicBezTo>
                <a:cubicBezTo>
                  <a:pt x="3136" y="6343"/>
                  <a:pt x="3603" y="6443"/>
                  <a:pt x="4104" y="6443"/>
                </a:cubicBezTo>
                <a:cubicBezTo>
                  <a:pt x="4371" y="6010"/>
                  <a:pt x="4471" y="5543"/>
                  <a:pt x="4471" y="5076"/>
                </a:cubicBezTo>
                <a:cubicBezTo>
                  <a:pt x="4371" y="3174"/>
                  <a:pt x="3337" y="1406"/>
                  <a:pt x="1769" y="372"/>
                </a:cubicBezTo>
                <a:cubicBezTo>
                  <a:pt x="1379" y="132"/>
                  <a:pt x="962" y="0"/>
                  <a:pt x="54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124482" y="2720289"/>
            <a:ext cx="66928" cy="63333"/>
          </a:xfrm>
          <a:custGeom>
            <a:avLst/>
            <a:gdLst/>
            <a:ahLst/>
            <a:cxnLst/>
            <a:rect l="l" t="t" r="r" b="b"/>
            <a:pathLst>
              <a:path w="4337" h="4104" extrusionOk="0">
                <a:moveTo>
                  <a:pt x="0" y="0"/>
                </a:moveTo>
                <a:cubicBezTo>
                  <a:pt x="367" y="1535"/>
                  <a:pt x="1268" y="2869"/>
                  <a:pt x="2602" y="3736"/>
                </a:cubicBezTo>
                <a:cubicBezTo>
                  <a:pt x="3002" y="4003"/>
                  <a:pt x="3469" y="4103"/>
                  <a:pt x="3970" y="4103"/>
                </a:cubicBezTo>
                <a:cubicBezTo>
                  <a:pt x="4237" y="3670"/>
                  <a:pt x="4337" y="3203"/>
                  <a:pt x="4337" y="2736"/>
                </a:cubicBezTo>
                <a:cubicBezTo>
                  <a:pt x="4337" y="2269"/>
                  <a:pt x="4237" y="1802"/>
                  <a:pt x="4103" y="1368"/>
                </a:cubicBezTo>
                <a:cubicBezTo>
                  <a:pt x="3848" y="1828"/>
                  <a:pt x="3404" y="2018"/>
                  <a:pt x="2900" y="2018"/>
                </a:cubicBezTo>
                <a:cubicBezTo>
                  <a:pt x="1757" y="2018"/>
                  <a:pt x="301" y="1041"/>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191395" y="2176823"/>
            <a:ext cx="496245" cy="402310"/>
          </a:xfrm>
          <a:custGeom>
            <a:avLst/>
            <a:gdLst/>
            <a:ahLst/>
            <a:cxnLst/>
            <a:rect l="l" t="t" r="r" b="b"/>
            <a:pathLst>
              <a:path w="32157" h="26070" extrusionOk="0">
                <a:moveTo>
                  <a:pt x="22337" y="0"/>
                </a:moveTo>
                <a:cubicBezTo>
                  <a:pt x="20640" y="0"/>
                  <a:pt x="18948" y="442"/>
                  <a:pt x="17446" y="1326"/>
                </a:cubicBezTo>
                <a:lnTo>
                  <a:pt x="12276" y="4328"/>
                </a:lnTo>
                <a:cubicBezTo>
                  <a:pt x="4671" y="8732"/>
                  <a:pt x="1" y="16837"/>
                  <a:pt x="1" y="25610"/>
                </a:cubicBezTo>
                <a:cubicBezTo>
                  <a:pt x="1" y="25744"/>
                  <a:pt x="101" y="25877"/>
                  <a:pt x="234" y="25944"/>
                </a:cubicBezTo>
                <a:cubicBezTo>
                  <a:pt x="418" y="26027"/>
                  <a:pt x="618" y="26069"/>
                  <a:pt x="822" y="26069"/>
                </a:cubicBezTo>
                <a:cubicBezTo>
                  <a:pt x="1026" y="26069"/>
                  <a:pt x="1235" y="26027"/>
                  <a:pt x="1435" y="25944"/>
                </a:cubicBezTo>
                <a:cubicBezTo>
                  <a:pt x="1568" y="25877"/>
                  <a:pt x="1635" y="25744"/>
                  <a:pt x="1669" y="25610"/>
                </a:cubicBezTo>
                <a:cubicBezTo>
                  <a:pt x="1669" y="17438"/>
                  <a:pt x="6038" y="9866"/>
                  <a:pt x="13110" y="5796"/>
                </a:cubicBezTo>
                <a:lnTo>
                  <a:pt x="18280" y="2794"/>
                </a:lnTo>
                <a:cubicBezTo>
                  <a:pt x="19583" y="2047"/>
                  <a:pt x="20968" y="1705"/>
                  <a:pt x="22319" y="1705"/>
                </a:cubicBezTo>
                <a:cubicBezTo>
                  <a:pt x="26402" y="1705"/>
                  <a:pt x="30180" y="4829"/>
                  <a:pt x="30456" y="9365"/>
                </a:cubicBezTo>
                <a:lnTo>
                  <a:pt x="30456" y="9766"/>
                </a:lnTo>
                <a:cubicBezTo>
                  <a:pt x="31256" y="10166"/>
                  <a:pt x="32124" y="10700"/>
                  <a:pt x="32124" y="10700"/>
                </a:cubicBezTo>
                <a:lnTo>
                  <a:pt x="32124" y="9866"/>
                </a:lnTo>
                <a:cubicBezTo>
                  <a:pt x="32157" y="6330"/>
                  <a:pt x="30289" y="3094"/>
                  <a:pt x="27253" y="1326"/>
                </a:cubicBezTo>
                <a:cubicBezTo>
                  <a:pt x="25736" y="442"/>
                  <a:pt x="24034" y="0"/>
                  <a:pt x="22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1131164" y="2575491"/>
            <a:ext cx="170924" cy="255491"/>
          </a:xfrm>
          <a:custGeom>
            <a:avLst/>
            <a:gdLst/>
            <a:ahLst/>
            <a:cxnLst/>
            <a:rect l="l" t="t" r="r" b="b"/>
            <a:pathLst>
              <a:path w="11076" h="16556" extrusionOk="0">
                <a:moveTo>
                  <a:pt x="938" y="1"/>
                </a:moveTo>
                <a:cubicBezTo>
                  <a:pt x="826" y="1"/>
                  <a:pt x="714" y="4"/>
                  <a:pt x="601" y="10"/>
                </a:cubicBezTo>
                <a:cubicBezTo>
                  <a:pt x="401" y="177"/>
                  <a:pt x="168" y="343"/>
                  <a:pt x="1" y="510"/>
                </a:cubicBezTo>
                <a:cubicBezTo>
                  <a:pt x="334" y="444"/>
                  <a:pt x="668" y="377"/>
                  <a:pt x="1002" y="377"/>
                </a:cubicBezTo>
                <a:cubicBezTo>
                  <a:pt x="2036" y="410"/>
                  <a:pt x="3036" y="744"/>
                  <a:pt x="3904" y="1277"/>
                </a:cubicBezTo>
                <a:cubicBezTo>
                  <a:pt x="7606" y="3412"/>
                  <a:pt x="10575" y="8583"/>
                  <a:pt x="10575" y="12819"/>
                </a:cubicBezTo>
                <a:cubicBezTo>
                  <a:pt x="10575" y="14487"/>
                  <a:pt x="10141" y="15755"/>
                  <a:pt x="9341" y="16555"/>
                </a:cubicBezTo>
                <a:cubicBezTo>
                  <a:pt x="9574" y="16488"/>
                  <a:pt x="9841" y="16422"/>
                  <a:pt x="10108" y="16322"/>
                </a:cubicBezTo>
                <a:cubicBezTo>
                  <a:pt x="10742" y="15288"/>
                  <a:pt x="11075" y="14053"/>
                  <a:pt x="11009" y="12819"/>
                </a:cubicBezTo>
                <a:cubicBezTo>
                  <a:pt x="11009" y="8449"/>
                  <a:pt x="7907" y="3112"/>
                  <a:pt x="4137" y="911"/>
                </a:cubicBezTo>
                <a:cubicBezTo>
                  <a:pt x="3167" y="304"/>
                  <a:pt x="2059" y="1"/>
                  <a:pt x="9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1131164" y="2575491"/>
            <a:ext cx="170924" cy="255491"/>
          </a:xfrm>
          <a:custGeom>
            <a:avLst/>
            <a:gdLst/>
            <a:ahLst/>
            <a:cxnLst/>
            <a:rect l="l" t="t" r="r" b="b"/>
            <a:pathLst>
              <a:path w="11076" h="16556" extrusionOk="0">
                <a:moveTo>
                  <a:pt x="938" y="1"/>
                </a:moveTo>
                <a:cubicBezTo>
                  <a:pt x="826" y="1"/>
                  <a:pt x="714" y="4"/>
                  <a:pt x="601" y="10"/>
                </a:cubicBezTo>
                <a:cubicBezTo>
                  <a:pt x="401" y="177"/>
                  <a:pt x="168" y="343"/>
                  <a:pt x="1" y="510"/>
                </a:cubicBezTo>
                <a:cubicBezTo>
                  <a:pt x="334" y="444"/>
                  <a:pt x="668" y="377"/>
                  <a:pt x="1002" y="377"/>
                </a:cubicBezTo>
                <a:cubicBezTo>
                  <a:pt x="2036" y="410"/>
                  <a:pt x="3036" y="744"/>
                  <a:pt x="3904" y="1277"/>
                </a:cubicBezTo>
                <a:cubicBezTo>
                  <a:pt x="7606" y="3412"/>
                  <a:pt x="10575" y="8583"/>
                  <a:pt x="10575" y="12819"/>
                </a:cubicBezTo>
                <a:cubicBezTo>
                  <a:pt x="10575" y="14487"/>
                  <a:pt x="10141" y="15755"/>
                  <a:pt x="9341" y="16555"/>
                </a:cubicBezTo>
                <a:cubicBezTo>
                  <a:pt x="9574" y="16488"/>
                  <a:pt x="9841" y="16422"/>
                  <a:pt x="10108" y="16322"/>
                </a:cubicBezTo>
                <a:cubicBezTo>
                  <a:pt x="10742" y="15288"/>
                  <a:pt x="11075" y="14053"/>
                  <a:pt x="11009" y="12819"/>
                </a:cubicBezTo>
                <a:cubicBezTo>
                  <a:pt x="11009" y="8449"/>
                  <a:pt x="7907" y="3112"/>
                  <a:pt x="4137" y="911"/>
                </a:cubicBezTo>
                <a:cubicBezTo>
                  <a:pt x="3167" y="304"/>
                  <a:pt x="2059" y="1"/>
                  <a:pt x="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2864895" y="3150855"/>
            <a:ext cx="631629" cy="601953"/>
          </a:xfrm>
          <a:custGeom>
            <a:avLst/>
            <a:gdLst/>
            <a:ahLst/>
            <a:cxnLst/>
            <a:rect l="l" t="t" r="r" b="b"/>
            <a:pathLst>
              <a:path w="40930" h="39007" extrusionOk="0">
                <a:moveTo>
                  <a:pt x="11858" y="0"/>
                </a:moveTo>
                <a:cubicBezTo>
                  <a:pt x="11543" y="0"/>
                  <a:pt x="11239" y="47"/>
                  <a:pt x="10942" y="153"/>
                </a:cubicBezTo>
                <a:cubicBezTo>
                  <a:pt x="8940" y="887"/>
                  <a:pt x="9307" y="3355"/>
                  <a:pt x="8040" y="4889"/>
                </a:cubicBezTo>
                <a:cubicBezTo>
                  <a:pt x="5171" y="8492"/>
                  <a:pt x="2803" y="14563"/>
                  <a:pt x="1935" y="20634"/>
                </a:cubicBezTo>
                <a:cubicBezTo>
                  <a:pt x="1402" y="24303"/>
                  <a:pt x="1" y="25237"/>
                  <a:pt x="468" y="26271"/>
                </a:cubicBezTo>
                <a:cubicBezTo>
                  <a:pt x="1335" y="28273"/>
                  <a:pt x="3170" y="27606"/>
                  <a:pt x="5204" y="29407"/>
                </a:cubicBezTo>
                <a:cubicBezTo>
                  <a:pt x="10408" y="34010"/>
                  <a:pt x="14478" y="35978"/>
                  <a:pt x="23417" y="37046"/>
                </a:cubicBezTo>
                <a:cubicBezTo>
                  <a:pt x="26766" y="37457"/>
                  <a:pt x="27425" y="39006"/>
                  <a:pt x="29014" y="39006"/>
                </a:cubicBezTo>
                <a:cubicBezTo>
                  <a:pt x="29230" y="39006"/>
                  <a:pt x="29463" y="38978"/>
                  <a:pt x="29722" y="38914"/>
                </a:cubicBezTo>
                <a:cubicBezTo>
                  <a:pt x="31790" y="38413"/>
                  <a:pt x="30456" y="35978"/>
                  <a:pt x="34025" y="31108"/>
                </a:cubicBezTo>
                <a:cubicBezTo>
                  <a:pt x="36027" y="28306"/>
                  <a:pt x="37628" y="24303"/>
                  <a:pt x="38295" y="18733"/>
                </a:cubicBezTo>
                <a:cubicBezTo>
                  <a:pt x="38728" y="15430"/>
                  <a:pt x="40930" y="13863"/>
                  <a:pt x="39496" y="11995"/>
                </a:cubicBezTo>
                <a:cubicBezTo>
                  <a:pt x="38061" y="10093"/>
                  <a:pt x="37127" y="10960"/>
                  <a:pt x="33325" y="8292"/>
                </a:cubicBezTo>
                <a:cubicBezTo>
                  <a:pt x="29555" y="5657"/>
                  <a:pt x="26019" y="3588"/>
                  <a:pt x="18981" y="2121"/>
                </a:cubicBezTo>
                <a:cubicBezTo>
                  <a:pt x="15752" y="1469"/>
                  <a:pt x="13630" y="0"/>
                  <a:pt x="1185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292158" y="3351825"/>
            <a:ext cx="171727" cy="384687"/>
          </a:xfrm>
          <a:custGeom>
            <a:avLst/>
            <a:gdLst/>
            <a:ahLst/>
            <a:cxnLst/>
            <a:rect l="l" t="t" r="r" b="b"/>
            <a:pathLst>
              <a:path w="11128" h="24928" extrusionOk="0">
                <a:moveTo>
                  <a:pt x="10021" y="1"/>
                </a:moveTo>
                <a:cubicBezTo>
                  <a:pt x="9626" y="1"/>
                  <a:pt x="9090" y="231"/>
                  <a:pt x="8406" y="773"/>
                </a:cubicBezTo>
                <a:cubicBezTo>
                  <a:pt x="6905" y="1974"/>
                  <a:pt x="4904" y="4642"/>
                  <a:pt x="2335" y="10947"/>
                </a:cubicBezTo>
                <a:cubicBezTo>
                  <a:pt x="100" y="16451"/>
                  <a:pt x="0" y="22188"/>
                  <a:pt x="734" y="23989"/>
                </a:cubicBezTo>
                <a:cubicBezTo>
                  <a:pt x="1015" y="24648"/>
                  <a:pt x="1322" y="24928"/>
                  <a:pt x="1620" y="24928"/>
                </a:cubicBezTo>
                <a:cubicBezTo>
                  <a:pt x="2137" y="24928"/>
                  <a:pt x="2627" y="24086"/>
                  <a:pt x="2902" y="22922"/>
                </a:cubicBezTo>
                <a:cubicBezTo>
                  <a:pt x="3436" y="20754"/>
                  <a:pt x="5571" y="18886"/>
                  <a:pt x="7873" y="13715"/>
                </a:cubicBezTo>
                <a:cubicBezTo>
                  <a:pt x="10274" y="8312"/>
                  <a:pt x="9407" y="5943"/>
                  <a:pt x="10508" y="3074"/>
                </a:cubicBezTo>
                <a:cubicBezTo>
                  <a:pt x="11128" y="1452"/>
                  <a:pt x="11015" y="1"/>
                  <a:pt x="1002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2875712" y="3563474"/>
            <a:ext cx="411307" cy="180692"/>
          </a:xfrm>
          <a:custGeom>
            <a:avLst/>
            <a:gdLst/>
            <a:ahLst/>
            <a:cxnLst/>
            <a:rect l="l" t="t" r="r" b="b"/>
            <a:pathLst>
              <a:path w="26653" h="11709" extrusionOk="0">
                <a:moveTo>
                  <a:pt x="0" y="0"/>
                </a:moveTo>
                <a:cubicBezTo>
                  <a:pt x="968" y="1435"/>
                  <a:pt x="2635" y="1034"/>
                  <a:pt x="4503" y="2669"/>
                </a:cubicBezTo>
                <a:cubicBezTo>
                  <a:pt x="6105" y="4137"/>
                  <a:pt x="7873" y="5471"/>
                  <a:pt x="9741" y="6605"/>
                </a:cubicBezTo>
                <a:cubicBezTo>
                  <a:pt x="7506" y="4804"/>
                  <a:pt x="7039" y="2502"/>
                  <a:pt x="5337" y="1602"/>
                </a:cubicBezTo>
                <a:cubicBezTo>
                  <a:pt x="3269" y="434"/>
                  <a:pt x="1635" y="1235"/>
                  <a:pt x="0" y="0"/>
                </a:cubicBezTo>
                <a:close/>
                <a:moveTo>
                  <a:pt x="12943" y="8140"/>
                </a:moveTo>
                <a:cubicBezTo>
                  <a:pt x="15578" y="9174"/>
                  <a:pt x="18647" y="9841"/>
                  <a:pt x="22716" y="10341"/>
                </a:cubicBezTo>
                <a:cubicBezTo>
                  <a:pt x="24118" y="10475"/>
                  <a:pt x="25452" y="10975"/>
                  <a:pt x="26653" y="11709"/>
                </a:cubicBezTo>
                <a:cubicBezTo>
                  <a:pt x="25118" y="10475"/>
                  <a:pt x="24518" y="8506"/>
                  <a:pt x="22049" y="8306"/>
                </a:cubicBezTo>
                <a:cubicBezTo>
                  <a:pt x="21867" y="8289"/>
                  <a:pt x="21659" y="8282"/>
                  <a:pt x="21430" y="8282"/>
                </a:cubicBezTo>
                <a:cubicBezTo>
                  <a:pt x="20215" y="8282"/>
                  <a:pt x="18400" y="8487"/>
                  <a:pt x="16502" y="8487"/>
                </a:cubicBezTo>
                <a:cubicBezTo>
                  <a:pt x="15306" y="8487"/>
                  <a:pt x="14076" y="8406"/>
                  <a:pt x="12943" y="814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2914832" y="3216225"/>
            <a:ext cx="436538" cy="295552"/>
          </a:xfrm>
          <a:custGeom>
            <a:avLst/>
            <a:gdLst/>
            <a:ahLst/>
            <a:cxnLst/>
            <a:rect l="l" t="t" r="r" b="b"/>
            <a:pathLst>
              <a:path w="28288" h="19152" extrusionOk="0">
                <a:moveTo>
                  <a:pt x="13353" y="1"/>
                </a:moveTo>
                <a:cubicBezTo>
                  <a:pt x="12824" y="1"/>
                  <a:pt x="12297" y="18"/>
                  <a:pt x="11775" y="53"/>
                </a:cubicBezTo>
                <a:cubicBezTo>
                  <a:pt x="5037" y="1054"/>
                  <a:pt x="1668" y="7358"/>
                  <a:pt x="534" y="13262"/>
                </a:cubicBezTo>
                <a:cubicBezTo>
                  <a:pt x="0" y="15931"/>
                  <a:pt x="768" y="17766"/>
                  <a:pt x="2335" y="18700"/>
                </a:cubicBezTo>
                <a:cubicBezTo>
                  <a:pt x="2861" y="19003"/>
                  <a:pt x="3632" y="19152"/>
                  <a:pt x="4482" y="19152"/>
                </a:cubicBezTo>
                <a:cubicBezTo>
                  <a:pt x="6060" y="19152"/>
                  <a:pt x="7911" y="18641"/>
                  <a:pt x="8973" y="17666"/>
                </a:cubicBezTo>
                <a:cubicBezTo>
                  <a:pt x="10174" y="16565"/>
                  <a:pt x="11108" y="15264"/>
                  <a:pt x="12476" y="13963"/>
                </a:cubicBezTo>
                <a:cubicBezTo>
                  <a:pt x="13377" y="13129"/>
                  <a:pt x="14477" y="12562"/>
                  <a:pt x="15645" y="12228"/>
                </a:cubicBezTo>
                <a:cubicBezTo>
                  <a:pt x="18881" y="11461"/>
                  <a:pt x="20515" y="11728"/>
                  <a:pt x="23084" y="11394"/>
                </a:cubicBezTo>
                <a:cubicBezTo>
                  <a:pt x="24284" y="11261"/>
                  <a:pt x="25952" y="10827"/>
                  <a:pt x="26886" y="9893"/>
                </a:cubicBezTo>
                <a:cubicBezTo>
                  <a:pt x="27854" y="8993"/>
                  <a:pt x="28287" y="7658"/>
                  <a:pt x="28054" y="6391"/>
                </a:cubicBezTo>
                <a:cubicBezTo>
                  <a:pt x="27887" y="5357"/>
                  <a:pt x="27320" y="4423"/>
                  <a:pt x="26486" y="3822"/>
                </a:cubicBezTo>
                <a:cubicBezTo>
                  <a:pt x="22662" y="1283"/>
                  <a:pt x="17900" y="1"/>
                  <a:pt x="13353"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2257478" y="3083372"/>
            <a:ext cx="526105" cy="483019"/>
          </a:xfrm>
          <a:custGeom>
            <a:avLst/>
            <a:gdLst/>
            <a:ahLst/>
            <a:cxnLst/>
            <a:rect l="l" t="t" r="r" b="b"/>
            <a:pathLst>
              <a:path w="34092" h="31300" extrusionOk="0">
                <a:moveTo>
                  <a:pt x="24960" y="0"/>
                </a:moveTo>
                <a:cubicBezTo>
                  <a:pt x="23573" y="0"/>
                  <a:pt x="21855" y="1087"/>
                  <a:pt x="19314" y="1557"/>
                </a:cubicBezTo>
                <a:cubicBezTo>
                  <a:pt x="13643" y="2591"/>
                  <a:pt x="9307" y="4492"/>
                  <a:pt x="6205" y="6560"/>
                </a:cubicBezTo>
                <a:cubicBezTo>
                  <a:pt x="3103" y="8629"/>
                  <a:pt x="2369" y="7928"/>
                  <a:pt x="1168" y="9396"/>
                </a:cubicBezTo>
                <a:cubicBezTo>
                  <a:pt x="0" y="10897"/>
                  <a:pt x="1735" y="12164"/>
                  <a:pt x="2002" y="14833"/>
                </a:cubicBezTo>
                <a:cubicBezTo>
                  <a:pt x="2435" y="19303"/>
                  <a:pt x="3636" y="22605"/>
                  <a:pt x="5204" y="24840"/>
                </a:cubicBezTo>
                <a:cubicBezTo>
                  <a:pt x="7973" y="28843"/>
                  <a:pt x="6839" y="30778"/>
                  <a:pt x="8506" y="31211"/>
                </a:cubicBezTo>
                <a:cubicBezTo>
                  <a:pt x="8733" y="31272"/>
                  <a:pt x="8934" y="31299"/>
                  <a:pt x="9121" y="31299"/>
                </a:cubicBezTo>
                <a:cubicBezTo>
                  <a:pt x="10366" y="31299"/>
                  <a:pt x="10941" y="30105"/>
                  <a:pt x="13610" y="29844"/>
                </a:cubicBezTo>
                <a:cubicBezTo>
                  <a:pt x="20815" y="29177"/>
                  <a:pt x="25585" y="27342"/>
                  <a:pt x="29822" y="23739"/>
                </a:cubicBezTo>
                <a:cubicBezTo>
                  <a:pt x="31489" y="22338"/>
                  <a:pt x="32957" y="22906"/>
                  <a:pt x="33724" y="21304"/>
                </a:cubicBezTo>
                <a:cubicBezTo>
                  <a:pt x="34091" y="20504"/>
                  <a:pt x="32991" y="19737"/>
                  <a:pt x="32657" y="16768"/>
                </a:cubicBezTo>
                <a:cubicBezTo>
                  <a:pt x="32057" y="11864"/>
                  <a:pt x="30289" y="6961"/>
                  <a:pt x="28054" y="3992"/>
                </a:cubicBezTo>
                <a:cubicBezTo>
                  <a:pt x="27053" y="2724"/>
                  <a:pt x="27387" y="790"/>
                  <a:pt x="25785" y="156"/>
                </a:cubicBezTo>
                <a:cubicBezTo>
                  <a:pt x="25522" y="47"/>
                  <a:pt x="25248" y="0"/>
                  <a:pt x="2496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2257478" y="3083372"/>
            <a:ext cx="526105" cy="483019"/>
          </a:xfrm>
          <a:custGeom>
            <a:avLst/>
            <a:gdLst/>
            <a:ahLst/>
            <a:cxnLst/>
            <a:rect l="l" t="t" r="r" b="b"/>
            <a:pathLst>
              <a:path w="34092" h="31300" extrusionOk="0">
                <a:moveTo>
                  <a:pt x="24960" y="0"/>
                </a:moveTo>
                <a:cubicBezTo>
                  <a:pt x="23573" y="0"/>
                  <a:pt x="21855" y="1087"/>
                  <a:pt x="19314" y="1557"/>
                </a:cubicBezTo>
                <a:cubicBezTo>
                  <a:pt x="13643" y="2591"/>
                  <a:pt x="9307" y="4492"/>
                  <a:pt x="6205" y="6560"/>
                </a:cubicBezTo>
                <a:cubicBezTo>
                  <a:pt x="3103" y="8629"/>
                  <a:pt x="2369" y="7928"/>
                  <a:pt x="1168" y="9396"/>
                </a:cubicBezTo>
                <a:cubicBezTo>
                  <a:pt x="0" y="10897"/>
                  <a:pt x="1735" y="12164"/>
                  <a:pt x="2002" y="14833"/>
                </a:cubicBezTo>
                <a:cubicBezTo>
                  <a:pt x="2435" y="19303"/>
                  <a:pt x="3636" y="22605"/>
                  <a:pt x="5204" y="24840"/>
                </a:cubicBezTo>
                <a:cubicBezTo>
                  <a:pt x="7973" y="28843"/>
                  <a:pt x="6839" y="30778"/>
                  <a:pt x="8506" y="31211"/>
                </a:cubicBezTo>
                <a:cubicBezTo>
                  <a:pt x="8733" y="31272"/>
                  <a:pt x="8934" y="31299"/>
                  <a:pt x="9121" y="31299"/>
                </a:cubicBezTo>
                <a:cubicBezTo>
                  <a:pt x="10366" y="31299"/>
                  <a:pt x="10941" y="30105"/>
                  <a:pt x="13610" y="29844"/>
                </a:cubicBezTo>
                <a:cubicBezTo>
                  <a:pt x="20815" y="29177"/>
                  <a:pt x="25585" y="27342"/>
                  <a:pt x="29822" y="23739"/>
                </a:cubicBezTo>
                <a:cubicBezTo>
                  <a:pt x="31489" y="22338"/>
                  <a:pt x="32957" y="22906"/>
                  <a:pt x="33724" y="21304"/>
                </a:cubicBezTo>
                <a:cubicBezTo>
                  <a:pt x="34091" y="20504"/>
                  <a:pt x="32991" y="19737"/>
                  <a:pt x="32657" y="16768"/>
                </a:cubicBezTo>
                <a:cubicBezTo>
                  <a:pt x="32057" y="11864"/>
                  <a:pt x="30289" y="6961"/>
                  <a:pt x="28054" y="3992"/>
                </a:cubicBezTo>
                <a:cubicBezTo>
                  <a:pt x="27053" y="2724"/>
                  <a:pt x="27387" y="790"/>
                  <a:pt x="25785" y="156"/>
                </a:cubicBezTo>
                <a:cubicBezTo>
                  <a:pt x="25522" y="47"/>
                  <a:pt x="25248" y="0"/>
                  <a:pt x="2496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2283450" y="3241611"/>
            <a:ext cx="132591" cy="312095"/>
          </a:xfrm>
          <a:custGeom>
            <a:avLst/>
            <a:gdLst/>
            <a:ahLst/>
            <a:cxnLst/>
            <a:rect l="l" t="t" r="r" b="b"/>
            <a:pathLst>
              <a:path w="8592" h="20224" extrusionOk="0">
                <a:moveTo>
                  <a:pt x="908" y="0"/>
                </a:moveTo>
                <a:cubicBezTo>
                  <a:pt x="125" y="0"/>
                  <a:pt x="1" y="1171"/>
                  <a:pt x="452" y="2478"/>
                </a:cubicBezTo>
                <a:cubicBezTo>
                  <a:pt x="1286" y="4813"/>
                  <a:pt x="552" y="6714"/>
                  <a:pt x="2387" y="11084"/>
                </a:cubicBezTo>
                <a:cubicBezTo>
                  <a:pt x="4121" y="15287"/>
                  <a:pt x="5823" y="16821"/>
                  <a:pt x="6190" y="18589"/>
                </a:cubicBezTo>
                <a:cubicBezTo>
                  <a:pt x="6382" y="19529"/>
                  <a:pt x="6766" y="20223"/>
                  <a:pt x="7184" y="20223"/>
                </a:cubicBezTo>
                <a:cubicBezTo>
                  <a:pt x="7418" y="20223"/>
                  <a:pt x="7663" y="20005"/>
                  <a:pt x="7891" y="19490"/>
                </a:cubicBezTo>
                <a:cubicBezTo>
                  <a:pt x="8558" y="18055"/>
                  <a:pt x="8591" y="13419"/>
                  <a:pt x="6890" y="8982"/>
                </a:cubicBezTo>
                <a:cubicBezTo>
                  <a:pt x="4922" y="3845"/>
                  <a:pt x="3354" y="1677"/>
                  <a:pt x="2187" y="643"/>
                </a:cubicBezTo>
                <a:cubicBezTo>
                  <a:pt x="1649" y="192"/>
                  <a:pt x="1224" y="0"/>
                  <a:pt x="90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2418079" y="3417797"/>
            <a:ext cx="356231" cy="142606"/>
          </a:xfrm>
          <a:custGeom>
            <a:avLst/>
            <a:gdLst/>
            <a:ahLst/>
            <a:cxnLst/>
            <a:rect l="l" t="t" r="r" b="b"/>
            <a:pathLst>
              <a:path w="23084" h="9241" extrusionOk="0">
                <a:moveTo>
                  <a:pt x="23084" y="0"/>
                </a:moveTo>
                <a:lnTo>
                  <a:pt x="23084" y="0"/>
                </a:lnTo>
                <a:cubicBezTo>
                  <a:pt x="21750" y="1001"/>
                  <a:pt x="20482" y="334"/>
                  <a:pt x="18781" y="1201"/>
                </a:cubicBezTo>
                <a:cubicBezTo>
                  <a:pt x="17380" y="1902"/>
                  <a:pt x="16980" y="3736"/>
                  <a:pt x="15145" y="5137"/>
                </a:cubicBezTo>
                <a:cubicBezTo>
                  <a:pt x="16646" y="4270"/>
                  <a:pt x="18080" y="3236"/>
                  <a:pt x="19415" y="2102"/>
                </a:cubicBezTo>
                <a:cubicBezTo>
                  <a:pt x="20949" y="801"/>
                  <a:pt x="22283" y="1168"/>
                  <a:pt x="23084" y="0"/>
                </a:cubicBezTo>
                <a:close/>
                <a:moveTo>
                  <a:pt x="3981" y="6567"/>
                </a:moveTo>
                <a:cubicBezTo>
                  <a:pt x="3907" y="6567"/>
                  <a:pt x="3837" y="6569"/>
                  <a:pt x="3770" y="6572"/>
                </a:cubicBezTo>
                <a:cubicBezTo>
                  <a:pt x="1802" y="6705"/>
                  <a:pt x="1268" y="8240"/>
                  <a:pt x="1" y="9240"/>
                </a:cubicBezTo>
                <a:cubicBezTo>
                  <a:pt x="968" y="8640"/>
                  <a:pt x="2069" y="8306"/>
                  <a:pt x="3203" y="8206"/>
                </a:cubicBezTo>
                <a:cubicBezTo>
                  <a:pt x="6472" y="7873"/>
                  <a:pt x="8940" y="7406"/>
                  <a:pt x="11075" y="6638"/>
                </a:cubicBezTo>
                <a:lnTo>
                  <a:pt x="11075" y="6638"/>
                </a:lnTo>
                <a:cubicBezTo>
                  <a:pt x="10305" y="6804"/>
                  <a:pt x="9484" y="6862"/>
                  <a:pt x="8671" y="6862"/>
                </a:cubicBezTo>
                <a:cubicBezTo>
                  <a:pt x="6832" y="6862"/>
                  <a:pt x="5037" y="6567"/>
                  <a:pt x="3981" y="65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2374329" y="3134420"/>
            <a:ext cx="370644" cy="239936"/>
          </a:xfrm>
          <a:custGeom>
            <a:avLst/>
            <a:gdLst/>
            <a:ahLst/>
            <a:cxnLst/>
            <a:rect l="l" t="t" r="r" b="b"/>
            <a:pathLst>
              <a:path w="24018" h="15548" extrusionOk="0">
                <a:moveTo>
                  <a:pt x="12977" y="0"/>
                </a:moveTo>
                <a:cubicBezTo>
                  <a:pt x="9308" y="0"/>
                  <a:pt x="5113" y="883"/>
                  <a:pt x="2169" y="2752"/>
                </a:cubicBezTo>
                <a:cubicBezTo>
                  <a:pt x="1535" y="3186"/>
                  <a:pt x="367" y="4320"/>
                  <a:pt x="234" y="5154"/>
                </a:cubicBezTo>
                <a:cubicBezTo>
                  <a:pt x="0" y="6188"/>
                  <a:pt x="334" y="7255"/>
                  <a:pt x="1068" y="8023"/>
                </a:cubicBezTo>
                <a:cubicBezTo>
                  <a:pt x="1835" y="8756"/>
                  <a:pt x="3169" y="9157"/>
                  <a:pt x="4137" y="9290"/>
                </a:cubicBezTo>
                <a:cubicBezTo>
                  <a:pt x="4693" y="9371"/>
                  <a:pt x="5239" y="9394"/>
                  <a:pt x="5793" y="9394"/>
                </a:cubicBezTo>
                <a:cubicBezTo>
                  <a:pt x="6519" y="9394"/>
                  <a:pt x="7258" y="9355"/>
                  <a:pt x="8053" y="9355"/>
                </a:cubicBezTo>
                <a:cubicBezTo>
                  <a:pt x="8912" y="9355"/>
                  <a:pt x="9836" y="9400"/>
                  <a:pt x="10875" y="9590"/>
                </a:cubicBezTo>
                <a:cubicBezTo>
                  <a:pt x="12042" y="9891"/>
                  <a:pt x="13110" y="10458"/>
                  <a:pt x="14044" y="11225"/>
                </a:cubicBezTo>
                <a:cubicBezTo>
                  <a:pt x="15111" y="12292"/>
                  <a:pt x="15812" y="13360"/>
                  <a:pt x="16779" y="14260"/>
                </a:cubicBezTo>
                <a:cubicBezTo>
                  <a:pt x="17636" y="15095"/>
                  <a:pt x="19209" y="15548"/>
                  <a:pt x="20510" y="15548"/>
                </a:cubicBezTo>
                <a:cubicBezTo>
                  <a:pt x="21133" y="15548"/>
                  <a:pt x="21694" y="15444"/>
                  <a:pt x="22083" y="15228"/>
                </a:cubicBezTo>
                <a:cubicBezTo>
                  <a:pt x="23384" y="14494"/>
                  <a:pt x="24018" y="13060"/>
                  <a:pt x="23651" y="10891"/>
                </a:cubicBezTo>
                <a:cubicBezTo>
                  <a:pt x="22850" y="6155"/>
                  <a:pt x="20282" y="984"/>
                  <a:pt x="14878" y="84"/>
                </a:cubicBezTo>
                <a:cubicBezTo>
                  <a:pt x="14267" y="28"/>
                  <a:pt x="13631" y="0"/>
                  <a:pt x="1297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2471612" y="3752901"/>
            <a:ext cx="246078" cy="243500"/>
          </a:xfrm>
          <a:custGeom>
            <a:avLst/>
            <a:gdLst/>
            <a:ahLst/>
            <a:cxnLst/>
            <a:rect l="l" t="t" r="r" b="b"/>
            <a:pathLst>
              <a:path w="15946" h="15779" extrusionOk="0">
                <a:moveTo>
                  <a:pt x="8474" y="1"/>
                </a:moveTo>
                <a:lnTo>
                  <a:pt x="1" y="5071"/>
                </a:lnTo>
                <a:lnTo>
                  <a:pt x="9141" y="15779"/>
                </a:lnTo>
                <a:cubicBezTo>
                  <a:pt x="9141" y="15779"/>
                  <a:pt x="14211" y="15512"/>
                  <a:pt x="15078" y="13077"/>
                </a:cubicBezTo>
                <a:cubicBezTo>
                  <a:pt x="15946" y="10675"/>
                  <a:pt x="13777" y="8173"/>
                  <a:pt x="12510" y="7306"/>
                </a:cubicBezTo>
                <a:lnTo>
                  <a:pt x="8474"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639434" y="3920724"/>
            <a:ext cx="153933" cy="316154"/>
          </a:xfrm>
          <a:custGeom>
            <a:avLst/>
            <a:gdLst/>
            <a:ahLst/>
            <a:cxnLst/>
            <a:rect l="l" t="t" r="r" b="b"/>
            <a:pathLst>
              <a:path w="9975" h="20487" extrusionOk="0">
                <a:moveTo>
                  <a:pt x="6305" y="0"/>
                </a:moveTo>
                <a:cubicBezTo>
                  <a:pt x="6305" y="0"/>
                  <a:pt x="734" y="17279"/>
                  <a:pt x="367" y="18447"/>
                </a:cubicBezTo>
                <a:cubicBezTo>
                  <a:pt x="0" y="19614"/>
                  <a:pt x="1968" y="20482"/>
                  <a:pt x="1968" y="20482"/>
                </a:cubicBezTo>
                <a:cubicBezTo>
                  <a:pt x="2036" y="20485"/>
                  <a:pt x="2103" y="20487"/>
                  <a:pt x="2170" y="20487"/>
                </a:cubicBezTo>
                <a:cubicBezTo>
                  <a:pt x="2763" y="20487"/>
                  <a:pt x="3330" y="20355"/>
                  <a:pt x="3870" y="20115"/>
                </a:cubicBezTo>
                <a:cubicBezTo>
                  <a:pt x="5438" y="19281"/>
                  <a:pt x="7339" y="17613"/>
                  <a:pt x="8673" y="14010"/>
                </a:cubicBezTo>
                <a:cubicBezTo>
                  <a:pt x="9974" y="10374"/>
                  <a:pt x="9007" y="9040"/>
                  <a:pt x="8540" y="7572"/>
                </a:cubicBezTo>
                <a:cubicBezTo>
                  <a:pt x="8106" y="6271"/>
                  <a:pt x="7906" y="5971"/>
                  <a:pt x="7639" y="4937"/>
                </a:cubicBezTo>
                <a:cubicBezTo>
                  <a:pt x="7406" y="3903"/>
                  <a:pt x="7606" y="1668"/>
                  <a:pt x="7306" y="1201"/>
                </a:cubicBezTo>
                <a:cubicBezTo>
                  <a:pt x="7072" y="734"/>
                  <a:pt x="6705" y="334"/>
                  <a:pt x="63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2596703" y="3863147"/>
            <a:ext cx="181726" cy="366231"/>
          </a:xfrm>
          <a:custGeom>
            <a:avLst/>
            <a:gdLst/>
            <a:ahLst/>
            <a:cxnLst/>
            <a:rect l="l" t="t" r="r" b="b"/>
            <a:pathLst>
              <a:path w="11776" h="23732" extrusionOk="0">
                <a:moveTo>
                  <a:pt x="4745" y="1"/>
                </a:moveTo>
                <a:cubicBezTo>
                  <a:pt x="4643" y="1"/>
                  <a:pt x="4543" y="47"/>
                  <a:pt x="4437" y="162"/>
                </a:cubicBezTo>
                <a:lnTo>
                  <a:pt x="5038" y="996"/>
                </a:lnTo>
                <a:cubicBezTo>
                  <a:pt x="6005" y="2464"/>
                  <a:pt x="5104" y="3031"/>
                  <a:pt x="5038" y="3765"/>
                </a:cubicBezTo>
                <a:cubicBezTo>
                  <a:pt x="5038" y="4599"/>
                  <a:pt x="5138" y="5399"/>
                  <a:pt x="5304" y="6200"/>
                </a:cubicBezTo>
                <a:cubicBezTo>
                  <a:pt x="4675" y="5287"/>
                  <a:pt x="4402" y="4523"/>
                  <a:pt x="3702" y="4523"/>
                </a:cubicBezTo>
                <a:cubicBezTo>
                  <a:pt x="3659" y="4523"/>
                  <a:pt x="3615" y="4526"/>
                  <a:pt x="3570" y="4532"/>
                </a:cubicBezTo>
                <a:cubicBezTo>
                  <a:pt x="2769" y="4599"/>
                  <a:pt x="2669" y="4565"/>
                  <a:pt x="1468" y="5599"/>
                </a:cubicBezTo>
                <a:cubicBezTo>
                  <a:pt x="301" y="6600"/>
                  <a:pt x="1" y="7000"/>
                  <a:pt x="34" y="7334"/>
                </a:cubicBezTo>
                <a:cubicBezTo>
                  <a:pt x="67" y="7734"/>
                  <a:pt x="568" y="8335"/>
                  <a:pt x="768" y="8668"/>
                </a:cubicBezTo>
                <a:cubicBezTo>
                  <a:pt x="1468" y="9736"/>
                  <a:pt x="1702" y="11170"/>
                  <a:pt x="1902" y="12404"/>
                </a:cubicBezTo>
                <a:cubicBezTo>
                  <a:pt x="2836" y="18242"/>
                  <a:pt x="401" y="21110"/>
                  <a:pt x="3403" y="23445"/>
                </a:cubicBezTo>
                <a:cubicBezTo>
                  <a:pt x="3658" y="23615"/>
                  <a:pt x="3989" y="23731"/>
                  <a:pt x="4402" y="23731"/>
                </a:cubicBezTo>
                <a:cubicBezTo>
                  <a:pt x="5452" y="23731"/>
                  <a:pt x="7029" y="22980"/>
                  <a:pt x="9207" y="20443"/>
                </a:cubicBezTo>
                <a:cubicBezTo>
                  <a:pt x="10742" y="18642"/>
                  <a:pt x="11776" y="14839"/>
                  <a:pt x="11309" y="13071"/>
                </a:cubicBezTo>
                <a:cubicBezTo>
                  <a:pt x="10808" y="11303"/>
                  <a:pt x="10075" y="10136"/>
                  <a:pt x="9774" y="8768"/>
                </a:cubicBezTo>
                <a:cubicBezTo>
                  <a:pt x="9474" y="7401"/>
                  <a:pt x="9774" y="4899"/>
                  <a:pt x="9107" y="3731"/>
                </a:cubicBezTo>
                <a:cubicBezTo>
                  <a:pt x="8640" y="3064"/>
                  <a:pt x="8040" y="2497"/>
                  <a:pt x="7339" y="2097"/>
                </a:cubicBezTo>
                <a:cubicBezTo>
                  <a:pt x="6806" y="1730"/>
                  <a:pt x="6205" y="829"/>
                  <a:pt x="5638" y="496"/>
                </a:cubicBezTo>
                <a:cubicBezTo>
                  <a:pt x="5258" y="282"/>
                  <a:pt x="4997" y="1"/>
                  <a:pt x="474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2596703" y="3863147"/>
            <a:ext cx="181726" cy="366231"/>
          </a:xfrm>
          <a:custGeom>
            <a:avLst/>
            <a:gdLst/>
            <a:ahLst/>
            <a:cxnLst/>
            <a:rect l="l" t="t" r="r" b="b"/>
            <a:pathLst>
              <a:path w="11776" h="23732" extrusionOk="0">
                <a:moveTo>
                  <a:pt x="4745" y="1"/>
                </a:moveTo>
                <a:cubicBezTo>
                  <a:pt x="4643" y="1"/>
                  <a:pt x="4543" y="47"/>
                  <a:pt x="4437" y="162"/>
                </a:cubicBezTo>
                <a:lnTo>
                  <a:pt x="5038" y="996"/>
                </a:lnTo>
                <a:cubicBezTo>
                  <a:pt x="6005" y="2464"/>
                  <a:pt x="5104" y="3031"/>
                  <a:pt x="5038" y="3765"/>
                </a:cubicBezTo>
                <a:cubicBezTo>
                  <a:pt x="5038" y="4599"/>
                  <a:pt x="5138" y="5399"/>
                  <a:pt x="5304" y="6200"/>
                </a:cubicBezTo>
                <a:cubicBezTo>
                  <a:pt x="4675" y="5287"/>
                  <a:pt x="4402" y="4523"/>
                  <a:pt x="3702" y="4523"/>
                </a:cubicBezTo>
                <a:cubicBezTo>
                  <a:pt x="3659" y="4523"/>
                  <a:pt x="3615" y="4526"/>
                  <a:pt x="3570" y="4532"/>
                </a:cubicBezTo>
                <a:cubicBezTo>
                  <a:pt x="2769" y="4599"/>
                  <a:pt x="2669" y="4565"/>
                  <a:pt x="1468" y="5599"/>
                </a:cubicBezTo>
                <a:cubicBezTo>
                  <a:pt x="301" y="6600"/>
                  <a:pt x="1" y="7000"/>
                  <a:pt x="34" y="7334"/>
                </a:cubicBezTo>
                <a:cubicBezTo>
                  <a:pt x="67" y="7734"/>
                  <a:pt x="568" y="8335"/>
                  <a:pt x="768" y="8668"/>
                </a:cubicBezTo>
                <a:cubicBezTo>
                  <a:pt x="1468" y="9736"/>
                  <a:pt x="1702" y="11170"/>
                  <a:pt x="1902" y="12404"/>
                </a:cubicBezTo>
                <a:cubicBezTo>
                  <a:pt x="2836" y="18242"/>
                  <a:pt x="401" y="21110"/>
                  <a:pt x="3403" y="23445"/>
                </a:cubicBezTo>
                <a:cubicBezTo>
                  <a:pt x="3658" y="23615"/>
                  <a:pt x="3989" y="23731"/>
                  <a:pt x="4402" y="23731"/>
                </a:cubicBezTo>
                <a:cubicBezTo>
                  <a:pt x="5452" y="23731"/>
                  <a:pt x="7029" y="22980"/>
                  <a:pt x="9207" y="20443"/>
                </a:cubicBezTo>
                <a:cubicBezTo>
                  <a:pt x="10742" y="18642"/>
                  <a:pt x="11776" y="14839"/>
                  <a:pt x="11309" y="13071"/>
                </a:cubicBezTo>
                <a:cubicBezTo>
                  <a:pt x="10808" y="11303"/>
                  <a:pt x="10075" y="10136"/>
                  <a:pt x="9774" y="8768"/>
                </a:cubicBezTo>
                <a:cubicBezTo>
                  <a:pt x="9474" y="7401"/>
                  <a:pt x="9774" y="4899"/>
                  <a:pt x="9107" y="3731"/>
                </a:cubicBezTo>
                <a:cubicBezTo>
                  <a:pt x="8640" y="3064"/>
                  <a:pt x="8040" y="2497"/>
                  <a:pt x="7339" y="2097"/>
                </a:cubicBezTo>
                <a:cubicBezTo>
                  <a:pt x="6806" y="1730"/>
                  <a:pt x="6205" y="829"/>
                  <a:pt x="5638" y="496"/>
                </a:cubicBezTo>
                <a:cubicBezTo>
                  <a:pt x="5258" y="282"/>
                  <a:pt x="4997" y="1"/>
                  <a:pt x="47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2625530" y="4038083"/>
            <a:ext cx="152900" cy="191294"/>
          </a:xfrm>
          <a:custGeom>
            <a:avLst/>
            <a:gdLst/>
            <a:ahLst/>
            <a:cxnLst/>
            <a:rect l="l" t="t" r="r" b="b"/>
            <a:pathLst>
              <a:path w="9908" h="12396" extrusionOk="0">
                <a:moveTo>
                  <a:pt x="8840" y="1"/>
                </a:moveTo>
                <a:cubicBezTo>
                  <a:pt x="8840" y="134"/>
                  <a:pt x="8874" y="234"/>
                  <a:pt x="8907" y="334"/>
                </a:cubicBezTo>
                <a:cubicBezTo>
                  <a:pt x="8907" y="568"/>
                  <a:pt x="8940" y="801"/>
                  <a:pt x="8940" y="1035"/>
                </a:cubicBezTo>
                <a:cubicBezTo>
                  <a:pt x="9040" y="1935"/>
                  <a:pt x="8907" y="2836"/>
                  <a:pt x="8540" y="3670"/>
                </a:cubicBezTo>
                <a:cubicBezTo>
                  <a:pt x="8173" y="4371"/>
                  <a:pt x="7339" y="6172"/>
                  <a:pt x="6339" y="6172"/>
                </a:cubicBezTo>
                <a:cubicBezTo>
                  <a:pt x="5805" y="6172"/>
                  <a:pt x="5338" y="5605"/>
                  <a:pt x="5171" y="4971"/>
                </a:cubicBezTo>
                <a:cubicBezTo>
                  <a:pt x="5104" y="4704"/>
                  <a:pt x="4971" y="3970"/>
                  <a:pt x="4971" y="3970"/>
                </a:cubicBezTo>
                <a:cubicBezTo>
                  <a:pt x="4070" y="4137"/>
                  <a:pt x="3203" y="4471"/>
                  <a:pt x="2369" y="4904"/>
                </a:cubicBezTo>
                <a:cubicBezTo>
                  <a:pt x="935" y="5772"/>
                  <a:pt x="968" y="5972"/>
                  <a:pt x="968" y="5972"/>
                </a:cubicBezTo>
                <a:cubicBezTo>
                  <a:pt x="1035" y="6405"/>
                  <a:pt x="1035" y="6806"/>
                  <a:pt x="968" y="7239"/>
                </a:cubicBezTo>
                <a:cubicBezTo>
                  <a:pt x="868" y="7673"/>
                  <a:pt x="668" y="8107"/>
                  <a:pt x="368" y="8440"/>
                </a:cubicBezTo>
                <a:cubicBezTo>
                  <a:pt x="268" y="8574"/>
                  <a:pt x="134" y="8640"/>
                  <a:pt x="1" y="8740"/>
                </a:cubicBezTo>
                <a:cubicBezTo>
                  <a:pt x="1" y="10075"/>
                  <a:pt x="301" y="11142"/>
                  <a:pt x="1568" y="12109"/>
                </a:cubicBezTo>
                <a:cubicBezTo>
                  <a:pt x="1813" y="12279"/>
                  <a:pt x="2138" y="12395"/>
                  <a:pt x="2547" y="12395"/>
                </a:cubicBezTo>
                <a:cubicBezTo>
                  <a:pt x="3584" y="12395"/>
                  <a:pt x="5161" y="11644"/>
                  <a:pt x="7339" y="9107"/>
                </a:cubicBezTo>
                <a:cubicBezTo>
                  <a:pt x="8874" y="7306"/>
                  <a:pt x="9908" y="3503"/>
                  <a:pt x="9441" y="1735"/>
                </a:cubicBezTo>
                <a:cubicBezTo>
                  <a:pt x="9274" y="1135"/>
                  <a:pt x="9074" y="568"/>
                  <a:pt x="88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2622444" y="4033963"/>
            <a:ext cx="23688" cy="111465"/>
          </a:xfrm>
          <a:custGeom>
            <a:avLst/>
            <a:gdLst/>
            <a:ahLst/>
            <a:cxnLst/>
            <a:rect l="l" t="t" r="r" b="b"/>
            <a:pathLst>
              <a:path w="1535" h="7223" extrusionOk="0">
                <a:moveTo>
                  <a:pt x="1" y="1"/>
                </a:moveTo>
                <a:cubicBezTo>
                  <a:pt x="101" y="468"/>
                  <a:pt x="167" y="902"/>
                  <a:pt x="234" y="1335"/>
                </a:cubicBezTo>
                <a:cubicBezTo>
                  <a:pt x="468" y="2870"/>
                  <a:pt x="534" y="4437"/>
                  <a:pt x="401" y="5972"/>
                </a:cubicBezTo>
                <a:cubicBezTo>
                  <a:pt x="671" y="6859"/>
                  <a:pt x="941" y="7222"/>
                  <a:pt x="1140" y="7222"/>
                </a:cubicBezTo>
                <a:cubicBezTo>
                  <a:pt x="1285" y="7222"/>
                  <a:pt x="1393" y="7029"/>
                  <a:pt x="1435" y="6706"/>
                </a:cubicBezTo>
                <a:cubicBezTo>
                  <a:pt x="1535" y="5938"/>
                  <a:pt x="634" y="2703"/>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2664650" y="3862962"/>
            <a:ext cx="53549" cy="249750"/>
          </a:xfrm>
          <a:custGeom>
            <a:avLst/>
            <a:gdLst/>
            <a:ahLst/>
            <a:cxnLst/>
            <a:rect l="l" t="t" r="r" b="b"/>
            <a:pathLst>
              <a:path w="3470" h="16184" extrusionOk="0">
                <a:moveTo>
                  <a:pt x="339" y="0"/>
                </a:moveTo>
                <a:cubicBezTo>
                  <a:pt x="232" y="0"/>
                  <a:pt x="124" y="51"/>
                  <a:pt x="1" y="174"/>
                </a:cubicBezTo>
                <a:lnTo>
                  <a:pt x="635" y="1008"/>
                </a:lnTo>
                <a:cubicBezTo>
                  <a:pt x="1569" y="2476"/>
                  <a:pt x="701" y="3043"/>
                  <a:pt x="635" y="3777"/>
                </a:cubicBezTo>
                <a:cubicBezTo>
                  <a:pt x="635" y="4611"/>
                  <a:pt x="701" y="5411"/>
                  <a:pt x="901" y="6178"/>
                </a:cubicBezTo>
                <a:cubicBezTo>
                  <a:pt x="1368" y="8747"/>
                  <a:pt x="1869" y="9614"/>
                  <a:pt x="2036" y="12016"/>
                </a:cubicBezTo>
                <a:cubicBezTo>
                  <a:pt x="2202" y="14418"/>
                  <a:pt x="1635" y="15985"/>
                  <a:pt x="1969" y="16152"/>
                </a:cubicBezTo>
                <a:cubicBezTo>
                  <a:pt x="2017" y="16171"/>
                  <a:pt x="2073" y="16183"/>
                  <a:pt x="2134" y="16183"/>
                </a:cubicBezTo>
                <a:cubicBezTo>
                  <a:pt x="2495" y="16183"/>
                  <a:pt x="3037" y="15777"/>
                  <a:pt x="3236" y="14151"/>
                </a:cubicBezTo>
                <a:cubicBezTo>
                  <a:pt x="3470" y="12249"/>
                  <a:pt x="2736" y="8980"/>
                  <a:pt x="2236" y="7446"/>
                </a:cubicBezTo>
                <a:cubicBezTo>
                  <a:pt x="1702" y="5878"/>
                  <a:pt x="1302" y="4244"/>
                  <a:pt x="1469" y="3243"/>
                </a:cubicBezTo>
                <a:cubicBezTo>
                  <a:pt x="1602" y="2509"/>
                  <a:pt x="2002" y="1408"/>
                  <a:pt x="1602" y="708"/>
                </a:cubicBezTo>
                <a:cubicBezTo>
                  <a:pt x="1469" y="641"/>
                  <a:pt x="1335" y="574"/>
                  <a:pt x="1235" y="508"/>
                </a:cubicBezTo>
                <a:cubicBezTo>
                  <a:pt x="820" y="254"/>
                  <a:pt x="580" y="0"/>
                  <a:pt x="3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2635823" y="4095228"/>
            <a:ext cx="70030" cy="40416"/>
          </a:xfrm>
          <a:custGeom>
            <a:avLst/>
            <a:gdLst/>
            <a:ahLst/>
            <a:cxnLst/>
            <a:rect l="l" t="t" r="r" b="b"/>
            <a:pathLst>
              <a:path w="4538" h="2619" extrusionOk="0">
                <a:moveTo>
                  <a:pt x="4271" y="0"/>
                </a:moveTo>
                <a:cubicBezTo>
                  <a:pt x="2469" y="301"/>
                  <a:pt x="1469" y="734"/>
                  <a:pt x="68" y="2202"/>
                </a:cubicBezTo>
                <a:cubicBezTo>
                  <a:pt x="1" y="2302"/>
                  <a:pt x="1" y="2469"/>
                  <a:pt x="68" y="2569"/>
                </a:cubicBezTo>
                <a:cubicBezTo>
                  <a:pt x="118" y="2602"/>
                  <a:pt x="184" y="2619"/>
                  <a:pt x="247" y="2619"/>
                </a:cubicBezTo>
                <a:cubicBezTo>
                  <a:pt x="309" y="2619"/>
                  <a:pt x="368" y="2602"/>
                  <a:pt x="401" y="2569"/>
                </a:cubicBezTo>
                <a:cubicBezTo>
                  <a:pt x="1735" y="1135"/>
                  <a:pt x="2636" y="768"/>
                  <a:pt x="4337" y="501"/>
                </a:cubicBezTo>
                <a:cubicBezTo>
                  <a:pt x="4371" y="501"/>
                  <a:pt x="4404" y="467"/>
                  <a:pt x="4471" y="434"/>
                </a:cubicBezTo>
                <a:cubicBezTo>
                  <a:pt x="4504" y="367"/>
                  <a:pt x="4537" y="301"/>
                  <a:pt x="4537" y="201"/>
                </a:cubicBezTo>
                <a:cubicBezTo>
                  <a:pt x="4504" y="67"/>
                  <a:pt x="4404" y="0"/>
                  <a:pt x="427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2629141" y="4064302"/>
            <a:ext cx="75030" cy="43425"/>
          </a:xfrm>
          <a:custGeom>
            <a:avLst/>
            <a:gdLst/>
            <a:ahLst/>
            <a:cxnLst/>
            <a:rect l="l" t="t" r="r" b="b"/>
            <a:pathLst>
              <a:path w="4862" h="2814" extrusionOk="0">
                <a:moveTo>
                  <a:pt x="4506" y="0"/>
                </a:moveTo>
                <a:cubicBezTo>
                  <a:pt x="4494" y="0"/>
                  <a:pt x="4482" y="1"/>
                  <a:pt x="4470" y="3"/>
                </a:cubicBezTo>
                <a:cubicBezTo>
                  <a:pt x="2635" y="337"/>
                  <a:pt x="1568" y="837"/>
                  <a:pt x="67" y="2405"/>
                </a:cubicBezTo>
                <a:cubicBezTo>
                  <a:pt x="0" y="2505"/>
                  <a:pt x="0" y="2672"/>
                  <a:pt x="67" y="2738"/>
                </a:cubicBezTo>
                <a:cubicBezTo>
                  <a:pt x="117" y="2788"/>
                  <a:pt x="184" y="2813"/>
                  <a:pt x="250" y="2813"/>
                </a:cubicBezTo>
                <a:cubicBezTo>
                  <a:pt x="317" y="2813"/>
                  <a:pt x="384" y="2788"/>
                  <a:pt x="434" y="2738"/>
                </a:cubicBezTo>
                <a:cubicBezTo>
                  <a:pt x="1468" y="1504"/>
                  <a:pt x="2936" y="703"/>
                  <a:pt x="4570" y="503"/>
                </a:cubicBezTo>
                <a:cubicBezTo>
                  <a:pt x="4603" y="503"/>
                  <a:pt x="4637" y="470"/>
                  <a:pt x="4670" y="437"/>
                </a:cubicBezTo>
                <a:lnTo>
                  <a:pt x="4704" y="437"/>
                </a:lnTo>
                <a:cubicBezTo>
                  <a:pt x="4862" y="278"/>
                  <a:pt x="4720" y="0"/>
                  <a:pt x="45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2622953" y="4029812"/>
            <a:ext cx="84274" cy="48564"/>
          </a:xfrm>
          <a:custGeom>
            <a:avLst/>
            <a:gdLst/>
            <a:ahLst/>
            <a:cxnLst/>
            <a:rect l="l" t="t" r="r" b="b"/>
            <a:pathLst>
              <a:path w="5461" h="3147" extrusionOk="0">
                <a:moveTo>
                  <a:pt x="5046" y="1"/>
                </a:moveTo>
                <a:cubicBezTo>
                  <a:pt x="5032" y="1"/>
                  <a:pt x="5019" y="1"/>
                  <a:pt x="5004" y="3"/>
                </a:cubicBezTo>
                <a:cubicBezTo>
                  <a:pt x="2970" y="403"/>
                  <a:pt x="1735" y="970"/>
                  <a:pt x="101" y="2705"/>
                </a:cubicBezTo>
                <a:cubicBezTo>
                  <a:pt x="1" y="2805"/>
                  <a:pt x="1" y="2972"/>
                  <a:pt x="101" y="3072"/>
                </a:cubicBezTo>
                <a:cubicBezTo>
                  <a:pt x="151" y="3122"/>
                  <a:pt x="218" y="3147"/>
                  <a:pt x="289" y="3147"/>
                </a:cubicBezTo>
                <a:cubicBezTo>
                  <a:pt x="360" y="3147"/>
                  <a:pt x="435" y="3122"/>
                  <a:pt x="501" y="3072"/>
                </a:cubicBezTo>
                <a:cubicBezTo>
                  <a:pt x="2036" y="1437"/>
                  <a:pt x="3170" y="904"/>
                  <a:pt x="5105" y="570"/>
                </a:cubicBezTo>
                <a:cubicBezTo>
                  <a:pt x="5138" y="537"/>
                  <a:pt x="5205" y="537"/>
                  <a:pt x="5238" y="503"/>
                </a:cubicBezTo>
                <a:lnTo>
                  <a:pt x="5238" y="470"/>
                </a:lnTo>
                <a:cubicBezTo>
                  <a:pt x="5460" y="311"/>
                  <a:pt x="5320" y="1"/>
                  <a:pt x="50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2620900" y="4000923"/>
            <a:ext cx="80832" cy="47608"/>
          </a:xfrm>
          <a:custGeom>
            <a:avLst/>
            <a:gdLst/>
            <a:ahLst/>
            <a:cxnLst/>
            <a:rect l="l" t="t" r="r" b="b"/>
            <a:pathLst>
              <a:path w="5238" h="3085" extrusionOk="0">
                <a:moveTo>
                  <a:pt x="4958" y="1"/>
                </a:moveTo>
                <a:cubicBezTo>
                  <a:pt x="4940" y="1"/>
                  <a:pt x="4922" y="3"/>
                  <a:pt x="4904" y="7"/>
                </a:cubicBezTo>
                <a:cubicBezTo>
                  <a:pt x="2903" y="374"/>
                  <a:pt x="1702" y="974"/>
                  <a:pt x="101" y="2642"/>
                </a:cubicBezTo>
                <a:cubicBezTo>
                  <a:pt x="0" y="2742"/>
                  <a:pt x="0" y="2909"/>
                  <a:pt x="101" y="3009"/>
                </a:cubicBezTo>
                <a:cubicBezTo>
                  <a:pt x="151" y="3059"/>
                  <a:pt x="217" y="3084"/>
                  <a:pt x="284" y="3084"/>
                </a:cubicBezTo>
                <a:cubicBezTo>
                  <a:pt x="351" y="3084"/>
                  <a:pt x="417" y="3059"/>
                  <a:pt x="467" y="3009"/>
                </a:cubicBezTo>
                <a:cubicBezTo>
                  <a:pt x="2002" y="1408"/>
                  <a:pt x="3103" y="874"/>
                  <a:pt x="5004" y="541"/>
                </a:cubicBezTo>
                <a:cubicBezTo>
                  <a:pt x="5037" y="541"/>
                  <a:pt x="5071" y="507"/>
                  <a:pt x="5137" y="474"/>
                </a:cubicBezTo>
                <a:cubicBezTo>
                  <a:pt x="5204" y="407"/>
                  <a:pt x="5238" y="307"/>
                  <a:pt x="5204" y="207"/>
                </a:cubicBezTo>
                <a:cubicBezTo>
                  <a:pt x="5204" y="91"/>
                  <a:pt x="5078" y="1"/>
                  <a:pt x="495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2611641" y="3972575"/>
            <a:ext cx="82098" cy="47638"/>
          </a:xfrm>
          <a:custGeom>
            <a:avLst/>
            <a:gdLst/>
            <a:ahLst/>
            <a:cxnLst/>
            <a:rect l="l" t="t" r="r" b="b"/>
            <a:pathLst>
              <a:path w="5320" h="3087" extrusionOk="0">
                <a:moveTo>
                  <a:pt x="4972" y="1"/>
                </a:moveTo>
                <a:cubicBezTo>
                  <a:pt x="4950" y="1"/>
                  <a:pt x="4927" y="3"/>
                  <a:pt x="4904" y="9"/>
                </a:cubicBezTo>
                <a:cubicBezTo>
                  <a:pt x="2902" y="376"/>
                  <a:pt x="1701" y="943"/>
                  <a:pt x="133" y="2611"/>
                </a:cubicBezTo>
                <a:cubicBezTo>
                  <a:pt x="0" y="2711"/>
                  <a:pt x="0" y="2878"/>
                  <a:pt x="133" y="3012"/>
                </a:cubicBezTo>
                <a:cubicBezTo>
                  <a:pt x="184" y="3062"/>
                  <a:pt x="250" y="3087"/>
                  <a:pt x="317" y="3087"/>
                </a:cubicBezTo>
                <a:cubicBezTo>
                  <a:pt x="384" y="3087"/>
                  <a:pt x="450" y="3062"/>
                  <a:pt x="500" y="3012"/>
                </a:cubicBezTo>
                <a:cubicBezTo>
                  <a:pt x="2001" y="1377"/>
                  <a:pt x="3102" y="877"/>
                  <a:pt x="5004" y="510"/>
                </a:cubicBezTo>
                <a:cubicBezTo>
                  <a:pt x="5037" y="510"/>
                  <a:pt x="5104" y="476"/>
                  <a:pt x="5137" y="443"/>
                </a:cubicBezTo>
                <a:cubicBezTo>
                  <a:pt x="5319" y="291"/>
                  <a:pt x="5197" y="1"/>
                  <a:pt x="49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2283219" y="3444926"/>
            <a:ext cx="494701" cy="493312"/>
          </a:xfrm>
          <a:custGeom>
            <a:avLst/>
            <a:gdLst/>
            <a:ahLst/>
            <a:cxnLst/>
            <a:rect l="l" t="t" r="r" b="b"/>
            <a:pathLst>
              <a:path w="32057" h="31967" extrusionOk="0">
                <a:moveTo>
                  <a:pt x="16236" y="0"/>
                </a:moveTo>
                <a:cubicBezTo>
                  <a:pt x="13415" y="0"/>
                  <a:pt x="10503" y="175"/>
                  <a:pt x="7772" y="644"/>
                </a:cubicBezTo>
                <a:cubicBezTo>
                  <a:pt x="0" y="2012"/>
                  <a:pt x="701" y="8316"/>
                  <a:pt x="2102" y="12186"/>
                </a:cubicBezTo>
                <a:cubicBezTo>
                  <a:pt x="4837" y="19858"/>
                  <a:pt x="17479" y="31966"/>
                  <a:pt x="17479" y="31966"/>
                </a:cubicBezTo>
                <a:cubicBezTo>
                  <a:pt x="17479" y="31966"/>
                  <a:pt x="23317" y="29431"/>
                  <a:pt x="24584" y="25562"/>
                </a:cubicBezTo>
                <a:lnTo>
                  <a:pt x="21382" y="18790"/>
                </a:lnTo>
                <a:lnTo>
                  <a:pt x="31022" y="21559"/>
                </a:lnTo>
                <a:lnTo>
                  <a:pt x="32056" y="20158"/>
                </a:lnTo>
                <a:lnTo>
                  <a:pt x="31890" y="1478"/>
                </a:lnTo>
                <a:cubicBezTo>
                  <a:pt x="31890" y="1478"/>
                  <a:pt x="24445" y="0"/>
                  <a:pt x="1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2517429" y="3796666"/>
            <a:ext cx="145184" cy="141573"/>
          </a:xfrm>
          <a:custGeom>
            <a:avLst/>
            <a:gdLst/>
            <a:ahLst/>
            <a:cxnLst/>
            <a:rect l="l" t="t" r="r" b="b"/>
            <a:pathLst>
              <a:path w="9408" h="9174" extrusionOk="0">
                <a:moveTo>
                  <a:pt x="8106" y="0"/>
                </a:moveTo>
                <a:lnTo>
                  <a:pt x="1" y="6872"/>
                </a:lnTo>
                <a:cubicBezTo>
                  <a:pt x="1402" y="8273"/>
                  <a:pt x="2302" y="9173"/>
                  <a:pt x="2302" y="9173"/>
                </a:cubicBezTo>
                <a:cubicBezTo>
                  <a:pt x="2302" y="9173"/>
                  <a:pt x="8140" y="6638"/>
                  <a:pt x="9407" y="2769"/>
                </a:cubicBezTo>
                <a:lnTo>
                  <a:pt x="810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2490146" y="3562965"/>
            <a:ext cx="160106" cy="182745"/>
          </a:xfrm>
          <a:custGeom>
            <a:avLst/>
            <a:gdLst/>
            <a:ahLst/>
            <a:cxnLst/>
            <a:rect l="l" t="t" r="r" b="b"/>
            <a:pathLst>
              <a:path w="10375" h="11842" extrusionOk="0">
                <a:moveTo>
                  <a:pt x="1" y="0"/>
                </a:moveTo>
                <a:lnTo>
                  <a:pt x="1" y="0"/>
                </a:lnTo>
                <a:cubicBezTo>
                  <a:pt x="4404" y="2902"/>
                  <a:pt x="5038" y="4770"/>
                  <a:pt x="7940" y="11141"/>
                </a:cubicBezTo>
                <a:lnTo>
                  <a:pt x="10375" y="11842"/>
                </a:lnTo>
                <a:cubicBezTo>
                  <a:pt x="9107" y="9607"/>
                  <a:pt x="7706" y="7439"/>
                  <a:pt x="6205" y="5337"/>
                </a:cubicBezTo>
                <a:cubicBezTo>
                  <a:pt x="3137" y="1101"/>
                  <a:pt x="1" y="0"/>
                  <a:pt x="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2486550" y="3883147"/>
            <a:ext cx="188933" cy="185322"/>
          </a:xfrm>
          <a:custGeom>
            <a:avLst/>
            <a:gdLst/>
            <a:ahLst/>
            <a:cxnLst/>
            <a:rect l="l" t="t" r="r" b="b"/>
            <a:pathLst>
              <a:path w="12243" h="12009" extrusionOk="0">
                <a:moveTo>
                  <a:pt x="7772" y="0"/>
                </a:moveTo>
                <a:lnTo>
                  <a:pt x="2802" y="4036"/>
                </a:lnTo>
                <a:lnTo>
                  <a:pt x="0" y="5804"/>
                </a:lnTo>
                <a:lnTo>
                  <a:pt x="2936" y="12009"/>
                </a:lnTo>
                <a:lnTo>
                  <a:pt x="12242" y="7539"/>
                </a:lnTo>
                <a:lnTo>
                  <a:pt x="777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2223497" y="4021093"/>
            <a:ext cx="166294" cy="160183"/>
          </a:xfrm>
          <a:custGeom>
            <a:avLst/>
            <a:gdLst/>
            <a:ahLst/>
            <a:cxnLst/>
            <a:rect l="l" t="t" r="r" b="b"/>
            <a:pathLst>
              <a:path w="10776" h="10380" extrusionOk="0">
                <a:moveTo>
                  <a:pt x="5705" y="1"/>
                </a:moveTo>
                <a:cubicBezTo>
                  <a:pt x="3570" y="835"/>
                  <a:pt x="2269" y="1669"/>
                  <a:pt x="1268" y="2970"/>
                </a:cubicBezTo>
                <a:cubicBezTo>
                  <a:pt x="301" y="4271"/>
                  <a:pt x="1" y="5572"/>
                  <a:pt x="935" y="7106"/>
                </a:cubicBezTo>
                <a:cubicBezTo>
                  <a:pt x="1844" y="8632"/>
                  <a:pt x="3480" y="10379"/>
                  <a:pt x="5442" y="10379"/>
                </a:cubicBezTo>
                <a:cubicBezTo>
                  <a:pt x="5496" y="10379"/>
                  <a:pt x="5550" y="10378"/>
                  <a:pt x="5605" y="10375"/>
                </a:cubicBezTo>
                <a:cubicBezTo>
                  <a:pt x="7640" y="10242"/>
                  <a:pt x="8874" y="9741"/>
                  <a:pt x="10775" y="8707"/>
                </a:cubicBezTo>
                <a:lnTo>
                  <a:pt x="5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2227108" y="3943378"/>
            <a:ext cx="346447" cy="228979"/>
          </a:xfrm>
          <a:custGeom>
            <a:avLst/>
            <a:gdLst/>
            <a:ahLst/>
            <a:cxnLst/>
            <a:rect l="l" t="t" r="r" b="b"/>
            <a:pathLst>
              <a:path w="22450" h="14838" extrusionOk="0">
                <a:moveTo>
                  <a:pt x="19395" y="0"/>
                </a:moveTo>
                <a:cubicBezTo>
                  <a:pt x="18720" y="0"/>
                  <a:pt x="17148" y="1216"/>
                  <a:pt x="15278" y="1935"/>
                </a:cubicBezTo>
                <a:cubicBezTo>
                  <a:pt x="13010" y="2835"/>
                  <a:pt x="10675" y="3569"/>
                  <a:pt x="8306" y="4170"/>
                </a:cubicBezTo>
                <a:cubicBezTo>
                  <a:pt x="5337" y="4970"/>
                  <a:pt x="3369" y="5604"/>
                  <a:pt x="1868" y="7939"/>
                </a:cubicBezTo>
                <a:cubicBezTo>
                  <a:pt x="0" y="10774"/>
                  <a:pt x="2669" y="13843"/>
                  <a:pt x="4837" y="14477"/>
                </a:cubicBezTo>
                <a:cubicBezTo>
                  <a:pt x="5663" y="14706"/>
                  <a:pt x="6325" y="14838"/>
                  <a:pt x="6982" y="14838"/>
                </a:cubicBezTo>
                <a:cubicBezTo>
                  <a:pt x="8050" y="14838"/>
                  <a:pt x="9107" y="14490"/>
                  <a:pt x="10841" y="13643"/>
                </a:cubicBezTo>
                <a:cubicBezTo>
                  <a:pt x="13276" y="12442"/>
                  <a:pt x="14010" y="11508"/>
                  <a:pt x="17012" y="10074"/>
                </a:cubicBezTo>
                <a:cubicBezTo>
                  <a:pt x="19781" y="8740"/>
                  <a:pt x="22450" y="7472"/>
                  <a:pt x="22416" y="6838"/>
                </a:cubicBezTo>
                <a:lnTo>
                  <a:pt x="22416" y="6838"/>
                </a:lnTo>
                <a:cubicBezTo>
                  <a:pt x="21916" y="7072"/>
                  <a:pt x="21482" y="7272"/>
                  <a:pt x="21282" y="7339"/>
                </a:cubicBezTo>
                <a:cubicBezTo>
                  <a:pt x="21049" y="7405"/>
                  <a:pt x="20848" y="7472"/>
                  <a:pt x="20648" y="7539"/>
                </a:cubicBezTo>
                <a:cubicBezTo>
                  <a:pt x="20448" y="7614"/>
                  <a:pt x="20229" y="7651"/>
                  <a:pt x="20020" y="7651"/>
                </a:cubicBezTo>
                <a:cubicBezTo>
                  <a:pt x="19950" y="7651"/>
                  <a:pt x="19881" y="7647"/>
                  <a:pt x="19814" y="7639"/>
                </a:cubicBezTo>
                <a:cubicBezTo>
                  <a:pt x="19548" y="7505"/>
                  <a:pt x="20348" y="6905"/>
                  <a:pt x="20482" y="6671"/>
                </a:cubicBezTo>
                <a:cubicBezTo>
                  <a:pt x="20782" y="6138"/>
                  <a:pt x="20215" y="4837"/>
                  <a:pt x="20048" y="4437"/>
                </a:cubicBezTo>
                <a:cubicBezTo>
                  <a:pt x="19781" y="3769"/>
                  <a:pt x="18880" y="2435"/>
                  <a:pt x="18647" y="2302"/>
                </a:cubicBezTo>
                <a:cubicBezTo>
                  <a:pt x="18528" y="2262"/>
                  <a:pt x="18405" y="2243"/>
                  <a:pt x="18282" y="2243"/>
                </a:cubicBezTo>
                <a:cubicBezTo>
                  <a:pt x="18094" y="2243"/>
                  <a:pt x="17908" y="2288"/>
                  <a:pt x="17746" y="2368"/>
                </a:cubicBezTo>
                <a:cubicBezTo>
                  <a:pt x="17624" y="2419"/>
                  <a:pt x="17538" y="2440"/>
                  <a:pt x="17481" y="2440"/>
                </a:cubicBezTo>
                <a:cubicBezTo>
                  <a:pt x="17274" y="2440"/>
                  <a:pt x="17434" y="2166"/>
                  <a:pt x="17513" y="2035"/>
                </a:cubicBezTo>
                <a:cubicBezTo>
                  <a:pt x="18180" y="1334"/>
                  <a:pt x="18880" y="667"/>
                  <a:pt x="19648" y="100"/>
                </a:cubicBezTo>
                <a:cubicBezTo>
                  <a:pt x="19588" y="31"/>
                  <a:pt x="19503" y="0"/>
                  <a:pt x="1939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2227108" y="3943378"/>
            <a:ext cx="346447" cy="228979"/>
          </a:xfrm>
          <a:custGeom>
            <a:avLst/>
            <a:gdLst/>
            <a:ahLst/>
            <a:cxnLst/>
            <a:rect l="l" t="t" r="r" b="b"/>
            <a:pathLst>
              <a:path w="22450" h="14838" extrusionOk="0">
                <a:moveTo>
                  <a:pt x="19395" y="0"/>
                </a:moveTo>
                <a:cubicBezTo>
                  <a:pt x="18720" y="0"/>
                  <a:pt x="17148" y="1216"/>
                  <a:pt x="15278" y="1935"/>
                </a:cubicBezTo>
                <a:cubicBezTo>
                  <a:pt x="13010" y="2835"/>
                  <a:pt x="10675" y="3569"/>
                  <a:pt x="8306" y="4170"/>
                </a:cubicBezTo>
                <a:cubicBezTo>
                  <a:pt x="5337" y="4970"/>
                  <a:pt x="3369" y="5604"/>
                  <a:pt x="1868" y="7939"/>
                </a:cubicBezTo>
                <a:cubicBezTo>
                  <a:pt x="0" y="10774"/>
                  <a:pt x="2669" y="13843"/>
                  <a:pt x="4837" y="14477"/>
                </a:cubicBezTo>
                <a:cubicBezTo>
                  <a:pt x="5663" y="14706"/>
                  <a:pt x="6325" y="14838"/>
                  <a:pt x="6982" y="14838"/>
                </a:cubicBezTo>
                <a:cubicBezTo>
                  <a:pt x="8050" y="14838"/>
                  <a:pt x="9107" y="14490"/>
                  <a:pt x="10841" y="13643"/>
                </a:cubicBezTo>
                <a:cubicBezTo>
                  <a:pt x="13276" y="12442"/>
                  <a:pt x="14010" y="11508"/>
                  <a:pt x="17012" y="10074"/>
                </a:cubicBezTo>
                <a:cubicBezTo>
                  <a:pt x="19781" y="8740"/>
                  <a:pt x="22450" y="7472"/>
                  <a:pt x="22416" y="6838"/>
                </a:cubicBezTo>
                <a:lnTo>
                  <a:pt x="22416" y="6838"/>
                </a:lnTo>
                <a:cubicBezTo>
                  <a:pt x="21916" y="7072"/>
                  <a:pt x="21482" y="7272"/>
                  <a:pt x="21282" y="7339"/>
                </a:cubicBezTo>
                <a:cubicBezTo>
                  <a:pt x="21049" y="7405"/>
                  <a:pt x="20848" y="7472"/>
                  <a:pt x="20648" y="7539"/>
                </a:cubicBezTo>
                <a:cubicBezTo>
                  <a:pt x="20448" y="7614"/>
                  <a:pt x="20229" y="7651"/>
                  <a:pt x="20020" y="7651"/>
                </a:cubicBezTo>
                <a:cubicBezTo>
                  <a:pt x="19950" y="7651"/>
                  <a:pt x="19881" y="7647"/>
                  <a:pt x="19814" y="7639"/>
                </a:cubicBezTo>
                <a:cubicBezTo>
                  <a:pt x="19548" y="7505"/>
                  <a:pt x="20348" y="6905"/>
                  <a:pt x="20482" y="6671"/>
                </a:cubicBezTo>
                <a:cubicBezTo>
                  <a:pt x="20782" y="6138"/>
                  <a:pt x="20215" y="4837"/>
                  <a:pt x="20048" y="4437"/>
                </a:cubicBezTo>
                <a:cubicBezTo>
                  <a:pt x="19781" y="3769"/>
                  <a:pt x="18880" y="2435"/>
                  <a:pt x="18647" y="2302"/>
                </a:cubicBezTo>
                <a:cubicBezTo>
                  <a:pt x="18528" y="2262"/>
                  <a:pt x="18405" y="2243"/>
                  <a:pt x="18282" y="2243"/>
                </a:cubicBezTo>
                <a:cubicBezTo>
                  <a:pt x="18094" y="2243"/>
                  <a:pt x="17908" y="2288"/>
                  <a:pt x="17746" y="2368"/>
                </a:cubicBezTo>
                <a:cubicBezTo>
                  <a:pt x="17624" y="2419"/>
                  <a:pt x="17538" y="2440"/>
                  <a:pt x="17481" y="2440"/>
                </a:cubicBezTo>
                <a:cubicBezTo>
                  <a:pt x="17274" y="2440"/>
                  <a:pt x="17434" y="2166"/>
                  <a:pt x="17513" y="2035"/>
                </a:cubicBezTo>
                <a:cubicBezTo>
                  <a:pt x="18180" y="1334"/>
                  <a:pt x="18880" y="667"/>
                  <a:pt x="19648" y="100"/>
                </a:cubicBezTo>
                <a:cubicBezTo>
                  <a:pt x="19588" y="31"/>
                  <a:pt x="19503" y="0"/>
                  <a:pt x="193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2227108" y="4009257"/>
            <a:ext cx="181726" cy="163100"/>
          </a:xfrm>
          <a:custGeom>
            <a:avLst/>
            <a:gdLst/>
            <a:ahLst/>
            <a:cxnLst/>
            <a:rect l="l" t="t" r="r" b="b"/>
            <a:pathLst>
              <a:path w="11776" h="10569" extrusionOk="0">
                <a:moveTo>
                  <a:pt x="8039" y="1"/>
                </a:moveTo>
                <a:lnTo>
                  <a:pt x="8039" y="1"/>
                </a:lnTo>
                <a:cubicBezTo>
                  <a:pt x="5204" y="768"/>
                  <a:pt x="3303" y="1435"/>
                  <a:pt x="1835" y="3670"/>
                </a:cubicBezTo>
                <a:cubicBezTo>
                  <a:pt x="0" y="6505"/>
                  <a:pt x="2669" y="9608"/>
                  <a:pt x="4804" y="10208"/>
                </a:cubicBezTo>
                <a:cubicBezTo>
                  <a:pt x="5630" y="10437"/>
                  <a:pt x="6296" y="10569"/>
                  <a:pt x="6958" y="10569"/>
                </a:cubicBezTo>
                <a:cubicBezTo>
                  <a:pt x="8032" y="10569"/>
                  <a:pt x="9094" y="10221"/>
                  <a:pt x="10808" y="9374"/>
                </a:cubicBezTo>
                <a:cubicBezTo>
                  <a:pt x="11108" y="9241"/>
                  <a:pt x="11542" y="9041"/>
                  <a:pt x="11775" y="8907"/>
                </a:cubicBezTo>
                <a:lnTo>
                  <a:pt x="11775" y="8907"/>
                </a:lnTo>
                <a:cubicBezTo>
                  <a:pt x="11466" y="9062"/>
                  <a:pt x="9898" y="9796"/>
                  <a:pt x="8834" y="9796"/>
                </a:cubicBezTo>
                <a:cubicBezTo>
                  <a:pt x="8522" y="9796"/>
                  <a:pt x="8254" y="9733"/>
                  <a:pt x="8073" y="9574"/>
                </a:cubicBezTo>
                <a:cubicBezTo>
                  <a:pt x="7205" y="8807"/>
                  <a:pt x="9240" y="7606"/>
                  <a:pt x="9240" y="7606"/>
                </a:cubicBezTo>
                <a:cubicBezTo>
                  <a:pt x="9240" y="7606"/>
                  <a:pt x="9540" y="5705"/>
                  <a:pt x="7239" y="2869"/>
                </a:cubicBezTo>
                <a:cubicBezTo>
                  <a:pt x="7084" y="2988"/>
                  <a:pt x="6777" y="3061"/>
                  <a:pt x="6447" y="3061"/>
                </a:cubicBezTo>
                <a:cubicBezTo>
                  <a:pt x="5852" y="3061"/>
                  <a:pt x="5183" y="2825"/>
                  <a:pt x="5204" y="2202"/>
                </a:cubicBezTo>
                <a:cubicBezTo>
                  <a:pt x="5204" y="1202"/>
                  <a:pt x="8006" y="34"/>
                  <a:pt x="80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2351258" y="4048376"/>
            <a:ext cx="224874" cy="91527"/>
          </a:xfrm>
          <a:custGeom>
            <a:avLst/>
            <a:gdLst/>
            <a:ahLst/>
            <a:cxnLst/>
            <a:rect l="l" t="t" r="r" b="b"/>
            <a:pathLst>
              <a:path w="14572" h="5931" extrusionOk="0">
                <a:moveTo>
                  <a:pt x="14371" y="1"/>
                </a:moveTo>
                <a:lnTo>
                  <a:pt x="14371" y="1"/>
                </a:lnTo>
                <a:cubicBezTo>
                  <a:pt x="13871" y="201"/>
                  <a:pt x="12803" y="635"/>
                  <a:pt x="12803" y="635"/>
                </a:cubicBezTo>
                <a:cubicBezTo>
                  <a:pt x="12603" y="735"/>
                  <a:pt x="12070" y="935"/>
                  <a:pt x="12070" y="935"/>
                </a:cubicBezTo>
                <a:cubicBezTo>
                  <a:pt x="9968" y="1836"/>
                  <a:pt x="7600" y="3303"/>
                  <a:pt x="5331" y="3904"/>
                </a:cubicBezTo>
                <a:cubicBezTo>
                  <a:pt x="3330" y="4471"/>
                  <a:pt x="1962" y="4504"/>
                  <a:pt x="895" y="4871"/>
                </a:cubicBezTo>
                <a:cubicBezTo>
                  <a:pt x="0" y="5188"/>
                  <a:pt x="404" y="5930"/>
                  <a:pt x="1544" y="5930"/>
                </a:cubicBezTo>
                <a:cubicBezTo>
                  <a:pt x="1722" y="5930"/>
                  <a:pt x="1918" y="5912"/>
                  <a:pt x="2129" y="5872"/>
                </a:cubicBezTo>
                <a:cubicBezTo>
                  <a:pt x="4431" y="5405"/>
                  <a:pt x="6366" y="4104"/>
                  <a:pt x="8934" y="3270"/>
                </a:cubicBezTo>
                <a:cubicBezTo>
                  <a:pt x="11736" y="1936"/>
                  <a:pt x="14571" y="701"/>
                  <a:pt x="1437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2325225" y="3943131"/>
            <a:ext cx="204581" cy="118224"/>
          </a:xfrm>
          <a:custGeom>
            <a:avLst/>
            <a:gdLst/>
            <a:ahLst/>
            <a:cxnLst/>
            <a:rect l="l" t="t" r="r" b="b"/>
            <a:pathLst>
              <a:path w="13257" h="7661" extrusionOk="0">
                <a:moveTo>
                  <a:pt x="12799" y="0"/>
                </a:moveTo>
                <a:cubicBezTo>
                  <a:pt x="12259" y="0"/>
                  <a:pt x="11390" y="328"/>
                  <a:pt x="10521" y="883"/>
                </a:cubicBezTo>
                <a:cubicBezTo>
                  <a:pt x="9320" y="1651"/>
                  <a:pt x="8586" y="2151"/>
                  <a:pt x="7385" y="2751"/>
                </a:cubicBezTo>
                <a:cubicBezTo>
                  <a:pt x="5084" y="4152"/>
                  <a:pt x="2415" y="5086"/>
                  <a:pt x="1081" y="5954"/>
                </a:cubicBezTo>
                <a:cubicBezTo>
                  <a:pt x="1" y="6646"/>
                  <a:pt x="1" y="7660"/>
                  <a:pt x="586" y="7660"/>
                </a:cubicBezTo>
                <a:cubicBezTo>
                  <a:pt x="706" y="7660"/>
                  <a:pt x="850" y="7618"/>
                  <a:pt x="1014" y="7521"/>
                </a:cubicBezTo>
                <a:cubicBezTo>
                  <a:pt x="1982" y="6954"/>
                  <a:pt x="2148" y="6487"/>
                  <a:pt x="4050" y="5620"/>
                </a:cubicBezTo>
                <a:cubicBezTo>
                  <a:pt x="5951" y="4753"/>
                  <a:pt x="9153" y="2885"/>
                  <a:pt x="11121" y="1751"/>
                </a:cubicBezTo>
                <a:cubicBezTo>
                  <a:pt x="11855" y="1250"/>
                  <a:pt x="12589" y="717"/>
                  <a:pt x="13256" y="149"/>
                </a:cubicBezTo>
                <a:cubicBezTo>
                  <a:pt x="13164" y="48"/>
                  <a:pt x="13006" y="0"/>
                  <a:pt x="1279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2338295" y="4049796"/>
            <a:ext cx="37083" cy="83024"/>
          </a:xfrm>
          <a:custGeom>
            <a:avLst/>
            <a:gdLst/>
            <a:ahLst/>
            <a:cxnLst/>
            <a:rect l="l" t="t" r="r" b="b"/>
            <a:pathLst>
              <a:path w="2403" h="5380" extrusionOk="0">
                <a:moveTo>
                  <a:pt x="246" y="1"/>
                </a:moveTo>
                <a:cubicBezTo>
                  <a:pt x="184" y="1"/>
                  <a:pt x="117" y="26"/>
                  <a:pt x="67" y="76"/>
                </a:cubicBezTo>
                <a:cubicBezTo>
                  <a:pt x="0" y="176"/>
                  <a:pt x="0" y="276"/>
                  <a:pt x="34" y="376"/>
                </a:cubicBezTo>
                <a:cubicBezTo>
                  <a:pt x="67" y="376"/>
                  <a:pt x="67" y="409"/>
                  <a:pt x="100" y="443"/>
                </a:cubicBezTo>
                <a:cubicBezTo>
                  <a:pt x="1168" y="1777"/>
                  <a:pt x="1768" y="3411"/>
                  <a:pt x="1902" y="5113"/>
                </a:cubicBezTo>
                <a:cubicBezTo>
                  <a:pt x="1902" y="5246"/>
                  <a:pt x="2035" y="5379"/>
                  <a:pt x="2169" y="5379"/>
                </a:cubicBezTo>
                <a:cubicBezTo>
                  <a:pt x="2302" y="5379"/>
                  <a:pt x="2402" y="5246"/>
                  <a:pt x="2369" y="5113"/>
                </a:cubicBezTo>
                <a:cubicBezTo>
                  <a:pt x="2069" y="1910"/>
                  <a:pt x="501" y="176"/>
                  <a:pt x="401" y="76"/>
                </a:cubicBezTo>
                <a:cubicBezTo>
                  <a:pt x="367" y="26"/>
                  <a:pt x="309" y="1"/>
                  <a:pt x="24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2367122" y="4028685"/>
            <a:ext cx="43765" cy="95894"/>
          </a:xfrm>
          <a:custGeom>
            <a:avLst/>
            <a:gdLst/>
            <a:ahLst/>
            <a:cxnLst/>
            <a:rect l="l" t="t" r="r" b="b"/>
            <a:pathLst>
              <a:path w="2836" h="6214" extrusionOk="0">
                <a:moveTo>
                  <a:pt x="251" y="1"/>
                </a:moveTo>
                <a:cubicBezTo>
                  <a:pt x="184" y="1"/>
                  <a:pt x="117" y="26"/>
                  <a:pt x="67" y="76"/>
                </a:cubicBezTo>
                <a:cubicBezTo>
                  <a:pt x="0" y="143"/>
                  <a:pt x="0" y="276"/>
                  <a:pt x="34" y="376"/>
                </a:cubicBezTo>
                <a:cubicBezTo>
                  <a:pt x="67" y="376"/>
                  <a:pt x="67" y="410"/>
                  <a:pt x="100" y="443"/>
                </a:cubicBezTo>
                <a:cubicBezTo>
                  <a:pt x="1301" y="2044"/>
                  <a:pt x="2069" y="3945"/>
                  <a:pt x="2335" y="5947"/>
                </a:cubicBezTo>
                <a:cubicBezTo>
                  <a:pt x="2335" y="6080"/>
                  <a:pt x="2469" y="6214"/>
                  <a:pt x="2602" y="6214"/>
                </a:cubicBezTo>
                <a:cubicBezTo>
                  <a:pt x="2736" y="6180"/>
                  <a:pt x="2836" y="6047"/>
                  <a:pt x="2802" y="5914"/>
                </a:cubicBezTo>
                <a:cubicBezTo>
                  <a:pt x="2536" y="3812"/>
                  <a:pt x="1735" y="1777"/>
                  <a:pt x="434" y="76"/>
                </a:cubicBezTo>
                <a:cubicBezTo>
                  <a:pt x="384" y="26"/>
                  <a:pt x="317" y="1"/>
                  <a:pt x="25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2394915" y="4012219"/>
            <a:ext cx="43780" cy="107730"/>
          </a:xfrm>
          <a:custGeom>
            <a:avLst/>
            <a:gdLst/>
            <a:ahLst/>
            <a:cxnLst/>
            <a:rect l="l" t="t" r="r" b="b"/>
            <a:pathLst>
              <a:path w="2837" h="6981" extrusionOk="0">
                <a:moveTo>
                  <a:pt x="255" y="1"/>
                </a:moveTo>
                <a:cubicBezTo>
                  <a:pt x="192" y="1"/>
                  <a:pt x="134" y="26"/>
                  <a:pt x="101" y="76"/>
                </a:cubicBezTo>
                <a:cubicBezTo>
                  <a:pt x="1" y="176"/>
                  <a:pt x="1" y="342"/>
                  <a:pt x="101" y="443"/>
                </a:cubicBezTo>
                <a:cubicBezTo>
                  <a:pt x="134" y="476"/>
                  <a:pt x="2236" y="3578"/>
                  <a:pt x="2336" y="6714"/>
                </a:cubicBezTo>
                <a:cubicBezTo>
                  <a:pt x="2336" y="6747"/>
                  <a:pt x="2336" y="6780"/>
                  <a:pt x="2369" y="6814"/>
                </a:cubicBezTo>
                <a:cubicBezTo>
                  <a:pt x="2402" y="6914"/>
                  <a:pt x="2502" y="6981"/>
                  <a:pt x="2603" y="6981"/>
                </a:cubicBezTo>
                <a:cubicBezTo>
                  <a:pt x="2736" y="6981"/>
                  <a:pt x="2836" y="6880"/>
                  <a:pt x="2836" y="6747"/>
                </a:cubicBezTo>
                <a:cubicBezTo>
                  <a:pt x="2703" y="3345"/>
                  <a:pt x="534" y="176"/>
                  <a:pt x="434" y="76"/>
                </a:cubicBezTo>
                <a:cubicBezTo>
                  <a:pt x="384" y="26"/>
                  <a:pt x="318" y="1"/>
                  <a:pt x="25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2419622" y="4000383"/>
            <a:ext cx="45833" cy="102576"/>
          </a:xfrm>
          <a:custGeom>
            <a:avLst/>
            <a:gdLst/>
            <a:ahLst/>
            <a:cxnLst/>
            <a:rect l="l" t="t" r="r" b="b"/>
            <a:pathLst>
              <a:path w="2970" h="6647" extrusionOk="0">
                <a:moveTo>
                  <a:pt x="255" y="0"/>
                </a:moveTo>
                <a:cubicBezTo>
                  <a:pt x="193" y="0"/>
                  <a:pt x="134" y="25"/>
                  <a:pt x="101" y="75"/>
                </a:cubicBezTo>
                <a:cubicBezTo>
                  <a:pt x="1" y="209"/>
                  <a:pt x="34" y="342"/>
                  <a:pt x="134" y="442"/>
                </a:cubicBezTo>
                <a:cubicBezTo>
                  <a:pt x="1569" y="2110"/>
                  <a:pt x="2369" y="4178"/>
                  <a:pt x="2469" y="6347"/>
                </a:cubicBezTo>
                <a:cubicBezTo>
                  <a:pt x="2469" y="6413"/>
                  <a:pt x="2469" y="6447"/>
                  <a:pt x="2503" y="6480"/>
                </a:cubicBezTo>
                <a:cubicBezTo>
                  <a:pt x="2536" y="6580"/>
                  <a:pt x="2603" y="6647"/>
                  <a:pt x="2703" y="6647"/>
                </a:cubicBezTo>
                <a:cubicBezTo>
                  <a:pt x="2836" y="6647"/>
                  <a:pt x="2970" y="6547"/>
                  <a:pt x="2936" y="6413"/>
                </a:cubicBezTo>
                <a:cubicBezTo>
                  <a:pt x="2870" y="4078"/>
                  <a:pt x="1969" y="1810"/>
                  <a:pt x="434" y="75"/>
                </a:cubicBezTo>
                <a:cubicBezTo>
                  <a:pt x="384" y="25"/>
                  <a:pt x="318" y="0"/>
                  <a:pt x="25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2453094" y="3985445"/>
            <a:ext cx="46851" cy="103101"/>
          </a:xfrm>
          <a:custGeom>
            <a:avLst/>
            <a:gdLst/>
            <a:ahLst/>
            <a:cxnLst/>
            <a:rect l="l" t="t" r="r" b="b"/>
            <a:pathLst>
              <a:path w="3036" h="6681" extrusionOk="0">
                <a:moveTo>
                  <a:pt x="254" y="1"/>
                </a:moveTo>
                <a:cubicBezTo>
                  <a:pt x="192" y="1"/>
                  <a:pt x="133" y="26"/>
                  <a:pt x="100" y="76"/>
                </a:cubicBezTo>
                <a:cubicBezTo>
                  <a:pt x="0" y="209"/>
                  <a:pt x="0" y="343"/>
                  <a:pt x="133" y="443"/>
                </a:cubicBezTo>
                <a:cubicBezTo>
                  <a:pt x="133" y="476"/>
                  <a:pt x="2535" y="3112"/>
                  <a:pt x="2535" y="6381"/>
                </a:cubicBezTo>
                <a:cubicBezTo>
                  <a:pt x="2535" y="6414"/>
                  <a:pt x="2535" y="6481"/>
                  <a:pt x="2569" y="6514"/>
                </a:cubicBezTo>
                <a:cubicBezTo>
                  <a:pt x="2602" y="6581"/>
                  <a:pt x="2702" y="6647"/>
                  <a:pt x="2802" y="6681"/>
                </a:cubicBezTo>
                <a:cubicBezTo>
                  <a:pt x="2935" y="6681"/>
                  <a:pt x="3036" y="6581"/>
                  <a:pt x="3036" y="6447"/>
                </a:cubicBezTo>
                <a:cubicBezTo>
                  <a:pt x="3036" y="2911"/>
                  <a:pt x="534" y="176"/>
                  <a:pt x="434" y="76"/>
                </a:cubicBezTo>
                <a:cubicBezTo>
                  <a:pt x="384" y="26"/>
                  <a:pt x="317" y="1"/>
                  <a:pt x="2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2527213" y="3465158"/>
            <a:ext cx="707307" cy="579129"/>
          </a:xfrm>
          <a:custGeom>
            <a:avLst/>
            <a:gdLst/>
            <a:ahLst/>
            <a:cxnLst/>
            <a:rect l="l" t="t" r="r" b="b"/>
            <a:pathLst>
              <a:path w="45834" h="37528" extrusionOk="0">
                <a:moveTo>
                  <a:pt x="15245" y="0"/>
                </a:moveTo>
                <a:lnTo>
                  <a:pt x="13177" y="17279"/>
                </a:lnTo>
                <a:lnTo>
                  <a:pt x="334" y="30689"/>
                </a:lnTo>
                <a:cubicBezTo>
                  <a:pt x="0" y="36093"/>
                  <a:pt x="4437" y="37527"/>
                  <a:pt x="4437" y="37527"/>
                </a:cubicBezTo>
                <a:cubicBezTo>
                  <a:pt x="4437" y="37527"/>
                  <a:pt x="15311" y="32957"/>
                  <a:pt x="17813" y="31956"/>
                </a:cubicBezTo>
                <a:cubicBezTo>
                  <a:pt x="19548" y="31189"/>
                  <a:pt x="21216" y="30222"/>
                  <a:pt x="22750" y="29054"/>
                </a:cubicBezTo>
                <a:cubicBezTo>
                  <a:pt x="22750" y="29054"/>
                  <a:pt x="26602" y="30076"/>
                  <a:pt x="30451" y="30076"/>
                </a:cubicBezTo>
                <a:cubicBezTo>
                  <a:pt x="30945" y="30076"/>
                  <a:pt x="31438" y="30060"/>
                  <a:pt x="31923" y="30022"/>
                </a:cubicBezTo>
                <a:cubicBezTo>
                  <a:pt x="34892" y="29822"/>
                  <a:pt x="41096" y="27887"/>
                  <a:pt x="43465" y="21682"/>
                </a:cubicBezTo>
                <a:cubicBezTo>
                  <a:pt x="45833" y="15511"/>
                  <a:pt x="43065" y="5104"/>
                  <a:pt x="43065" y="5104"/>
                </a:cubicBezTo>
                <a:lnTo>
                  <a:pt x="152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2570453" y="3857916"/>
            <a:ext cx="343360" cy="186371"/>
          </a:xfrm>
          <a:custGeom>
            <a:avLst/>
            <a:gdLst/>
            <a:ahLst/>
            <a:cxnLst/>
            <a:rect l="l" t="t" r="r" b="b"/>
            <a:pathLst>
              <a:path w="22250" h="12077" extrusionOk="0">
                <a:moveTo>
                  <a:pt x="22216" y="1"/>
                </a:moveTo>
                <a:cubicBezTo>
                  <a:pt x="22216" y="1"/>
                  <a:pt x="20582" y="2369"/>
                  <a:pt x="15245" y="4637"/>
                </a:cubicBezTo>
                <a:cubicBezTo>
                  <a:pt x="12409" y="5838"/>
                  <a:pt x="3370" y="10141"/>
                  <a:pt x="0" y="11175"/>
                </a:cubicBezTo>
                <a:cubicBezTo>
                  <a:pt x="501" y="11542"/>
                  <a:pt x="1035" y="11843"/>
                  <a:pt x="1602" y="12076"/>
                </a:cubicBezTo>
                <a:cubicBezTo>
                  <a:pt x="1602" y="12076"/>
                  <a:pt x="12476" y="7506"/>
                  <a:pt x="14978" y="6539"/>
                </a:cubicBezTo>
                <a:cubicBezTo>
                  <a:pt x="16746" y="5772"/>
                  <a:pt x="18380" y="4771"/>
                  <a:pt x="19915" y="3603"/>
                </a:cubicBezTo>
                <a:cubicBezTo>
                  <a:pt x="22250" y="1569"/>
                  <a:pt x="22216" y="1"/>
                  <a:pt x="2221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2878290" y="3560388"/>
            <a:ext cx="347990" cy="368916"/>
          </a:xfrm>
          <a:custGeom>
            <a:avLst/>
            <a:gdLst/>
            <a:ahLst/>
            <a:cxnLst/>
            <a:rect l="l" t="t" r="r" b="b"/>
            <a:pathLst>
              <a:path w="22550" h="23906" extrusionOk="0">
                <a:moveTo>
                  <a:pt x="18813" y="0"/>
                </a:moveTo>
                <a:cubicBezTo>
                  <a:pt x="19347" y="5104"/>
                  <a:pt x="20114" y="10975"/>
                  <a:pt x="17813" y="15945"/>
                </a:cubicBezTo>
                <a:cubicBezTo>
                  <a:pt x="15765" y="20426"/>
                  <a:pt x="9863" y="21950"/>
                  <a:pt x="6706" y="21950"/>
                </a:cubicBezTo>
                <a:cubicBezTo>
                  <a:pt x="6315" y="21950"/>
                  <a:pt x="5965" y="21927"/>
                  <a:pt x="5671" y="21883"/>
                </a:cubicBezTo>
                <a:cubicBezTo>
                  <a:pt x="4203" y="21649"/>
                  <a:pt x="2769" y="21249"/>
                  <a:pt x="1401" y="20682"/>
                </a:cubicBezTo>
                <a:lnTo>
                  <a:pt x="0" y="22883"/>
                </a:lnTo>
                <a:cubicBezTo>
                  <a:pt x="0" y="22883"/>
                  <a:pt x="3852" y="23905"/>
                  <a:pt x="7701" y="23905"/>
                </a:cubicBezTo>
                <a:cubicBezTo>
                  <a:pt x="8195" y="23905"/>
                  <a:pt x="8688" y="23889"/>
                  <a:pt x="9173" y="23851"/>
                </a:cubicBezTo>
                <a:cubicBezTo>
                  <a:pt x="12142" y="23651"/>
                  <a:pt x="18346" y="21682"/>
                  <a:pt x="20715" y="15511"/>
                </a:cubicBezTo>
                <a:cubicBezTo>
                  <a:pt x="22549" y="10808"/>
                  <a:pt x="21349" y="3569"/>
                  <a:pt x="20681" y="434"/>
                </a:cubicBezTo>
                <a:lnTo>
                  <a:pt x="19681" y="200"/>
                </a:lnTo>
                <a:lnTo>
                  <a:pt x="188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2681640" y="3651760"/>
            <a:ext cx="360351" cy="108888"/>
          </a:xfrm>
          <a:custGeom>
            <a:avLst/>
            <a:gdLst/>
            <a:ahLst/>
            <a:cxnLst/>
            <a:rect l="l" t="t" r="r" b="b"/>
            <a:pathLst>
              <a:path w="23351" h="7056" extrusionOk="0">
                <a:moveTo>
                  <a:pt x="9234" y="1"/>
                </a:moveTo>
                <a:cubicBezTo>
                  <a:pt x="7431" y="1"/>
                  <a:pt x="6049" y="484"/>
                  <a:pt x="4804" y="1585"/>
                </a:cubicBezTo>
                <a:cubicBezTo>
                  <a:pt x="3069" y="3119"/>
                  <a:pt x="1" y="6655"/>
                  <a:pt x="1" y="6655"/>
                </a:cubicBezTo>
                <a:lnTo>
                  <a:pt x="1368" y="7055"/>
                </a:lnTo>
                <a:cubicBezTo>
                  <a:pt x="1368" y="7055"/>
                  <a:pt x="2436" y="5921"/>
                  <a:pt x="3470" y="4687"/>
                </a:cubicBezTo>
                <a:cubicBezTo>
                  <a:pt x="4469" y="3495"/>
                  <a:pt x="6090" y="1276"/>
                  <a:pt x="10136" y="1276"/>
                </a:cubicBezTo>
                <a:cubicBezTo>
                  <a:pt x="10279" y="1276"/>
                  <a:pt x="10426" y="1279"/>
                  <a:pt x="10575" y="1284"/>
                </a:cubicBezTo>
                <a:cubicBezTo>
                  <a:pt x="14945" y="1451"/>
                  <a:pt x="23351" y="2218"/>
                  <a:pt x="23351" y="2218"/>
                </a:cubicBezTo>
                <a:cubicBezTo>
                  <a:pt x="23351" y="2218"/>
                  <a:pt x="14611" y="717"/>
                  <a:pt x="11576" y="217"/>
                </a:cubicBezTo>
                <a:cubicBezTo>
                  <a:pt x="10718" y="76"/>
                  <a:pt x="9943" y="1"/>
                  <a:pt x="92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2754232" y="3572224"/>
            <a:ext cx="47361" cy="106573"/>
          </a:xfrm>
          <a:custGeom>
            <a:avLst/>
            <a:gdLst/>
            <a:ahLst/>
            <a:cxnLst/>
            <a:rect l="l" t="t" r="r" b="b"/>
            <a:pathLst>
              <a:path w="3069" h="6906" extrusionOk="0">
                <a:moveTo>
                  <a:pt x="1034" y="0"/>
                </a:moveTo>
                <a:cubicBezTo>
                  <a:pt x="1034" y="1"/>
                  <a:pt x="0" y="4004"/>
                  <a:pt x="1668" y="6905"/>
                </a:cubicBezTo>
                <a:lnTo>
                  <a:pt x="3069" y="6071"/>
                </a:lnTo>
                <a:cubicBezTo>
                  <a:pt x="1634" y="4370"/>
                  <a:pt x="901" y="2202"/>
                  <a:pt x="10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2559126" y="3004437"/>
            <a:ext cx="276957" cy="416461"/>
          </a:xfrm>
          <a:custGeom>
            <a:avLst/>
            <a:gdLst/>
            <a:ahLst/>
            <a:cxnLst/>
            <a:rect l="l" t="t" r="r" b="b"/>
            <a:pathLst>
              <a:path w="17947" h="26987" extrusionOk="0">
                <a:moveTo>
                  <a:pt x="17947" y="0"/>
                </a:moveTo>
                <a:cubicBezTo>
                  <a:pt x="14611" y="601"/>
                  <a:pt x="11876" y="1468"/>
                  <a:pt x="9874" y="4937"/>
                </a:cubicBezTo>
                <a:cubicBezTo>
                  <a:pt x="7973" y="8240"/>
                  <a:pt x="1" y="22116"/>
                  <a:pt x="1" y="22116"/>
                </a:cubicBezTo>
                <a:lnTo>
                  <a:pt x="9241" y="26986"/>
                </a:lnTo>
                <a:lnTo>
                  <a:pt x="15979" y="15378"/>
                </a:lnTo>
                <a:lnTo>
                  <a:pt x="17947"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2559126" y="3004437"/>
            <a:ext cx="276957" cy="416461"/>
          </a:xfrm>
          <a:custGeom>
            <a:avLst/>
            <a:gdLst/>
            <a:ahLst/>
            <a:cxnLst/>
            <a:rect l="l" t="t" r="r" b="b"/>
            <a:pathLst>
              <a:path w="17947" h="26987" extrusionOk="0">
                <a:moveTo>
                  <a:pt x="17947" y="0"/>
                </a:moveTo>
                <a:cubicBezTo>
                  <a:pt x="14611" y="601"/>
                  <a:pt x="11876" y="1468"/>
                  <a:pt x="9874" y="4937"/>
                </a:cubicBezTo>
                <a:cubicBezTo>
                  <a:pt x="7973" y="8240"/>
                  <a:pt x="1" y="22116"/>
                  <a:pt x="1" y="22116"/>
                </a:cubicBezTo>
                <a:lnTo>
                  <a:pt x="9241" y="26986"/>
                </a:lnTo>
                <a:lnTo>
                  <a:pt x="15979" y="15378"/>
                </a:lnTo>
                <a:lnTo>
                  <a:pt x="17947"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2739803" y="2989515"/>
            <a:ext cx="471029" cy="682122"/>
          </a:xfrm>
          <a:custGeom>
            <a:avLst/>
            <a:gdLst/>
            <a:ahLst/>
            <a:cxnLst/>
            <a:rect l="l" t="t" r="r" b="b"/>
            <a:pathLst>
              <a:path w="30523" h="44202" extrusionOk="0">
                <a:moveTo>
                  <a:pt x="14778" y="0"/>
                </a:moveTo>
                <a:lnTo>
                  <a:pt x="7873" y="734"/>
                </a:lnTo>
                <a:cubicBezTo>
                  <a:pt x="6139" y="1268"/>
                  <a:pt x="2703" y="3703"/>
                  <a:pt x="1569" y="13210"/>
                </a:cubicBezTo>
                <a:cubicBezTo>
                  <a:pt x="1235" y="15778"/>
                  <a:pt x="902" y="20648"/>
                  <a:pt x="668" y="23917"/>
                </a:cubicBezTo>
                <a:cubicBezTo>
                  <a:pt x="435" y="27186"/>
                  <a:pt x="301" y="28854"/>
                  <a:pt x="1" y="30155"/>
                </a:cubicBezTo>
                <a:cubicBezTo>
                  <a:pt x="4660" y="39221"/>
                  <a:pt x="14020" y="44201"/>
                  <a:pt x="23428" y="44201"/>
                </a:cubicBezTo>
                <a:cubicBezTo>
                  <a:pt x="25201" y="44201"/>
                  <a:pt x="26976" y="44024"/>
                  <a:pt x="28721" y="43665"/>
                </a:cubicBezTo>
                <a:cubicBezTo>
                  <a:pt x="30156" y="37027"/>
                  <a:pt x="30289" y="31589"/>
                  <a:pt x="30389" y="26819"/>
                </a:cubicBezTo>
                <a:cubicBezTo>
                  <a:pt x="30523" y="21115"/>
                  <a:pt x="30489" y="17679"/>
                  <a:pt x="30223" y="13543"/>
                </a:cubicBezTo>
                <a:cubicBezTo>
                  <a:pt x="29922" y="8439"/>
                  <a:pt x="29255" y="5237"/>
                  <a:pt x="27721" y="4703"/>
                </a:cubicBezTo>
                <a:cubicBezTo>
                  <a:pt x="25352" y="3870"/>
                  <a:pt x="16813" y="434"/>
                  <a:pt x="14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2974538" y="3014221"/>
            <a:ext cx="262034" cy="702029"/>
          </a:xfrm>
          <a:custGeom>
            <a:avLst/>
            <a:gdLst/>
            <a:ahLst/>
            <a:cxnLst/>
            <a:rect l="l" t="t" r="r" b="b"/>
            <a:pathLst>
              <a:path w="16980" h="45492" extrusionOk="0">
                <a:moveTo>
                  <a:pt x="6005" y="0"/>
                </a:moveTo>
                <a:cubicBezTo>
                  <a:pt x="6005" y="0"/>
                  <a:pt x="5071" y="2135"/>
                  <a:pt x="3103" y="6305"/>
                </a:cubicBezTo>
                <a:cubicBezTo>
                  <a:pt x="1102" y="10441"/>
                  <a:pt x="1002" y="12309"/>
                  <a:pt x="835" y="19548"/>
                </a:cubicBezTo>
                <a:cubicBezTo>
                  <a:pt x="668" y="26786"/>
                  <a:pt x="835" y="42431"/>
                  <a:pt x="1" y="45366"/>
                </a:cubicBezTo>
                <a:cubicBezTo>
                  <a:pt x="633" y="45452"/>
                  <a:pt x="1552" y="45492"/>
                  <a:pt x="2636" y="45492"/>
                </a:cubicBezTo>
                <a:cubicBezTo>
                  <a:pt x="7040" y="45492"/>
                  <a:pt x="14153" y="44829"/>
                  <a:pt x="15679" y="43865"/>
                </a:cubicBezTo>
                <a:cubicBezTo>
                  <a:pt x="15679" y="43865"/>
                  <a:pt x="15879" y="32023"/>
                  <a:pt x="16146" y="24651"/>
                </a:cubicBezTo>
                <a:cubicBezTo>
                  <a:pt x="16413" y="17246"/>
                  <a:pt x="16980" y="5404"/>
                  <a:pt x="13377" y="3336"/>
                </a:cubicBezTo>
                <a:lnTo>
                  <a:pt x="6005"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2974538" y="3014221"/>
            <a:ext cx="262034" cy="702029"/>
          </a:xfrm>
          <a:custGeom>
            <a:avLst/>
            <a:gdLst/>
            <a:ahLst/>
            <a:cxnLst/>
            <a:rect l="l" t="t" r="r" b="b"/>
            <a:pathLst>
              <a:path w="16980" h="45492" extrusionOk="0">
                <a:moveTo>
                  <a:pt x="6005" y="0"/>
                </a:moveTo>
                <a:cubicBezTo>
                  <a:pt x="6005" y="0"/>
                  <a:pt x="5071" y="2135"/>
                  <a:pt x="3103" y="6305"/>
                </a:cubicBezTo>
                <a:cubicBezTo>
                  <a:pt x="1102" y="10441"/>
                  <a:pt x="1002" y="12309"/>
                  <a:pt x="835" y="19548"/>
                </a:cubicBezTo>
                <a:cubicBezTo>
                  <a:pt x="668" y="26786"/>
                  <a:pt x="835" y="42431"/>
                  <a:pt x="1" y="45366"/>
                </a:cubicBezTo>
                <a:cubicBezTo>
                  <a:pt x="633" y="45452"/>
                  <a:pt x="1552" y="45492"/>
                  <a:pt x="2636" y="45492"/>
                </a:cubicBezTo>
                <a:cubicBezTo>
                  <a:pt x="7040" y="45492"/>
                  <a:pt x="14153" y="44829"/>
                  <a:pt x="15679" y="43865"/>
                </a:cubicBezTo>
                <a:cubicBezTo>
                  <a:pt x="15679" y="43865"/>
                  <a:pt x="15879" y="32023"/>
                  <a:pt x="16146" y="24651"/>
                </a:cubicBezTo>
                <a:cubicBezTo>
                  <a:pt x="16413" y="17246"/>
                  <a:pt x="16980" y="5404"/>
                  <a:pt x="13377" y="3336"/>
                </a:cubicBezTo>
                <a:lnTo>
                  <a:pt x="6005"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2722304" y="2992076"/>
            <a:ext cx="197174" cy="542587"/>
          </a:xfrm>
          <a:custGeom>
            <a:avLst/>
            <a:gdLst/>
            <a:ahLst/>
            <a:cxnLst/>
            <a:rect l="l" t="t" r="r" b="b"/>
            <a:pathLst>
              <a:path w="12777" h="35160" extrusionOk="0">
                <a:moveTo>
                  <a:pt x="12743" y="1"/>
                </a:moveTo>
                <a:cubicBezTo>
                  <a:pt x="10942" y="101"/>
                  <a:pt x="9141" y="368"/>
                  <a:pt x="7373" y="768"/>
                </a:cubicBezTo>
                <a:cubicBezTo>
                  <a:pt x="4271" y="2870"/>
                  <a:pt x="3036" y="7139"/>
                  <a:pt x="2603" y="10608"/>
                </a:cubicBezTo>
                <a:cubicBezTo>
                  <a:pt x="2169" y="14044"/>
                  <a:pt x="1435" y="20582"/>
                  <a:pt x="1135" y="23418"/>
                </a:cubicBezTo>
                <a:cubicBezTo>
                  <a:pt x="835" y="26253"/>
                  <a:pt x="701" y="27254"/>
                  <a:pt x="1" y="29322"/>
                </a:cubicBezTo>
                <a:cubicBezTo>
                  <a:pt x="68" y="31423"/>
                  <a:pt x="1469" y="34325"/>
                  <a:pt x="2803" y="35159"/>
                </a:cubicBezTo>
                <a:cubicBezTo>
                  <a:pt x="2803" y="35159"/>
                  <a:pt x="4671" y="30156"/>
                  <a:pt x="5138" y="26753"/>
                </a:cubicBezTo>
                <a:cubicBezTo>
                  <a:pt x="5638" y="23351"/>
                  <a:pt x="6305" y="14178"/>
                  <a:pt x="7006" y="9674"/>
                </a:cubicBezTo>
                <a:cubicBezTo>
                  <a:pt x="7706" y="5205"/>
                  <a:pt x="9875" y="1936"/>
                  <a:pt x="12777" y="801"/>
                </a:cubicBezTo>
                <a:lnTo>
                  <a:pt x="1274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2722304" y="2992076"/>
            <a:ext cx="197174" cy="542587"/>
          </a:xfrm>
          <a:custGeom>
            <a:avLst/>
            <a:gdLst/>
            <a:ahLst/>
            <a:cxnLst/>
            <a:rect l="l" t="t" r="r" b="b"/>
            <a:pathLst>
              <a:path w="12777" h="35160" extrusionOk="0">
                <a:moveTo>
                  <a:pt x="12743" y="1"/>
                </a:moveTo>
                <a:cubicBezTo>
                  <a:pt x="10942" y="101"/>
                  <a:pt x="9141" y="368"/>
                  <a:pt x="7373" y="768"/>
                </a:cubicBezTo>
                <a:cubicBezTo>
                  <a:pt x="4271" y="2870"/>
                  <a:pt x="3036" y="7139"/>
                  <a:pt x="2603" y="10608"/>
                </a:cubicBezTo>
                <a:cubicBezTo>
                  <a:pt x="2169" y="14044"/>
                  <a:pt x="1435" y="20582"/>
                  <a:pt x="1135" y="23418"/>
                </a:cubicBezTo>
                <a:cubicBezTo>
                  <a:pt x="835" y="26253"/>
                  <a:pt x="701" y="27254"/>
                  <a:pt x="1" y="29322"/>
                </a:cubicBezTo>
                <a:cubicBezTo>
                  <a:pt x="68" y="31423"/>
                  <a:pt x="1469" y="34325"/>
                  <a:pt x="2803" y="35159"/>
                </a:cubicBezTo>
                <a:cubicBezTo>
                  <a:pt x="2803" y="35159"/>
                  <a:pt x="4671" y="30156"/>
                  <a:pt x="5138" y="26753"/>
                </a:cubicBezTo>
                <a:cubicBezTo>
                  <a:pt x="5638" y="23351"/>
                  <a:pt x="6305" y="14178"/>
                  <a:pt x="7006" y="9674"/>
                </a:cubicBezTo>
                <a:cubicBezTo>
                  <a:pt x="7706" y="5205"/>
                  <a:pt x="9875" y="1936"/>
                  <a:pt x="12777" y="801"/>
                </a:cubicBezTo>
                <a:lnTo>
                  <a:pt x="12743"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2795914" y="2978188"/>
            <a:ext cx="123563" cy="203347"/>
          </a:xfrm>
          <a:custGeom>
            <a:avLst/>
            <a:gdLst/>
            <a:ahLst/>
            <a:cxnLst/>
            <a:rect l="l" t="t" r="r" b="b"/>
            <a:pathLst>
              <a:path w="8007" h="13177" extrusionOk="0">
                <a:moveTo>
                  <a:pt x="7973" y="0"/>
                </a:moveTo>
                <a:cubicBezTo>
                  <a:pt x="6906" y="367"/>
                  <a:pt x="5872" y="868"/>
                  <a:pt x="4904" y="1501"/>
                </a:cubicBezTo>
                <a:cubicBezTo>
                  <a:pt x="3370" y="2502"/>
                  <a:pt x="701" y="5671"/>
                  <a:pt x="1" y="8273"/>
                </a:cubicBezTo>
                <a:cubicBezTo>
                  <a:pt x="316" y="8005"/>
                  <a:pt x="592" y="7877"/>
                  <a:pt x="830" y="7877"/>
                </a:cubicBezTo>
                <a:cubicBezTo>
                  <a:pt x="1776" y="7877"/>
                  <a:pt x="2122" y="9898"/>
                  <a:pt x="1936" y="13176"/>
                </a:cubicBezTo>
                <a:cubicBezTo>
                  <a:pt x="2336" y="9874"/>
                  <a:pt x="4204" y="3970"/>
                  <a:pt x="7806" y="2769"/>
                </a:cubicBezTo>
                <a:cubicBezTo>
                  <a:pt x="7940" y="2435"/>
                  <a:pt x="8007" y="2068"/>
                  <a:pt x="8007" y="1701"/>
                </a:cubicBezTo>
                <a:lnTo>
                  <a:pt x="797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2795914" y="2978188"/>
            <a:ext cx="123563" cy="203347"/>
          </a:xfrm>
          <a:custGeom>
            <a:avLst/>
            <a:gdLst/>
            <a:ahLst/>
            <a:cxnLst/>
            <a:rect l="l" t="t" r="r" b="b"/>
            <a:pathLst>
              <a:path w="8007" h="13177" extrusionOk="0">
                <a:moveTo>
                  <a:pt x="7973" y="0"/>
                </a:moveTo>
                <a:cubicBezTo>
                  <a:pt x="6906" y="367"/>
                  <a:pt x="5872" y="868"/>
                  <a:pt x="4904" y="1501"/>
                </a:cubicBezTo>
                <a:cubicBezTo>
                  <a:pt x="3370" y="2502"/>
                  <a:pt x="701" y="5671"/>
                  <a:pt x="1" y="8273"/>
                </a:cubicBezTo>
                <a:cubicBezTo>
                  <a:pt x="316" y="8005"/>
                  <a:pt x="592" y="7877"/>
                  <a:pt x="830" y="7877"/>
                </a:cubicBezTo>
                <a:cubicBezTo>
                  <a:pt x="1776" y="7877"/>
                  <a:pt x="2122" y="9898"/>
                  <a:pt x="1936" y="13176"/>
                </a:cubicBezTo>
                <a:cubicBezTo>
                  <a:pt x="2336" y="9874"/>
                  <a:pt x="4204" y="3970"/>
                  <a:pt x="7806" y="2769"/>
                </a:cubicBezTo>
                <a:cubicBezTo>
                  <a:pt x="7940" y="2435"/>
                  <a:pt x="8007" y="2068"/>
                  <a:pt x="8007" y="1701"/>
                </a:cubicBezTo>
                <a:lnTo>
                  <a:pt x="7973"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2797457" y="2571788"/>
            <a:ext cx="361910" cy="381184"/>
          </a:xfrm>
          <a:custGeom>
            <a:avLst/>
            <a:gdLst/>
            <a:ahLst/>
            <a:cxnLst/>
            <a:rect l="l" t="t" r="r" b="b"/>
            <a:pathLst>
              <a:path w="23452" h="24701" extrusionOk="0">
                <a:moveTo>
                  <a:pt x="9098" y="0"/>
                </a:moveTo>
                <a:cubicBezTo>
                  <a:pt x="8794" y="0"/>
                  <a:pt x="8474" y="32"/>
                  <a:pt x="8140" y="83"/>
                </a:cubicBezTo>
                <a:cubicBezTo>
                  <a:pt x="7039" y="250"/>
                  <a:pt x="6205" y="1217"/>
                  <a:pt x="6272" y="2351"/>
                </a:cubicBezTo>
                <a:cubicBezTo>
                  <a:pt x="5790" y="2020"/>
                  <a:pt x="5304" y="1885"/>
                  <a:pt x="4854" y="1885"/>
                </a:cubicBezTo>
                <a:cubicBezTo>
                  <a:pt x="3810" y="1885"/>
                  <a:pt x="2956" y="2610"/>
                  <a:pt x="2770" y="3285"/>
                </a:cubicBezTo>
                <a:cubicBezTo>
                  <a:pt x="2603" y="3986"/>
                  <a:pt x="2703" y="4620"/>
                  <a:pt x="2136" y="5253"/>
                </a:cubicBezTo>
                <a:cubicBezTo>
                  <a:pt x="1855" y="5566"/>
                  <a:pt x="1486" y="5710"/>
                  <a:pt x="1146" y="5710"/>
                </a:cubicBezTo>
                <a:cubicBezTo>
                  <a:pt x="759" y="5710"/>
                  <a:pt x="410" y="5524"/>
                  <a:pt x="268" y="5187"/>
                </a:cubicBezTo>
                <a:lnTo>
                  <a:pt x="268" y="5187"/>
                </a:lnTo>
                <a:cubicBezTo>
                  <a:pt x="1" y="6221"/>
                  <a:pt x="335" y="7055"/>
                  <a:pt x="1469" y="7088"/>
                </a:cubicBezTo>
                <a:cubicBezTo>
                  <a:pt x="1002" y="7622"/>
                  <a:pt x="835" y="8356"/>
                  <a:pt x="968" y="9056"/>
                </a:cubicBezTo>
                <a:cubicBezTo>
                  <a:pt x="1168" y="9923"/>
                  <a:pt x="1902" y="10591"/>
                  <a:pt x="2770" y="10724"/>
                </a:cubicBezTo>
                <a:cubicBezTo>
                  <a:pt x="2770" y="11258"/>
                  <a:pt x="2903" y="11825"/>
                  <a:pt x="3137" y="12325"/>
                </a:cubicBezTo>
                <a:cubicBezTo>
                  <a:pt x="3437" y="12859"/>
                  <a:pt x="3837" y="13326"/>
                  <a:pt x="4337" y="13659"/>
                </a:cubicBezTo>
                <a:cubicBezTo>
                  <a:pt x="5972" y="14627"/>
                  <a:pt x="7840" y="15061"/>
                  <a:pt x="9641" y="15628"/>
                </a:cubicBezTo>
                <a:lnTo>
                  <a:pt x="11776" y="16295"/>
                </a:lnTo>
                <a:cubicBezTo>
                  <a:pt x="11876" y="16328"/>
                  <a:pt x="12543" y="16428"/>
                  <a:pt x="12610" y="16528"/>
                </a:cubicBezTo>
                <a:lnTo>
                  <a:pt x="17113" y="24701"/>
                </a:lnTo>
                <a:cubicBezTo>
                  <a:pt x="17714" y="22432"/>
                  <a:pt x="20215" y="20264"/>
                  <a:pt x="21450" y="18330"/>
                </a:cubicBezTo>
                <a:cubicBezTo>
                  <a:pt x="22650" y="16495"/>
                  <a:pt x="23384" y="15061"/>
                  <a:pt x="23418" y="13226"/>
                </a:cubicBezTo>
                <a:cubicBezTo>
                  <a:pt x="23451" y="12125"/>
                  <a:pt x="22917" y="10591"/>
                  <a:pt x="22150" y="10224"/>
                </a:cubicBezTo>
                <a:cubicBezTo>
                  <a:pt x="23451" y="6288"/>
                  <a:pt x="20616" y="4153"/>
                  <a:pt x="19048" y="3619"/>
                </a:cubicBezTo>
                <a:cubicBezTo>
                  <a:pt x="18314" y="3385"/>
                  <a:pt x="17614" y="3119"/>
                  <a:pt x="16913" y="2785"/>
                </a:cubicBezTo>
                <a:cubicBezTo>
                  <a:pt x="16079" y="2351"/>
                  <a:pt x="15946" y="1618"/>
                  <a:pt x="15279" y="950"/>
                </a:cubicBezTo>
                <a:cubicBezTo>
                  <a:pt x="14721" y="376"/>
                  <a:pt x="13924" y="41"/>
                  <a:pt x="13156" y="41"/>
                </a:cubicBezTo>
                <a:cubicBezTo>
                  <a:pt x="12408" y="41"/>
                  <a:pt x="11687" y="359"/>
                  <a:pt x="11242" y="1084"/>
                </a:cubicBezTo>
                <a:cubicBezTo>
                  <a:pt x="10722" y="265"/>
                  <a:pt x="9980" y="0"/>
                  <a:pt x="9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2813938" y="2679441"/>
            <a:ext cx="338731" cy="428684"/>
          </a:xfrm>
          <a:custGeom>
            <a:avLst/>
            <a:gdLst/>
            <a:ahLst/>
            <a:cxnLst/>
            <a:rect l="l" t="t" r="r" b="b"/>
            <a:pathLst>
              <a:path w="21950" h="27779" extrusionOk="0">
                <a:moveTo>
                  <a:pt x="5857" y="1"/>
                </a:moveTo>
                <a:cubicBezTo>
                  <a:pt x="4296" y="1"/>
                  <a:pt x="2949" y="354"/>
                  <a:pt x="2069" y="946"/>
                </a:cubicBezTo>
                <a:cubicBezTo>
                  <a:pt x="1501" y="2314"/>
                  <a:pt x="1135" y="3248"/>
                  <a:pt x="1135" y="4949"/>
                </a:cubicBezTo>
                <a:cubicBezTo>
                  <a:pt x="1135" y="5583"/>
                  <a:pt x="1034" y="6250"/>
                  <a:pt x="868" y="6850"/>
                </a:cubicBezTo>
                <a:cubicBezTo>
                  <a:pt x="201" y="9419"/>
                  <a:pt x="0" y="12087"/>
                  <a:pt x="367" y="14723"/>
                </a:cubicBezTo>
                <a:cubicBezTo>
                  <a:pt x="601" y="16624"/>
                  <a:pt x="2002" y="18225"/>
                  <a:pt x="3870" y="18725"/>
                </a:cubicBezTo>
                <a:cubicBezTo>
                  <a:pt x="4770" y="18892"/>
                  <a:pt x="5671" y="19026"/>
                  <a:pt x="6605" y="19092"/>
                </a:cubicBezTo>
                <a:lnTo>
                  <a:pt x="6438" y="22695"/>
                </a:lnTo>
                <a:cubicBezTo>
                  <a:pt x="5438" y="23896"/>
                  <a:pt x="4971" y="26364"/>
                  <a:pt x="5304" y="27765"/>
                </a:cubicBezTo>
                <a:cubicBezTo>
                  <a:pt x="5489" y="27774"/>
                  <a:pt x="5673" y="27779"/>
                  <a:pt x="5856" y="27779"/>
                </a:cubicBezTo>
                <a:cubicBezTo>
                  <a:pt x="11811" y="27779"/>
                  <a:pt x="16145" y="23162"/>
                  <a:pt x="16145" y="23162"/>
                </a:cubicBezTo>
                <a:lnTo>
                  <a:pt x="16145" y="19359"/>
                </a:lnTo>
                <a:lnTo>
                  <a:pt x="16412" y="14689"/>
                </a:lnTo>
                <a:cubicBezTo>
                  <a:pt x="16412" y="14689"/>
                  <a:pt x="16937" y="15323"/>
                  <a:pt x="17908" y="15323"/>
                </a:cubicBezTo>
                <a:cubicBezTo>
                  <a:pt x="18254" y="15323"/>
                  <a:pt x="18658" y="15242"/>
                  <a:pt x="19114" y="15023"/>
                </a:cubicBezTo>
                <a:cubicBezTo>
                  <a:pt x="20982" y="14156"/>
                  <a:pt x="21949" y="11454"/>
                  <a:pt x="21082" y="9519"/>
                </a:cubicBezTo>
                <a:cubicBezTo>
                  <a:pt x="20750" y="8727"/>
                  <a:pt x="19991" y="8392"/>
                  <a:pt x="19221" y="8392"/>
                </a:cubicBezTo>
                <a:cubicBezTo>
                  <a:pt x="18596" y="8392"/>
                  <a:pt x="17964" y="8612"/>
                  <a:pt x="17546" y="8985"/>
                </a:cubicBezTo>
                <a:cubicBezTo>
                  <a:pt x="16674" y="9793"/>
                  <a:pt x="16490" y="10756"/>
                  <a:pt x="15723" y="10756"/>
                </a:cubicBezTo>
                <a:cubicBezTo>
                  <a:pt x="15697" y="10756"/>
                  <a:pt x="15671" y="10755"/>
                  <a:pt x="15645" y="10753"/>
                </a:cubicBezTo>
                <a:cubicBezTo>
                  <a:pt x="14511" y="10686"/>
                  <a:pt x="14778" y="8952"/>
                  <a:pt x="14911" y="8251"/>
                </a:cubicBezTo>
                <a:cubicBezTo>
                  <a:pt x="13176" y="7117"/>
                  <a:pt x="12376" y="4982"/>
                  <a:pt x="13110" y="2480"/>
                </a:cubicBezTo>
                <a:cubicBezTo>
                  <a:pt x="10739" y="717"/>
                  <a:pt x="8080" y="1"/>
                  <a:pt x="585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2914832" y="2891707"/>
            <a:ext cx="136943" cy="97314"/>
          </a:xfrm>
          <a:custGeom>
            <a:avLst/>
            <a:gdLst/>
            <a:ahLst/>
            <a:cxnLst/>
            <a:rect l="l" t="t" r="r" b="b"/>
            <a:pathLst>
              <a:path w="8874" h="6306" extrusionOk="0">
                <a:moveTo>
                  <a:pt x="8873" y="0"/>
                </a:moveTo>
                <a:cubicBezTo>
                  <a:pt x="8306" y="1134"/>
                  <a:pt x="7639" y="2235"/>
                  <a:pt x="6839" y="3236"/>
                </a:cubicBezTo>
                <a:cubicBezTo>
                  <a:pt x="5137" y="5171"/>
                  <a:pt x="2936" y="5271"/>
                  <a:pt x="34" y="5337"/>
                </a:cubicBezTo>
                <a:lnTo>
                  <a:pt x="0" y="6305"/>
                </a:lnTo>
                <a:cubicBezTo>
                  <a:pt x="79" y="6305"/>
                  <a:pt x="157" y="6306"/>
                  <a:pt x="234" y="6306"/>
                </a:cubicBezTo>
                <a:cubicBezTo>
                  <a:pt x="4601" y="6306"/>
                  <a:pt x="6419" y="5382"/>
                  <a:pt x="7239" y="4137"/>
                </a:cubicBezTo>
                <a:cubicBezTo>
                  <a:pt x="8340" y="2502"/>
                  <a:pt x="8873" y="1"/>
                  <a:pt x="887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2943937" y="2789131"/>
            <a:ext cx="29598" cy="24953"/>
          </a:xfrm>
          <a:custGeom>
            <a:avLst/>
            <a:gdLst/>
            <a:ahLst/>
            <a:cxnLst/>
            <a:rect l="l" t="t" r="r" b="b"/>
            <a:pathLst>
              <a:path w="1918" h="1617" extrusionOk="0">
                <a:moveTo>
                  <a:pt x="839" y="1"/>
                </a:moveTo>
                <a:cubicBezTo>
                  <a:pt x="450" y="1"/>
                  <a:pt x="110" y="316"/>
                  <a:pt x="49" y="743"/>
                </a:cubicBezTo>
                <a:cubicBezTo>
                  <a:pt x="1" y="1250"/>
                  <a:pt x="424" y="1617"/>
                  <a:pt x="877" y="1617"/>
                </a:cubicBezTo>
                <a:cubicBezTo>
                  <a:pt x="1049" y="1617"/>
                  <a:pt x="1227" y="1563"/>
                  <a:pt x="1383" y="1444"/>
                </a:cubicBezTo>
                <a:cubicBezTo>
                  <a:pt x="1917" y="977"/>
                  <a:pt x="1684" y="76"/>
                  <a:pt x="950" y="9"/>
                </a:cubicBezTo>
                <a:cubicBezTo>
                  <a:pt x="913" y="3"/>
                  <a:pt x="876" y="1"/>
                  <a:pt x="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2958582" y="2756709"/>
            <a:ext cx="28842" cy="25370"/>
          </a:xfrm>
          <a:custGeom>
            <a:avLst/>
            <a:gdLst/>
            <a:ahLst/>
            <a:cxnLst/>
            <a:rect l="l" t="t" r="r" b="b"/>
            <a:pathLst>
              <a:path w="1869" h="1644" extrusionOk="0">
                <a:moveTo>
                  <a:pt x="785" y="0"/>
                </a:moveTo>
                <a:cubicBezTo>
                  <a:pt x="492" y="0"/>
                  <a:pt x="195" y="137"/>
                  <a:pt x="1" y="409"/>
                </a:cubicBezTo>
                <a:lnTo>
                  <a:pt x="1535" y="1643"/>
                </a:lnTo>
                <a:cubicBezTo>
                  <a:pt x="1869" y="1209"/>
                  <a:pt x="1802" y="576"/>
                  <a:pt x="1368" y="209"/>
                </a:cubicBezTo>
                <a:cubicBezTo>
                  <a:pt x="1202" y="70"/>
                  <a:pt x="994" y="0"/>
                  <a:pt x="7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842256" y="2737033"/>
            <a:ext cx="30895" cy="17237"/>
          </a:xfrm>
          <a:custGeom>
            <a:avLst/>
            <a:gdLst/>
            <a:ahLst/>
            <a:cxnLst/>
            <a:rect l="l" t="t" r="r" b="b"/>
            <a:pathLst>
              <a:path w="2002" h="1117" extrusionOk="0">
                <a:moveTo>
                  <a:pt x="1098" y="1"/>
                </a:moveTo>
                <a:cubicBezTo>
                  <a:pt x="1044" y="1"/>
                  <a:pt x="989" y="6"/>
                  <a:pt x="934" y="16"/>
                </a:cubicBezTo>
                <a:cubicBezTo>
                  <a:pt x="367" y="83"/>
                  <a:pt x="0" y="583"/>
                  <a:pt x="33" y="1117"/>
                </a:cubicBezTo>
                <a:lnTo>
                  <a:pt x="2001" y="883"/>
                </a:lnTo>
                <a:cubicBezTo>
                  <a:pt x="1972" y="375"/>
                  <a:pt x="1566" y="1"/>
                  <a:pt x="1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842534" y="2773267"/>
            <a:ext cx="29583" cy="25092"/>
          </a:xfrm>
          <a:custGeom>
            <a:avLst/>
            <a:gdLst/>
            <a:ahLst/>
            <a:cxnLst/>
            <a:rect l="l" t="t" r="r" b="b"/>
            <a:pathLst>
              <a:path w="1917" h="1626" extrusionOk="0">
                <a:moveTo>
                  <a:pt x="879" y="1"/>
                </a:moveTo>
                <a:cubicBezTo>
                  <a:pt x="443" y="1"/>
                  <a:pt x="80" y="294"/>
                  <a:pt x="49" y="737"/>
                </a:cubicBezTo>
                <a:cubicBezTo>
                  <a:pt x="1" y="1242"/>
                  <a:pt x="420" y="1625"/>
                  <a:pt x="859" y="1625"/>
                </a:cubicBezTo>
                <a:cubicBezTo>
                  <a:pt x="1028" y="1625"/>
                  <a:pt x="1201" y="1568"/>
                  <a:pt x="1350" y="1437"/>
                </a:cubicBezTo>
                <a:cubicBezTo>
                  <a:pt x="1917" y="1004"/>
                  <a:pt x="1650" y="103"/>
                  <a:pt x="949" y="3"/>
                </a:cubicBezTo>
                <a:cubicBezTo>
                  <a:pt x="926" y="1"/>
                  <a:pt x="902"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854092" y="2775196"/>
            <a:ext cx="65894" cy="83579"/>
          </a:xfrm>
          <a:custGeom>
            <a:avLst/>
            <a:gdLst/>
            <a:ahLst/>
            <a:cxnLst/>
            <a:rect l="l" t="t" r="r" b="b"/>
            <a:pathLst>
              <a:path w="4270" h="5416" extrusionOk="0">
                <a:moveTo>
                  <a:pt x="3954" y="1"/>
                </a:moveTo>
                <a:cubicBezTo>
                  <a:pt x="2935" y="1"/>
                  <a:pt x="1413" y="2067"/>
                  <a:pt x="0" y="3781"/>
                </a:cubicBezTo>
                <a:lnTo>
                  <a:pt x="2635" y="5415"/>
                </a:lnTo>
                <a:lnTo>
                  <a:pt x="4270" y="78"/>
                </a:lnTo>
                <a:cubicBezTo>
                  <a:pt x="4171" y="26"/>
                  <a:pt x="4066" y="1"/>
                  <a:pt x="3954"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889601" y="2886044"/>
            <a:ext cx="54073" cy="29413"/>
          </a:xfrm>
          <a:custGeom>
            <a:avLst/>
            <a:gdLst/>
            <a:ahLst/>
            <a:cxnLst/>
            <a:rect l="l" t="t" r="r" b="b"/>
            <a:pathLst>
              <a:path w="3504" h="1906" extrusionOk="0">
                <a:moveTo>
                  <a:pt x="3470" y="0"/>
                </a:moveTo>
                <a:lnTo>
                  <a:pt x="1" y="234"/>
                </a:lnTo>
                <a:cubicBezTo>
                  <a:pt x="1" y="1162"/>
                  <a:pt x="768" y="1906"/>
                  <a:pt x="1685" y="1906"/>
                </a:cubicBezTo>
                <a:cubicBezTo>
                  <a:pt x="1724" y="1906"/>
                  <a:pt x="1763" y="1904"/>
                  <a:pt x="1802" y="1902"/>
                </a:cubicBezTo>
                <a:cubicBezTo>
                  <a:pt x="2770" y="1802"/>
                  <a:pt x="3503" y="968"/>
                  <a:pt x="347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2909169" y="2893173"/>
            <a:ext cx="32963" cy="22222"/>
          </a:xfrm>
          <a:custGeom>
            <a:avLst/>
            <a:gdLst/>
            <a:ahLst/>
            <a:cxnLst/>
            <a:rect l="l" t="t" r="r" b="b"/>
            <a:pathLst>
              <a:path w="2136" h="1440" extrusionOk="0">
                <a:moveTo>
                  <a:pt x="1575" y="0"/>
                </a:moveTo>
                <a:cubicBezTo>
                  <a:pt x="791" y="0"/>
                  <a:pt x="95" y="581"/>
                  <a:pt x="0" y="1373"/>
                </a:cubicBezTo>
                <a:cubicBezTo>
                  <a:pt x="167" y="1406"/>
                  <a:pt x="334" y="1440"/>
                  <a:pt x="534" y="1440"/>
                </a:cubicBezTo>
                <a:cubicBezTo>
                  <a:pt x="1301" y="1373"/>
                  <a:pt x="1935" y="839"/>
                  <a:pt x="2135" y="72"/>
                </a:cubicBezTo>
                <a:cubicBezTo>
                  <a:pt x="1969" y="39"/>
                  <a:pt x="1835" y="39"/>
                  <a:pt x="1702" y="5"/>
                </a:cubicBezTo>
                <a:cubicBezTo>
                  <a:pt x="1659" y="2"/>
                  <a:pt x="1617" y="0"/>
                  <a:pt x="157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992038" y="2977972"/>
            <a:ext cx="102468" cy="238053"/>
          </a:xfrm>
          <a:custGeom>
            <a:avLst/>
            <a:gdLst/>
            <a:ahLst/>
            <a:cxnLst/>
            <a:rect l="l" t="t" r="r" b="b"/>
            <a:pathLst>
              <a:path w="6640" h="15426" extrusionOk="0">
                <a:moveTo>
                  <a:pt x="4694" y="1"/>
                </a:moveTo>
                <a:cubicBezTo>
                  <a:pt x="4638" y="1"/>
                  <a:pt x="4604" y="14"/>
                  <a:pt x="4604" y="14"/>
                </a:cubicBezTo>
                <a:lnTo>
                  <a:pt x="4604" y="1682"/>
                </a:lnTo>
                <a:cubicBezTo>
                  <a:pt x="4604" y="1682"/>
                  <a:pt x="4237" y="3550"/>
                  <a:pt x="2303" y="5952"/>
                </a:cubicBezTo>
                <a:cubicBezTo>
                  <a:pt x="835" y="7686"/>
                  <a:pt x="335" y="9921"/>
                  <a:pt x="1" y="15425"/>
                </a:cubicBezTo>
                <a:cubicBezTo>
                  <a:pt x="526" y="11157"/>
                  <a:pt x="1870" y="9546"/>
                  <a:pt x="2921" y="9546"/>
                </a:cubicBezTo>
                <a:cubicBezTo>
                  <a:pt x="3471" y="9546"/>
                  <a:pt x="3941" y="9988"/>
                  <a:pt x="4171" y="10722"/>
                </a:cubicBezTo>
                <a:cubicBezTo>
                  <a:pt x="6506" y="7186"/>
                  <a:pt x="6639" y="4151"/>
                  <a:pt x="6572" y="2916"/>
                </a:cubicBezTo>
                <a:cubicBezTo>
                  <a:pt x="5939" y="1816"/>
                  <a:pt x="5438" y="882"/>
                  <a:pt x="5205" y="448"/>
                </a:cubicBezTo>
                <a:cubicBezTo>
                  <a:pt x="5023" y="62"/>
                  <a:pt x="4811" y="1"/>
                  <a:pt x="469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2992038" y="2977972"/>
            <a:ext cx="102468" cy="238053"/>
          </a:xfrm>
          <a:custGeom>
            <a:avLst/>
            <a:gdLst/>
            <a:ahLst/>
            <a:cxnLst/>
            <a:rect l="l" t="t" r="r" b="b"/>
            <a:pathLst>
              <a:path w="6640" h="15426" extrusionOk="0">
                <a:moveTo>
                  <a:pt x="4694" y="1"/>
                </a:moveTo>
                <a:cubicBezTo>
                  <a:pt x="4638" y="1"/>
                  <a:pt x="4604" y="14"/>
                  <a:pt x="4604" y="14"/>
                </a:cubicBezTo>
                <a:lnTo>
                  <a:pt x="4604" y="1682"/>
                </a:lnTo>
                <a:cubicBezTo>
                  <a:pt x="4604" y="1682"/>
                  <a:pt x="4237" y="3550"/>
                  <a:pt x="2303" y="5952"/>
                </a:cubicBezTo>
                <a:cubicBezTo>
                  <a:pt x="835" y="7686"/>
                  <a:pt x="335" y="9921"/>
                  <a:pt x="1" y="15425"/>
                </a:cubicBezTo>
                <a:cubicBezTo>
                  <a:pt x="526" y="11157"/>
                  <a:pt x="1870" y="9546"/>
                  <a:pt x="2921" y="9546"/>
                </a:cubicBezTo>
                <a:cubicBezTo>
                  <a:pt x="3471" y="9546"/>
                  <a:pt x="3941" y="9988"/>
                  <a:pt x="4171" y="10722"/>
                </a:cubicBezTo>
                <a:cubicBezTo>
                  <a:pt x="6506" y="7186"/>
                  <a:pt x="6639" y="4151"/>
                  <a:pt x="6572" y="2916"/>
                </a:cubicBezTo>
                <a:cubicBezTo>
                  <a:pt x="5939" y="1816"/>
                  <a:pt x="5438" y="882"/>
                  <a:pt x="5205" y="448"/>
                </a:cubicBezTo>
                <a:cubicBezTo>
                  <a:pt x="5023" y="62"/>
                  <a:pt x="4811" y="1"/>
                  <a:pt x="469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2487569" y="3231981"/>
            <a:ext cx="266154" cy="306632"/>
          </a:xfrm>
          <a:custGeom>
            <a:avLst/>
            <a:gdLst/>
            <a:ahLst/>
            <a:cxnLst/>
            <a:rect l="l" t="t" r="r" b="b"/>
            <a:pathLst>
              <a:path w="17247" h="19870" extrusionOk="0">
                <a:moveTo>
                  <a:pt x="1373" y="0"/>
                </a:moveTo>
                <a:cubicBezTo>
                  <a:pt x="1206" y="0"/>
                  <a:pt x="1038" y="52"/>
                  <a:pt x="902" y="166"/>
                </a:cubicBezTo>
                <a:lnTo>
                  <a:pt x="268" y="767"/>
                </a:lnTo>
                <a:cubicBezTo>
                  <a:pt x="34" y="967"/>
                  <a:pt x="1" y="1300"/>
                  <a:pt x="134" y="1567"/>
                </a:cubicBezTo>
                <a:lnTo>
                  <a:pt x="5972" y="16511"/>
                </a:lnTo>
                <a:cubicBezTo>
                  <a:pt x="6305" y="17212"/>
                  <a:pt x="6939" y="17745"/>
                  <a:pt x="7673" y="17979"/>
                </a:cubicBezTo>
                <a:lnTo>
                  <a:pt x="15679" y="19814"/>
                </a:lnTo>
                <a:cubicBezTo>
                  <a:pt x="15766" y="19851"/>
                  <a:pt x="15859" y="19870"/>
                  <a:pt x="15950" y="19870"/>
                </a:cubicBezTo>
                <a:cubicBezTo>
                  <a:pt x="16103" y="19870"/>
                  <a:pt x="16254" y="19818"/>
                  <a:pt x="16379" y="19713"/>
                </a:cubicBezTo>
                <a:lnTo>
                  <a:pt x="17046" y="19080"/>
                </a:lnTo>
                <a:cubicBezTo>
                  <a:pt x="17213" y="18880"/>
                  <a:pt x="17247" y="18546"/>
                  <a:pt x="17113" y="18312"/>
                </a:cubicBezTo>
                <a:lnTo>
                  <a:pt x="11276" y="3368"/>
                </a:lnTo>
                <a:cubicBezTo>
                  <a:pt x="10942" y="2668"/>
                  <a:pt x="10342" y="2134"/>
                  <a:pt x="9574" y="1901"/>
                </a:cubicBezTo>
                <a:lnTo>
                  <a:pt x="1602" y="33"/>
                </a:lnTo>
                <a:cubicBezTo>
                  <a:pt x="1528" y="12"/>
                  <a:pt x="1451" y="0"/>
                  <a:pt x="13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2637891" y="3268508"/>
            <a:ext cx="116341" cy="267698"/>
          </a:xfrm>
          <a:custGeom>
            <a:avLst/>
            <a:gdLst/>
            <a:ahLst/>
            <a:cxnLst/>
            <a:rect l="l" t="t" r="r" b="b"/>
            <a:pathLst>
              <a:path w="7539" h="17347" extrusionOk="0">
                <a:moveTo>
                  <a:pt x="701" y="1"/>
                </a:moveTo>
                <a:lnTo>
                  <a:pt x="0" y="568"/>
                </a:lnTo>
                <a:cubicBezTo>
                  <a:pt x="401" y="835"/>
                  <a:pt x="701" y="1202"/>
                  <a:pt x="901" y="1635"/>
                </a:cubicBezTo>
                <a:lnTo>
                  <a:pt x="6738" y="16579"/>
                </a:lnTo>
                <a:cubicBezTo>
                  <a:pt x="6872" y="16813"/>
                  <a:pt x="6838" y="17113"/>
                  <a:pt x="6672" y="17346"/>
                </a:cubicBezTo>
                <a:lnTo>
                  <a:pt x="7305" y="16746"/>
                </a:lnTo>
                <a:cubicBezTo>
                  <a:pt x="7506" y="16546"/>
                  <a:pt x="7539" y="16212"/>
                  <a:pt x="7372" y="15979"/>
                </a:cubicBezTo>
                <a:lnTo>
                  <a:pt x="1535" y="1035"/>
                </a:lnTo>
                <a:cubicBezTo>
                  <a:pt x="1368" y="634"/>
                  <a:pt x="1068" y="268"/>
                  <a:pt x="7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2487183" y="3241672"/>
            <a:ext cx="258192" cy="296663"/>
          </a:xfrm>
          <a:custGeom>
            <a:avLst/>
            <a:gdLst/>
            <a:ahLst/>
            <a:cxnLst/>
            <a:rect l="l" t="t" r="r" b="b"/>
            <a:pathLst>
              <a:path w="16731" h="19224" extrusionOk="0">
                <a:moveTo>
                  <a:pt x="698" y="1"/>
                </a:moveTo>
                <a:cubicBezTo>
                  <a:pt x="205" y="1"/>
                  <a:pt x="0" y="374"/>
                  <a:pt x="226" y="939"/>
                </a:cubicBezTo>
                <a:lnTo>
                  <a:pt x="6064" y="15883"/>
                </a:lnTo>
                <a:cubicBezTo>
                  <a:pt x="6364" y="16584"/>
                  <a:pt x="6998" y="17117"/>
                  <a:pt x="7731" y="17351"/>
                </a:cubicBezTo>
                <a:lnTo>
                  <a:pt x="15737" y="19186"/>
                </a:lnTo>
                <a:cubicBezTo>
                  <a:pt x="15845" y="19211"/>
                  <a:pt x="15944" y="19223"/>
                  <a:pt x="16034" y="19223"/>
                </a:cubicBezTo>
                <a:cubicBezTo>
                  <a:pt x="16526" y="19223"/>
                  <a:pt x="16730" y="18854"/>
                  <a:pt x="16504" y="18318"/>
                </a:cubicBezTo>
                <a:lnTo>
                  <a:pt x="10667" y="3374"/>
                </a:lnTo>
                <a:cubicBezTo>
                  <a:pt x="10333" y="2640"/>
                  <a:pt x="9733" y="2107"/>
                  <a:pt x="8966" y="1906"/>
                </a:cubicBezTo>
                <a:lnTo>
                  <a:pt x="993" y="38"/>
                </a:lnTo>
                <a:cubicBezTo>
                  <a:pt x="886" y="13"/>
                  <a:pt x="787" y="1"/>
                  <a:pt x="6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2607583" y="3290036"/>
            <a:ext cx="46620" cy="55323"/>
          </a:xfrm>
          <a:custGeom>
            <a:avLst/>
            <a:gdLst/>
            <a:ahLst/>
            <a:cxnLst/>
            <a:rect l="l" t="t" r="r" b="b"/>
            <a:pathLst>
              <a:path w="3021" h="3585" extrusionOk="0">
                <a:moveTo>
                  <a:pt x="146" y="0"/>
                </a:moveTo>
                <a:cubicBezTo>
                  <a:pt x="47" y="0"/>
                  <a:pt x="1" y="87"/>
                  <a:pt x="30" y="173"/>
                </a:cubicBezTo>
                <a:lnTo>
                  <a:pt x="1130" y="2976"/>
                </a:lnTo>
                <a:cubicBezTo>
                  <a:pt x="1197" y="3109"/>
                  <a:pt x="1297" y="3209"/>
                  <a:pt x="1464" y="3242"/>
                </a:cubicBezTo>
                <a:lnTo>
                  <a:pt x="2832" y="3576"/>
                </a:lnTo>
                <a:cubicBezTo>
                  <a:pt x="2854" y="3582"/>
                  <a:pt x="2875" y="3584"/>
                  <a:pt x="2894" y="3584"/>
                </a:cubicBezTo>
                <a:cubicBezTo>
                  <a:pt x="2984" y="3584"/>
                  <a:pt x="3020" y="3520"/>
                  <a:pt x="2965" y="3409"/>
                </a:cubicBezTo>
                <a:lnTo>
                  <a:pt x="1864" y="607"/>
                </a:lnTo>
                <a:cubicBezTo>
                  <a:pt x="1831" y="474"/>
                  <a:pt x="1697" y="374"/>
                  <a:pt x="1564" y="340"/>
                </a:cubicBezTo>
                <a:lnTo>
                  <a:pt x="196" y="7"/>
                </a:lnTo>
                <a:cubicBezTo>
                  <a:pt x="178" y="2"/>
                  <a:pt x="162" y="0"/>
                  <a:pt x="1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2615978" y="3299172"/>
            <a:ext cx="21651" cy="17423"/>
          </a:xfrm>
          <a:custGeom>
            <a:avLst/>
            <a:gdLst/>
            <a:ahLst/>
            <a:cxnLst/>
            <a:rect l="l" t="t" r="r" b="b"/>
            <a:pathLst>
              <a:path w="1403" h="1129" extrusionOk="0">
                <a:moveTo>
                  <a:pt x="351" y="1"/>
                </a:moveTo>
                <a:cubicBezTo>
                  <a:pt x="110" y="1"/>
                  <a:pt x="1" y="164"/>
                  <a:pt x="86" y="449"/>
                </a:cubicBezTo>
                <a:cubicBezTo>
                  <a:pt x="253" y="782"/>
                  <a:pt x="553" y="1016"/>
                  <a:pt x="920" y="1116"/>
                </a:cubicBezTo>
                <a:cubicBezTo>
                  <a:pt x="964" y="1125"/>
                  <a:pt x="1005" y="1129"/>
                  <a:pt x="1043" y="1129"/>
                </a:cubicBezTo>
                <a:cubicBezTo>
                  <a:pt x="1292" y="1129"/>
                  <a:pt x="1403" y="947"/>
                  <a:pt x="1287" y="716"/>
                </a:cubicBezTo>
                <a:cubicBezTo>
                  <a:pt x="1120" y="382"/>
                  <a:pt x="853" y="115"/>
                  <a:pt x="486" y="15"/>
                </a:cubicBezTo>
                <a:cubicBezTo>
                  <a:pt x="438" y="5"/>
                  <a:pt x="392" y="1"/>
                  <a:pt x="3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2624265" y="3321131"/>
            <a:ext cx="21574" cy="17114"/>
          </a:xfrm>
          <a:custGeom>
            <a:avLst/>
            <a:gdLst/>
            <a:ahLst/>
            <a:cxnLst/>
            <a:rect l="l" t="t" r="r" b="b"/>
            <a:pathLst>
              <a:path w="1398" h="1109" extrusionOk="0">
                <a:moveTo>
                  <a:pt x="322" y="0"/>
                </a:moveTo>
                <a:cubicBezTo>
                  <a:pt x="99" y="0"/>
                  <a:pt x="0" y="180"/>
                  <a:pt x="83" y="427"/>
                </a:cubicBezTo>
                <a:cubicBezTo>
                  <a:pt x="249" y="760"/>
                  <a:pt x="550" y="994"/>
                  <a:pt x="917" y="1094"/>
                </a:cubicBezTo>
                <a:cubicBezTo>
                  <a:pt x="966" y="1104"/>
                  <a:pt x="1011" y="1109"/>
                  <a:pt x="1053" y="1109"/>
                </a:cubicBezTo>
                <a:cubicBezTo>
                  <a:pt x="1293" y="1109"/>
                  <a:pt x="1397" y="950"/>
                  <a:pt x="1284" y="694"/>
                </a:cubicBezTo>
                <a:cubicBezTo>
                  <a:pt x="1150" y="360"/>
                  <a:pt x="850" y="93"/>
                  <a:pt x="483" y="27"/>
                </a:cubicBezTo>
                <a:cubicBezTo>
                  <a:pt x="424" y="9"/>
                  <a:pt x="370" y="0"/>
                  <a:pt x="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507645" y="3342551"/>
            <a:ext cx="145184" cy="151449"/>
          </a:xfrm>
          <a:custGeom>
            <a:avLst/>
            <a:gdLst/>
            <a:ahLst/>
            <a:cxnLst/>
            <a:rect l="l" t="t" r="r" b="b"/>
            <a:pathLst>
              <a:path w="9408" h="9814" extrusionOk="0">
                <a:moveTo>
                  <a:pt x="4066" y="1"/>
                </a:moveTo>
                <a:cubicBezTo>
                  <a:pt x="3650" y="1"/>
                  <a:pt x="3143" y="66"/>
                  <a:pt x="2636" y="106"/>
                </a:cubicBezTo>
                <a:cubicBezTo>
                  <a:pt x="1669" y="206"/>
                  <a:pt x="835" y="740"/>
                  <a:pt x="334" y="1607"/>
                </a:cubicBezTo>
                <a:cubicBezTo>
                  <a:pt x="34" y="2108"/>
                  <a:pt x="1" y="2241"/>
                  <a:pt x="768" y="3108"/>
                </a:cubicBezTo>
                <a:lnTo>
                  <a:pt x="1002" y="3409"/>
                </a:lnTo>
                <a:cubicBezTo>
                  <a:pt x="801" y="3776"/>
                  <a:pt x="701" y="4209"/>
                  <a:pt x="735" y="4609"/>
                </a:cubicBezTo>
                <a:cubicBezTo>
                  <a:pt x="768" y="5076"/>
                  <a:pt x="1035" y="5477"/>
                  <a:pt x="1469" y="5677"/>
                </a:cubicBezTo>
                <a:cubicBezTo>
                  <a:pt x="1335" y="6144"/>
                  <a:pt x="1302" y="6644"/>
                  <a:pt x="1369" y="7111"/>
                </a:cubicBezTo>
                <a:cubicBezTo>
                  <a:pt x="1464" y="7588"/>
                  <a:pt x="2036" y="7656"/>
                  <a:pt x="2355" y="7656"/>
                </a:cubicBezTo>
                <a:cubicBezTo>
                  <a:pt x="2482" y="7656"/>
                  <a:pt x="2569" y="7645"/>
                  <a:pt x="2569" y="7645"/>
                </a:cubicBezTo>
                <a:lnTo>
                  <a:pt x="2569" y="7645"/>
                </a:lnTo>
                <a:cubicBezTo>
                  <a:pt x="2436" y="8446"/>
                  <a:pt x="2903" y="8779"/>
                  <a:pt x="3437" y="9079"/>
                </a:cubicBezTo>
                <a:cubicBezTo>
                  <a:pt x="4171" y="9446"/>
                  <a:pt x="4971" y="9813"/>
                  <a:pt x="4971" y="9813"/>
                </a:cubicBezTo>
                <a:cubicBezTo>
                  <a:pt x="4537" y="9146"/>
                  <a:pt x="4804" y="8112"/>
                  <a:pt x="6639" y="7345"/>
                </a:cubicBezTo>
                <a:cubicBezTo>
                  <a:pt x="8540" y="6578"/>
                  <a:pt x="9141" y="6244"/>
                  <a:pt x="8974" y="5310"/>
                </a:cubicBezTo>
                <a:cubicBezTo>
                  <a:pt x="8937" y="5125"/>
                  <a:pt x="8622" y="5083"/>
                  <a:pt x="8349" y="5083"/>
                </a:cubicBezTo>
                <a:cubicBezTo>
                  <a:pt x="8131" y="5083"/>
                  <a:pt x="7940" y="5110"/>
                  <a:pt x="7940" y="5110"/>
                </a:cubicBezTo>
                <a:cubicBezTo>
                  <a:pt x="8240" y="5043"/>
                  <a:pt x="8507" y="4910"/>
                  <a:pt x="8740" y="4676"/>
                </a:cubicBezTo>
                <a:cubicBezTo>
                  <a:pt x="9408" y="4042"/>
                  <a:pt x="9041" y="3575"/>
                  <a:pt x="8107" y="3542"/>
                </a:cubicBezTo>
                <a:lnTo>
                  <a:pt x="6772" y="3475"/>
                </a:lnTo>
                <a:cubicBezTo>
                  <a:pt x="7940" y="3008"/>
                  <a:pt x="7706" y="2108"/>
                  <a:pt x="6973" y="2074"/>
                </a:cubicBezTo>
                <a:cubicBezTo>
                  <a:pt x="6404" y="2048"/>
                  <a:pt x="5576" y="1943"/>
                  <a:pt x="4937" y="1943"/>
                </a:cubicBezTo>
                <a:cubicBezTo>
                  <a:pt x="4751" y="1943"/>
                  <a:pt x="4580" y="1952"/>
                  <a:pt x="4437" y="1974"/>
                </a:cubicBezTo>
                <a:cubicBezTo>
                  <a:pt x="3704" y="2141"/>
                  <a:pt x="2970" y="2341"/>
                  <a:pt x="2269" y="2608"/>
                </a:cubicBezTo>
                <a:cubicBezTo>
                  <a:pt x="2269" y="2608"/>
                  <a:pt x="2202" y="2141"/>
                  <a:pt x="3870" y="1574"/>
                </a:cubicBezTo>
                <a:cubicBezTo>
                  <a:pt x="4938" y="1207"/>
                  <a:pt x="5205" y="273"/>
                  <a:pt x="4738" y="106"/>
                </a:cubicBezTo>
                <a:cubicBezTo>
                  <a:pt x="4567" y="28"/>
                  <a:pt x="4336" y="1"/>
                  <a:pt x="406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2545747" y="3395791"/>
            <a:ext cx="66419" cy="28703"/>
          </a:xfrm>
          <a:custGeom>
            <a:avLst/>
            <a:gdLst/>
            <a:ahLst/>
            <a:cxnLst/>
            <a:rect l="l" t="t" r="r" b="b"/>
            <a:pathLst>
              <a:path w="4304" h="1860" extrusionOk="0">
                <a:moveTo>
                  <a:pt x="3674" y="0"/>
                </a:moveTo>
                <a:cubicBezTo>
                  <a:pt x="3469" y="0"/>
                  <a:pt x="3269" y="9"/>
                  <a:pt x="3069" y="25"/>
                </a:cubicBezTo>
                <a:cubicBezTo>
                  <a:pt x="2702" y="125"/>
                  <a:pt x="2302" y="292"/>
                  <a:pt x="1968" y="526"/>
                </a:cubicBezTo>
                <a:cubicBezTo>
                  <a:pt x="1268" y="893"/>
                  <a:pt x="634" y="1360"/>
                  <a:pt x="0" y="1860"/>
                </a:cubicBezTo>
                <a:cubicBezTo>
                  <a:pt x="734" y="1560"/>
                  <a:pt x="1468" y="1226"/>
                  <a:pt x="2135" y="826"/>
                </a:cubicBezTo>
                <a:cubicBezTo>
                  <a:pt x="2469" y="592"/>
                  <a:pt x="2802" y="426"/>
                  <a:pt x="3169" y="292"/>
                </a:cubicBezTo>
                <a:cubicBezTo>
                  <a:pt x="3503" y="192"/>
                  <a:pt x="3903" y="125"/>
                  <a:pt x="4303" y="25"/>
                </a:cubicBezTo>
                <a:cubicBezTo>
                  <a:pt x="4087" y="9"/>
                  <a:pt x="3878" y="0"/>
                  <a:pt x="3674"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2559126" y="3420374"/>
            <a:ext cx="71049" cy="32438"/>
          </a:xfrm>
          <a:custGeom>
            <a:avLst/>
            <a:gdLst/>
            <a:ahLst/>
            <a:cxnLst/>
            <a:rect l="l" t="t" r="r" b="b"/>
            <a:pathLst>
              <a:path w="4604" h="2102" extrusionOk="0">
                <a:moveTo>
                  <a:pt x="4163" y="0"/>
                </a:moveTo>
                <a:cubicBezTo>
                  <a:pt x="3866" y="0"/>
                  <a:pt x="3570" y="45"/>
                  <a:pt x="3303" y="134"/>
                </a:cubicBezTo>
                <a:cubicBezTo>
                  <a:pt x="2903" y="267"/>
                  <a:pt x="2502" y="467"/>
                  <a:pt x="2135" y="667"/>
                </a:cubicBezTo>
                <a:cubicBezTo>
                  <a:pt x="1368" y="1068"/>
                  <a:pt x="668" y="1568"/>
                  <a:pt x="1" y="2102"/>
                </a:cubicBezTo>
                <a:cubicBezTo>
                  <a:pt x="768" y="1768"/>
                  <a:pt x="1535" y="1401"/>
                  <a:pt x="2302" y="967"/>
                </a:cubicBezTo>
                <a:cubicBezTo>
                  <a:pt x="3003" y="534"/>
                  <a:pt x="3770" y="200"/>
                  <a:pt x="4604" y="33"/>
                </a:cubicBezTo>
                <a:cubicBezTo>
                  <a:pt x="4459" y="11"/>
                  <a:pt x="4311" y="0"/>
                  <a:pt x="416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2581256" y="3065177"/>
            <a:ext cx="697014" cy="542772"/>
          </a:xfrm>
          <a:custGeom>
            <a:avLst/>
            <a:gdLst/>
            <a:ahLst/>
            <a:cxnLst/>
            <a:rect l="l" t="t" r="r" b="b"/>
            <a:pathLst>
              <a:path w="45167" h="35172" extrusionOk="0">
                <a:moveTo>
                  <a:pt x="38829" y="1"/>
                </a:moveTo>
                <a:cubicBezTo>
                  <a:pt x="35259" y="2502"/>
                  <a:pt x="33525" y="11142"/>
                  <a:pt x="33525" y="11142"/>
                </a:cubicBezTo>
                <a:lnTo>
                  <a:pt x="29856" y="25185"/>
                </a:lnTo>
                <a:cubicBezTo>
                  <a:pt x="29856" y="25185"/>
                  <a:pt x="18347" y="24185"/>
                  <a:pt x="16513" y="23718"/>
                </a:cubicBezTo>
                <a:cubicBezTo>
                  <a:pt x="14678" y="23251"/>
                  <a:pt x="13978" y="21616"/>
                  <a:pt x="12843" y="20449"/>
                </a:cubicBezTo>
                <a:cubicBezTo>
                  <a:pt x="11142" y="18681"/>
                  <a:pt x="11109" y="19081"/>
                  <a:pt x="9708" y="17113"/>
                </a:cubicBezTo>
                <a:cubicBezTo>
                  <a:pt x="9500" y="16816"/>
                  <a:pt x="9286" y="16695"/>
                  <a:pt x="9090" y="16695"/>
                </a:cubicBezTo>
                <a:cubicBezTo>
                  <a:pt x="8625" y="16695"/>
                  <a:pt x="8260" y="17371"/>
                  <a:pt x="8307" y="17980"/>
                </a:cubicBezTo>
                <a:cubicBezTo>
                  <a:pt x="8474" y="19748"/>
                  <a:pt x="9708" y="21249"/>
                  <a:pt x="9775" y="21850"/>
                </a:cubicBezTo>
                <a:cubicBezTo>
                  <a:pt x="9814" y="22075"/>
                  <a:pt x="9681" y="22168"/>
                  <a:pt x="9445" y="22168"/>
                </a:cubicBezTo>
                <a:cubicBezTo>
                  <a:pt x="9086" y="22168"/>
                  <a:pt x="8490" y="21951"/>
                  <a:pt x="7907" y="21649"/>
                </a:cubicBezTo>
                <a:cubicBezTo>
                  <a:pt x="6939" y="21149"/>
                  <a:pt x="4638" y="19681"/>
                  <a:pt x="2569" y="18681"/>
                </a:cubicBezTo>
                <a:cubicBezTo>
                  <a:pt x="2099" y="18446"/>
                  <a:pt x="1583" y="18234"/>
                  <a:pt x="1096" y="18234"/>
                </a:cubicBezTo>
                <a:cubicBezTo>
                  <a:pt x="753" y="18234"/>
                  <a:pt x="424" y="18338"/>
                  <a:pt x="134" y="18614"/>
                </a:cubicBezTo>
                <a:cubicBezTo>
                  <a:pt x="68" y="18647"/>
                  <a:pt x="34" y="18681"/>
                  <a:pt x="34" y="18747"/>
                </a:cubicBezTo>
                <a:cubicBezTo>
                  <a:pt x="1" y="18847"/>
                  <a:pt x="68" y="18981"/>
                  <a:pt x="134" y="19048"/>
                </a:cubicBezTo>
                <a:cubicBezTo>
                  <a:pt x="301" y="19281"/>
                  <a:pt x="468" y="19515"/>
                  <a:pt x="668" y="19715"/>
                </a:cubicBezTo>
                <a:cubicBezTo>
                  <a:pt x="802" y="19848"/>
                  <a:pt x="1235" y="20248"/>
                  <a:pt x="1235" y="20248"/>
                </a:cubicBezTo>
                <a:cubicBezTo>
                  <a:pt x="1102" y="20415"/>
                  <a:pt x="1068" y="20682"/>
                  <a:pt x="1168" y="20916"/>
                </a:cubicBezTo>
                <a:cubicBezTo>
                  <a:pt x="1369" y="21316"/>
                  <a:pt x="1602" y="21683"/>
                  <a:pt x="1936" y="22016"/>
                </a:cubicBezTo>
                <a:cubicBezTo>
                  <a:pt x="2036" y="22150"/>
                  <a:pt x="2136" y="22283"/>
                  <a:pt x="2236" y="22450"/>
                </a:cubicBezTo>
                <a:cubicBezTo>
                  <a:pt x="2303" y="22583"/>
                  <a:pt x="2369" y="22750"/>
                  <a:pt x="2436" y="22917"/>
                </a:cubicBezTo>
                <a:cubicBezTo>
                  <a:pt x="2536" y="23251"/>
                  <a:pt x="2703" y="23584"/>
                  <a:pt x="2870" y="23918"/>
                </a:cubicBezTo>
                <a:cubicBezTo>
                  <a:pt x="3070" y="24185"/>
                  <a:pt x="3337" y="24418"/>
                  <a:pt x="3604" y="24618"/>
                </a:cubicBezTo>
                <a:cubicBezTo>
                  <a:pt x="3737" y="24752"/>
                  <a:pt x="3870" y="24852"/>
                  <a:pt x="3970" y="24985"/>
                </a:cubicBezTo>
                <a:cubicBezTo>
                  <a:pt x="4104" y="25152"/>
                  <a:pt x="4171" y="25319"/>
                  <a:pt x="4237" y="25486"/>
                </a:cubicBezTo>
                <a:cubicBezTo>
                  <a:pt x="4704" y="26353"/>
                  <a:pt x="5371" y="27120"/>
                  <a:pt x="6172" y="27720"/>
                </a:cubicBezTo>
                <a:cubicBezTo>
                  <a:pt x="7073" y="28354"/>
                  <a:pt x="8040" y="28921"/>
                  <a:pt x="9074" y="29355"/>
                </a:cubicBezTo>
                <a:cubicBezTo>
                  <a:pt x="12043" y="30789"/>
                  <a:pt x="13277" y="30756"/>
                  <a:pt x="15879" y="31356"/>
                </a:cubicBezTo>
                <a:cubicBezTo>
                  <a:pt x="18481" y="31923"/>
                  <a:pt x="24719" y="33791"/>
                  <a:pt x="29222" y="34492"/>
                </a:cubicBezTo>
                <a:cubicBezTo>
                  <a:pt x="31790" y="34881"/>
                  <a:pt x="33457" y="35171"/>
                  <a:pt x="34638" y="35171"/>
                </a:cubicBezTo>
                <a:cubicBezTo>
                  <a:pt x="36296" y="35171"/>
                  <a:pt x="36999" y="34599"/>
                  <a:pt x="37895" y="32924"/>
                </a:cubicBezTo>
                <a:cubicBezTo>
                  <a:pt x="39096" y="30623"/>
                  <a:pt x="40730" y="26586"/>
                  <a:pt x="42398" y="20115"/>
                </a:cubicBezTo>
                <a:cubicBezTo>
                  <a:pt x="44399" y="12476"/>
                  <a:pt x="45167" y="9574"/>
                  <a:pt x="44766" y="6305"/>
                </a:cubicBezTo>
                <a:cubicBezTo>
                  <a:pt x="44533" y="4404"/>
                  <a:pt x="42531" y="1668"/>
                  <a:pt x="3882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3042485" y="3442503"/>
            <a:ext cx="80323" cy="24213"/>
          </a:xfrm>
          <a:custGeom>
            <a:avLst/>
            <a:gdLst/>
            <a:ahLst/>
            <a:cxnLst/>
            <a:rect l="l" t="t" r="r" b="b"/>
            <a:pathLst>
              <a:path w="5205" h="1569" extrusionOk="0">
                <a:moveTo>
                  <a:pt x="201" y="0"/>
                </a:moveTo>
                <a:lnTo>
                  <a:pt x="1" y="734"/>
                </a:lnTo>
                <a:cubicBezTo>
                  <a:pt x="301" y="693"/>
                  <a:pt x="608" y="674"/>
                  <a:pt x="914" y="674"/>
                </a:cubicBezTo>
                <a:cubicBezTo>
                  <a:pt x="3059" y="674"/>
                  <a:pt x="5205" y="1568"/>
                  <a:pt x="5205" y="1568"/>
                </a:cubicBezTo>
                <a:cubicBezTo>
                  <a:pt x="3737" y="601"/>
                  <a:pt x="2002" y="34"/>
                  <a:pt x="201"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600823" y="3379186"/>
            <a:ext cx="87005" cy="62823"/>
          </a:xfrm>
          <a:custGeom>
            <a:avLst/>
            <a:gdLst/>
            <a:ahLst/>
            <a:cxnLst/>
            <a:rect l="l" t="t" r="r" b="b"/>
            <a:pathLst>
              <a:path w="5638" h="4071" extrusionOk="0">
                <a:moveTo>
                  <a:pt x="1" y="1"/>
                </a:moveTo>
                <a:cubicBezTo>
                  <a:pt x="434" y="401"/>
                  <a:pt x="868" y="768"/>
                  <a:pt x="1335" y="1135"/>
                </a:cubicBezTo>
                <a:cubicBezTo>
                  <a:pt x="1768" y="1502"/>
                  <a:pt x="2235" y="1869"/>
                  <a:pt x="2702" y="2235"/>
                </a:cubicBezTo>
                <a:cubicBezTo>
                  <a:pt x="2936" y="2402"/>
                  <a:pt x="3136" y="2602"/>
                  <a:pt x="3403" y="2769"/>
                </a:cubicBezTo>
                <a:cubicBezTo>
                  <a:pt x="3636" y="2936"/>
                  <a:pt x="3870" y="3103"/>
                  <a:pt x="4103" y="3236"/>
                </a:cubicBezTo>
                <a:cubicBezTo>
                  <a:pt x="4604" y="3536"/>
                  <a:pt x="5104" y="3837"/>
                  <a:pt x="5638" y="4070"/>
                </a:cubicBezTo>
                <a:lnTo>
                  <a:pt x="4904" y="3570"/>
                </a:lnTo>
                <a:cubicBezTo>
                  <a:pt x="4671" y="3436"/>
                  <a:pt x="4437" y="3270"/>
                  <a:pt x="4204" y="3103"/>
                </a:cubicBezTo>
                <a:cubicBezTo>
                  <a:pt x="3970" y="2936"/>
                  <a:pt x="3737" y="2769"/>
                  <a:pt x="3503" y="2602"/>
                </a:cubicBezTo>
                <a:cubicBezTo>
                  <a:pt x="3270" y="2402"/>
                  <a:pt x="3036" y="2235"/>
                  <a:pt x="2803" y="2035"/>
                </a:cubicBezTo>
                <a:cubicBezTo>
                  <a:pt x="2369" y="1668"/>
                  <a:pt x="1902" y="1335"/>
                  <a:pt x="1402" y="1001"/>
                </a:cubicBezTo>
                <a:lnTo>
                  <a:pt x="1"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2615237" y="3410590"/>
            <a:ext cx="62823" cy="54058"/>
          </a:xfrm>
          <a:custGeom>
            <a:avLst/>
            <a:gdLst/>
            <a:ahLst/>
            <a:cxnLst/>
            <a:rect l="l" t="t" r="r" b="b"/>
            <a:pathLst>
              <a:path w="4071" h="3503" extrusionOk="0">
                <a:moveTo>
                  <a:pt x="1" y="0"/>
                </a:moveTo>
                <a:lnTo>
                  <a:pt x="1" y="0"/>
                </a:lnTo>
                <a:cubicBezTo>
                  <a:pt x="267" y="367"/>
                  <a:pt x="568" y="734"/>
                  <a:pt x="901" y="1034"/>
                </a:cubicBezTo>
                <a:cubicBezTo>
                  <a:pt x="1201" y="1368"/>
                  <a:pt x="1568" y="1668"/>
                  <a:pt x="1902" y="1935"/>
                </a:cubicBezTo>
                <a:cubicBezTo>
                  <a:pt x="2235" y="2235"/>
                  <a:pt x="2602" y="2502"/>
                  <a:pt x="2969" y="2769"/>
                </a:cubicBezTo>
                <a:cubicBezTo>
                  <a:pt x="3303" y="3036"/>
                  <a:pt x="3703" y="3303"/>
                  <a:pt x="4070" y="3503"/>
                </a:cubicBezTo>
                <a:cubicBezTo>
                  <a:pt x="3737" y="3236"/>
                  <a:pt x="3403" y="2936"/>
                  <a:pt x="3036" y="2636"/>
                </a:cubicBezTo>
                <a:lnTo>
                  <a:pt x="2035" y="1802"/>
                </a:lnTo>
                <a:lnTo>
                  <a:pt x="1001" y="934"/>
                </a:lnTo>
                <a:cubicBezTo>
                  <a:pt x="668" y="634"/>
                  <a:pt x="334" y="301"/>
                  <a:pt x="1"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2961159" y="3065687"/>
            <a:ext cx="327928" cy="550303"/>
          </a:xfrm>
          <a:custGeom>
            <a:avLst/>
            <a:gdLst/>
            <a:ahLst/>
            <a:cxnLst/>
            <a:rect l="l" t="t" r="r" b="b"/>
            <a:pathLst>
              <a:path w="21250" h="35660" extrusionOk="0">
                <a:moveTo>
                  <a:pt x="14244" y="1"/>
                </a:moveTo>
                <a:cubicBezTo>
                  <a:pt x="12643" y="902"/>
                  <a:pt x="10141" y="3570"/>
                  <a:pt x="8573" y="10275"/>
                </a:cubicBezTo>
                <a:lnTo>
                  <a:pt x="5071" y="24885"/>
                </a:lnTo>
                <a:lnTo>
                  <a:pt x="1" y="24652"/>
                </a:lnTo>
                <a:lnTo>
                  <a:pt x="1" y="24652"/>
                </a:lnTo>
                <a:cubicBezTo>
                  <a:pt x="1135" y="26020"/>
                  <a:pt x="768" y="32291"/>
                  <a:pt x="1" y="33825"/>
                </a:cubicBezTo>
                <a:cubicBezTo>
                  <a:pt x="3603" y="34859"/>
                  <a:pt x="7339" y="35493"/>
                  <a:pt x="11142" y="35660"/>
                </a:cubicBezTo>
                <a:cubicBezTo>
                  <a:pt x="12509" y="35660"/>
                  <a:pt x="13210" y="34759"/>
                  <a:pt x="14478" y="31857"/>
                </a:cubicBezTo>
                <a:cubicBezTo>
                  <a:pt x="15712" y="28955"/>
                  <a:pt x="18314" y="21516"/>
                  <a:pt x="19481" y="16079"/>
                </a:cubicBezTo>
                <a:cubicBezTo>
                  <a:pt x="20615" y="10675"/>
                  <a:pt x="21249" y="6806"/>
                  <a:pt x="20048" y="4371"/>
                </a:cubicBezTo>
                <a:cubicBezTo>
                  <a:pt x="18847" y="1902"/>
                  <a:pt x="16712" y="935"/>
                  <a:pt x="1424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2961159" y="3065687"/>
            <a:ext cx="327941" cy="550323"/>
          </a:xfrm>
          <a:custGeom>
            <a:avLst/>
            <a:gdLst/>
            <a:ahLst/>
            <a:cxnLst/>
            <a:rect l="l" t="t" r="r" b="b"/>
            <a:pathLst>
              <a:path w="21250" h="35660" extrusionOk="0">
                <a:moveTo>
                  <a:pt x="14244" y="1"/>
                </a:moveTo>
                <a:cubicBezTo>
                  <a:pt x="12643" y="902"/>
                  <a:pt x="10141" y="3570"/>
                  <a:pt x="8573" y="10275"/>
                </a:cubicBezTo>
                <a:lnTo>
                  <a:pt x="5071" y="24885"/>
                </a:lnTo>
                <a:lnTo>
                  <a:pt x="1" y="24652"/>
                </a:lnTo>
                <a:lnTo>
                  <a:pt x="1" y="24652"/>
                </a:lnTo>
                <a:cubicBezTo>
                  <a:pt x="1135" y="26020"/>
                  <a:pt x="768" y="32291"/>
                  <a:pt x="1" y="33825"/>
                </a:cubicBezTo>
                <a:cubicBezTo>
                  <a:pt x="3603" y="34859"/>
                  <a:pt x="7339" y="35493"/>
                  <a:pt x="11142" y="35660"/>
                </a:cubicBezTo>
                <a:cubicBezTo>
                  <a:pt x="12509" y="35660"/>
                  <a:pt x="13210" y="34759"/>
                  <a:pt x="14478" y="31857"/>
                </a:cubicBezTo>
                <a:cubicBezTo>
                  <a:pt x="15712" y="28955"/>
                  <a:pt x="18314" y="21516"/>
                  <a:pt x="19481" y="16079"/>
                </a:cubicBezTo>
                <a:cubicBezTo>
                  <a:pt x="20615" y="10675"/>
                  <a:pt x="21249" y="6806"/>
                  <a:pt x="20048" y="4371"/>
                </a:cubicBezTo>
                <a:cubicBezTo>
                  <a:pt x="18847" y="1902"/>
                  <a:pt x="16712" y="935"/>
                  <a:pt x="14244"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3039399" y="3434788"/>
            <a:ext cx="77237" cy="44799"/>
          </a:xfrm>
          <a:custGeom>
            <a:avLst/>
            <a:gdLst/>
            <a:ahLst/>
            <a:cxnLst/>
            <a:rect l="l" t="t" r="r" b="b"/>
            <a:pathLst>
              <a:path w="5005" h="2903" extrusionOk="0">
                <a:moveTo>
                  <a:pt x="201" y="0"/>
                </a:moveTo>
                <a:lnTo>
                  <a:pt x="1" y="967"/>
                </a:lnTo>
                <a:cubicBezTo>
                  <a:pt x="1769" y="1301"/>
                  <a:pt x="3470" y="1968"/>
                  <a:pt x="5004" y="2902"/>
                </a:cubicBezTo>
                <a:cubicBezTo>
                  <a:pt x="5004" y="2902"/>
                  <a:pt x="3904" y="601"/>
                  <a:pt x="20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2329801" y="2030976"/>
            <a:ext cx="472557" cy="492047"/>
          </a:xfrm>
          <a:custGeom>
            <a:avLst/>
            <a:gdLst/>
            <a:ahLst/>
            <a:cxnLst/>
            <a:rect l="l" t="t" r="r" b="b"/>
            <a:pathLst>
              <a:path w="30622" h="31885" extrusionOk="0">
                <a:moveTo>
                  <a:pt x="29120" y="0"/>
                </a:moveTo>
                <a:cubicBezTo>
                  <a:pt x="28875" y="0"/>
                  <a:pt x="28625" y="62"/>
                  <a:pt x="28387" y="196"/>
                </a:cubicBezTo>
                <a:lnTo>
                  <a:pt x="2235" y="15340"/>
                </a:lnTo>
                <a:cubicBezTo>
                  <a:pt x="867" y="16141"/>
                  <a:pt x="0" y="17609"/>
                  <a:pt x="0" y="19176"/>
                </a:cubicBezTo>
                <a:lnTo>
                  <a:pt x="0" y="30284"/>
                </a:lnTo>
                <a:cubicBezTo>
                  <a:pt x="0" y="31303"/>
                  <a:pt x="505" y="31885"/>
                  <a:pt x="1240" y="31885"/>
                </a:cubicBezTo>
                <a:cubicBezTo>
                  <a:pt x="1540" y="31885"/>
                  <a:pt x="1878" y="31788"/>
                  <a:pt x="2235" y="31585"/>
                </a:cubicBezTo>
                <a:lnTo>
                  <a:pt x="28387" y="16441"/>
                </a:lnTo>
                <a:cubicBezTo>
                  <a:pt x="29621" y="15741"/>
                  <a:pt x="30622" y="14840"/>
                  <a:pt x="30622" y="13439"/>
                </a:cubicBezTo>
                <a:lnTo>
                  <a:pt x="30622" y="1497"/>
                </a:lnTo>
                <a:cubicBezTo>
                  <a:pt x="30622" y="632"/>
                  <a:pt x="29904" y="0"/>
                  <a:pt x="2912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2393627" y="2061408"/>
            <a:ext cx="490072" cy="513359"/>
          </a:xfrm>
          <a:custGeom>
            <a:avLst/>
            <a:gdLst/>
            <a:ahLst/>
            <a:cxnLst/>
            <a:rect l="l" t="t" r="r" b="b"/>
            <a:pathLst>
              <a:path w="31757" h="33266" extrusionOk="0">
                <a:moveTo>
                  <a:pt x="28533" y="0"/>
                </a:moveTo>
                <a:cubicBezTo>
                  <a:pt x="28062" y="0"/>
                  <a:pt x="27587" y="109"/>
                  <a:pt x="27153" y="326"/>
                </a:cubicBezTo>
                <a:lnTo>
                  <a:pt x="1368" y="15236"/>
                </a:lnTo>
                <a:cubicBezTo>
                  <a:pt x="567" y="15770"/>
                  <a:pt x="34" y="16637"/>
                  <a:pt x="0" y="17605"/>
                </a:cubicBezTo>
                <a:lnTo>
                  <a:pt x="0" y="30280"/>
                </a:lnTo>
                <a:cubicBezTo>
                  <a:pt x="34" y="31248"/>
                  <a:pt x="567" y="32115"/>
                  <a:pt x="1368" y="32649"/>
                </a:cubicBezTo>
                <a:lnTo>
                  <a:pt x="1868" y="32916"/>
                </a:lnTo>
                <a:cubicBezTo>
                  <a:pt x="2302" y="33149"/>
                  <a:pt x="2769" y="33266"/>
                  <a:pt x="3236" y="33266"/>
                </a:cubicBezTo>
                <a:cubicBezTo>
                  <a:pt x="3703" y="33266"/>
                  <a:pt x="4170" y="33149"/>
                  <a:pt x="4604" y="32916"/>
                </a:cubicBezTo>
                <a:lnTo>
                  <a:pt x="4604" y="32916"/>
                </a:lnTo>
                <a:lnTo>
                  <a:pt x="4470" y="32982"/>
                </a:lnTo>
                <a:lnTo>
                  <a:pt x="15812" y="26478"/>
                </a:lnTo>
                <a:cubicBezTo>
                  <a:pt x="15978" y="26378"/>
                  <a:pt x="16179" y="26278"/>
                  <a:pt x="16412" y="26211"/>
                </a:cubicBezTo>
                <a:lnTo>
                  <a:pt x="18480" y="28079"/>
                </a:lnTo>
                <a:lnTo>
                  <a:pt x="18647" y="28179"/>
                </a:lnTo>
                <a:lnTo>
                  <a:pt x="19781" y="28846"/>
                </a:lnTo>
                <a:lnTo>
                  <a:pt x="21883" y="30047"/>
                </a:lnTo>
                <a:cubicBezTo>
                  <a:pt x="22102" y="30149"/>
                  <a:pt x="22340" y="30200"/>
                  <a:pt x="22577" y="30200"/>
                </a:cubicBezTo>
                <a:cubicBezTo>
                  <a:pt x="22883" y="30200"/>
                  <a:pt x="23188" y="30116"/>
                  <a:pt x="23450" y="29947"/>
                </a:cubicBezTo>
                <a:cubicBezTo>
                  <a:pt x="24051" y="29613"/>
                  <a:pt x="24518" y="28646"/>
                  <a:pt x="24518" y="27745"/>
                </a:cubicBezTo>
                <a:lnTo>
                  <a:pt x="24518" y="23009"/>
                </a:lnTo>
                <a:cubicBezTo>
                  <a:pt x="24551" y="22041"/>
                  <a:pt x="25085" y="21174"/>
                  <a:pt x="25885" y="20640"/>
                </a:cubicBezTo>
                <a:lnTo>
                  <a:pt x="30389" y="18038"/>
                </a:lnTo>
                <a:cubicBezTo>
                  <a:pt x="31223" y="17505"/>
                  <a:pt x="31723" y="16637"/>
                  <a:pt x="31756" y="15670"/>
                </a:cubicBezTo>
                <a:lnTo>
                  <a:pt x="31756" y="2994"/>
                </a:lnTo>
                <a:cubicBezTo>
                  <a:pt x="31756" y="2961"/>
                  <a:pt x="31756" y="2928"/>
                  <a:pt x="31756" y="2894"/>
                </a:cubicBezTo>
                <a:cubicBezTo>
                  <a:pt x="31690" y="1960"/>
                  <a:pt x="31189" y="1126"/>
                  <a:pt x="30389" y="626"/>
                </a:cubicBezTo>
                <a:lnTo>
                  <a:pt x="29888" y="326"/>
                </a:lnTo>
                <a:cubicBezTo>
                  <a:pt x="29471" y="109"/>
                  <a:pt x="29004" y="0"/>
                  <a:pt x="28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2401343" y="2061408"/>
            <a:ext cx="482356" cy="276833"/>
          </a:xfrm>
          <a:custGeom>
            <a:avLst/>
            <a:gdLst/>
            <a:ahLst/>
            <a:cxnLst/>
            <a:rect l="l" t="t" r="r" b="b"/>
            <a:pathLst>
              <a:path w="31257" h="17939" extrusionOk="0">
                <a:moveTo>
                  <a:pt x="31231" y="2704"/>
                </a:moveTo>
                <a:cubicBezTo>
                  <a:pt x="31244" y="2799"/>
                  <a:pt x="31253" y="2896"/>
                  <a:pt x="31256" y="2994"/>
                </a:cubicBezTo>
                <a:cubicBezTo>
                  <a:pt x="31256" y="2890"/>
                  <a:pt x="31248" y="2793"/>
                  <a:pt x="31231" y="2704"/>
                </a:cubicBezTo>
                <a:close/>
                <a:moveTo>
                  <a:pt x="28021" y="0"/>
                </a:moveTo>
                <a:cubicBezTo>
                  <a:pt x="27554" y="0"/>
                  <a:pt x="27087" y="109"/>
                  <a:pt x="26653" y="326"/>
                </a:cubicBezTo>
                <a:lnTo>
                  <a:pt x="835" y="15236"/>
                </a:lnTo>
                <a:cubicBezTo>
                  <a:pt x="501" y="15470"/>
                  <a:pt x="234" y="15737"/>
                  <a:pt x="1" y="16070"/>
                </a:cubicBezTo>
                <a:lnTo>
                  <a:pt x="3236" y="17938"/>
                </a:lnTo>
                <a:cubicBezTo>
                  <a:pt x="3470" y="17605"/>
                  <a:pt x="3737" y="17304"/>
                  <a:pt x="4104" y="17104"/>
                </a:cubicBezTo>
                <a:lnTo>
                  <a:pt x="29889" y="2194"/>
                </a:lnTo>
                <a:cubicBezTo>
                  <a:pt x="30108" y="2070"/>
                  <a:pt x="30314" y="2011"/>
                  <a:pt x="30496" y="2011"/>
                </a:cubicBezTo>
                <a:cubicBezTo>
                  <a:pt x="30874" y="2011"/>
                  <a:pt x="31149" y="2263"/>
                  <a:pt x="31231" y="2704"/>
                </a:cubicBezTo>
                <a:lnTo>
                  <a:pt x="31231" y="2704"/>
                </a:lnTo>
                <a:cubicBezTo>
                  <a:pt x="31112" y="1855"/>
                  <a:pt x="30608" y="1106"/>
                  <a:pt x="29889" y="626"/>
                </a:cubicBezTo>
                <a:lnTo>
                  <a:pt x="29388" y="326"/>
                </a:lnTo>
                <a:cubicBezTo>
                  <a:pt x="28955" y="109"/>
                  <a:pt x="28488" y="0"/>
                  <a:pt x="2802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2401343" y="2061408"/>
            <a:ext cx="482356" cy="276833"/>
          </a:xfrm>
          <a:custGeom>
            <a:avLst/>
            <a:gdLst/>
            <a:ahLst/>
            <a:cxnLst/>
            <a:rect l="l" t="t" r="r" b="b"/>
            <a:pathLst>
              <a:path w="31257" h="17939" extrusionOk="0">
                <a:moveTo>
                  <a:pt x="31231" y="2704"/>
                </a:moveTo>
                <a:cubicBezTo>
                  <a:pt x="31244" y="2799"/>
                  <a:pt x="31253" y="2896"/>
                  <a:pt x="31256" y="2994"/>
                </a:cubicBezTo>
                <a:cubicBezTo>
                  <a:pt x="31256" y="2890"/>
                  <a:pt x="31248" y="2793"/>
                  <a:pt x="31231" y="2704"/>
                </a:cubicBezTo>
                <a:close/>
                <a:moveTo>
                  <a:pt x="28021" y="0"/>
                </a:moveTo>
                <a:cubicBezTo>
                  <a:pt x="27554" y="0"/>
                  <a:pt x="27087" y="109"/>
                  <a:pt x="26653" y="326"/>
                </a:cubicBezTo>
                <a:lnTo>
                  <a:pt x="835" y="15236"/>
                </a:lnTo>
                <a:cubicBezTo>
                  <a:pt x="501" y="15470"/>
                  <a:pt x="234" y="15737"/>
                  <a:pt x="1" y="16070"/>
                </a:cubicBezTo>
                <a:lnTo>
                  <a:pt x="3236" y="17938"/>
                </a:lnTo>
                <a:cubicBezTo>
                  <a:pt x="3470" y="17605"/>
                  <a:pt x="3737" y="17304"/>
                  <a:pt x="4104" y="17104"/>
                </a:cubicBezTo>
                <a:lnTo>
                  <a:pt x="29889" y="2194"/>
                </a:lnTo>
                <a:cubicBezTo>
                  <a:pt x="30108" y="2070"/>
                  <a:pt x="30314" y="2011"/>
                  <a:pt x="30496" y="2011"/>
                </a:cubicBezTo>
                <a:cubicBezTo>
                  <a:pt x="30874" y="2011"/>
                  <a:pt x="31149" y="2263"/>
                  <a:pt x="31231" y="2704"/>
                </a:cubicBezTo>
                <a:lnTo>
                  <a:pt x="31231" y="2704"/>
                </a:lnTo>
                <a:cubicBezTo>
                  <a:pt x="31112" y="1855"/>
                  <a:pt x="30608" y="1106"/>
                  <a:pt x="29889" y="626"/>
                </a:cubicBezTo>
                <a:lnTo>
                  <a:pt x="29388" y="326"/>
                </a:lnTo>
                <a:cubicBezTo>
                  <a:pt x="28955" y="109"/>
                  <a:pt x="28488" y="0"/>
                  <a:pt x="2802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735429" y="2249446"/>
            <a:ext cx="48410" cy="62252"/>
          </a:xfrm>
          <a:custGeom>
            <a:avLst/>
            <a:gdLst/>
            <a:ahLst/>
            <a:cxnLst/>
            <a:rect l="l" t="t" r="r" b="b"/>
            <a:pathLst>
              <a:path w="3137" h="4034" extrusionOk="0">
                <a:moveTo>
                  <a:pt x="2272" y="1"/>
                </a:moveTo>
                <a:cubicBezTo>
                  <a:pt x="2061" y="1"/>
                  <a:pt x="1822" y="70"/>
                  <a:pt x="1568" y="216"/>
                </a:cubicBezTo>
                <a:cubicBezTo>
                  <a:pt x="668" y="816"/>
                  <a:pt x="67" y="1817"/>
                  <a:pt x="0" y="2918"/>
                </a:cubicBezTo>
                <a:cubicBezTo>
                  <a:pt x="0" y="3626"/>
                  <a:pt x="352" y="4034"/>
                  <a:pt x="865" y="4034"/>
                </a:cubicBezTo>
                <a:cubicBezTo>
                  <a:pt x="1076" y="4034"/>
                  <a:pt x="1315" y="3965"/>
                  <a:pt x="1568" y="3819"/>
                </a:cubicBezTo>
                <a:cubicBezTo>
                  <a:pt x="2502" y="3218"/>
                  <a:pt x="3103" y="2217"/>
                  <a:pt x="3136" y="1117"/>
                </a:cubicBezTo>
                <a:cubicBezTo>
                  <a:pt x="3136" y="408"/>
                  <a:pt x="2785"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638656" y="2305047"/>
            <a:ext cx="48395" cy="62762"/>
          </a:xfrm>
          <a:custGeom>
            <a:avLst/>
            <a:gdLst/>
            <a:ahLst/>
            <a:cxnLst/>
            <a:rect l="l" t="t" r="r" b="b"/>
            <a:pathLst>
              <a:path w="3136" h="4067" extrusionOk="0">
                <a:moveTo>
                  <a:pt x="2272" y="0"/>
                </a:moveTo>
                <a:cubicBezTo>
                  <a:pt x="2060" y="0"/>
                  <a:pt x="1821" y="69"/>
                  <a:pt x="1568" y="216"/>
                </a:cubicBezTo>
                <a:cubicBezTo>
                  <a:pt x="667" y="816"/>
                  <a:pt x="67" y="1817"/>
                  <a:pt x="0" y="2918"/>
                </a:cubicBezTo>
                <a:cubicBezTo>
                  <a:pt x="0" y="3651"/>
                  <a:pt x="353" y="4066"/>
                  <a:pt x="868" y="4066"/>
                </a:cubicBezTo>
                <a:cubicBezTo>
                  <a:pt x="1079" y="4066"/>
                  <a:pt x="1316" y="3997"/>
                  <a:pt x="1568" y="3852"/>
                </a:cubicBezTo>
                <a:cubicBezTo>
                  <a:pt x="2502" y="3251"/>
                  <a:pt x="3069" y="2217"/>
                  <a:pt x="3136" y="1116"/>
                </a:cubicBezTo>
                <a:cubicBezTo>
                  <a:pt x="3136" y="408"/>
                  <a:pt x="2785"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541882" y="2361157"/>
            <a:ext cx="48395" cy="62252"/>
          </a:xfrm>
          <a:custGeom>
            <a:avLst/>
            <a:gdLst/>
            <a:ahLst/>
            <a:cxnLst/>
            <a:rect l="l" t="t" r="r" b="b"/>
            <a:pathLst>
              <a:path w="3136" h="4034" extrusionOk="0">
                <a:moveTo>
                  <a:pt x="2272" y="0"/>
                </a:moveTo>
                <a:cubicBezTo>
                  <a:pt x="2060" y="0"/>
                  <a:pt x="1821" y="69"/>
                  <a:pt x="1568" y="216"/>
                </a:cubicBezTo>
                <a:cubicBezTo>
                  <a:pt x="634" y="816"/>
                  <a:pt x="67" y="1817"/>
                  <a:pt x="0" y="2917"/>
                </a:cubicBezTo>
                <a:cubicBezTo>
                  <a:pt x="0" y="3626"/>
                  <a:pt x="351" y="4033"/>
                  <a:pt x="864" y="4033"/>
                </a:cubicBezTo>
                <a:cubicBezTo>
                  <a:pt x="1076" y="4033"/>
                  <a:pt x="1315" y="3964"/>
                  <a:pt x="1568" y="3818"/>
                </a:cubicBezTo>
                <a:cubicBezTo>
                  <a:pt x="2502" y="3218"/>
                  <a:pt x="3069" y="2217"/>
                  <a:pt x="3136" y="1116"/>
                </a:cubicBezTo>
                <a:cubicBezTo>
                  <a:pt x="3136" y="408"/>
                  <a:pt x="2785"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124671" y="2009325"/>
            <a:ext cx="55092" cy="152514"/>
          </a:xfrm>
          <a:custGeom>
            <a:avLst/>
            <a:gdLst/>
            <a:ahLst/>
            <a:cxnLst/>
            <a:rect l="l" t="t" r="r" b="b"/>
            <a:pathLst>
              <a:path w="3570" h="9883" extrusionOk="0">
                <a:moveTo>
                  <a:pt x="3427" y="1"/>
                </a:moveTo>
                <a:cubicBezTo>
                  <a:pt x="3357" y="1"/>
                  <a:pt x="3261" y="36"/>
                  <a:pt x="3136" y="105"/>
                </a:cubicBezTo>
                <a:lnTo>
                  <a:pt x="2836" y="272"/>
                </a:lnTo>
                <a:cubicBezTo>
                  <a:pt x="2602" y="372"/>
                  <a:pt x="2435" y="605"/>
                  <a:pt x="2435" y="906"/>
                </a:cubicBezTo>
                <a:lnTo>
                  <a:pt x="2435" y="3741"/>
                </a:lnTo>
                <a:lnTo>
                  <a:pt x="1134" y="4475"/>
                </a:lnTo>
                <a:lnTo>
                  <a:pt x="1134" y="1639"/>
                </a:lnTo>
                <a:cubicBezTo>
                  <a:pt x="1134" y="1480"/>
                  <a:pt x="1087" y="1404"/>
                  <a:pt x="992" y="1404"/>
                </a:cubicBezTo>
                <a:cubicBezTo>
                  <a:pt x="928" y="1404"/>
                  <a:pt x="842" y="1439"/>
                  <a:pt x="734" y="1506"/>
                </a:cubicBezTo>
                <a:lnTo>
                  <a:pt x="434" y="1673"/>
                </a:lnTo>
                <a:cubicBezTo>
                  <a:pt x="167" y="1806"/>
                  <a:pt x="0" y="2040"/>
                  <a:pt x="0" y="2307"/>
                </a:cubicBezTo>
                <a:lnTo>
                  <a:pt x="0" y="9679"/>
                </a:lnTo>
                <a:cubicBezTo>
                  <a:pt x="0" y="9815"/>
                  <a:pt x="57" y="9883"/>
                  <a:pt x="157" y="9883"/>
                </a:cubicBezTo>
                <a:cubicBezTo>
                  <a:pt x="229" y="9883"/>
                  <a:pt x="323" y="9848"/>
                  <a:pt x="434" y="9779"/>
                </a:cubicBezTo>
                <a:lnTo>
                  <a:pt x="734" y="9612"/>
                </a:lnTo>
                <a:cubicBezTo>
                  <a:pt x="968" y="9478"/>
                  <a:pt x="1134" y="9245"/>
                  <a:pt x="1134" y="8978"/>
                </a:cubicBezTo>
                <a:lnTo>
                  <a:pt x="1134" y="5976"/>
                </a:lnTo>
                <a:lnTo>
                  <a:pt x="2435" y="5242"/>
                </a:lnTo>
                <a:lnTo>
                  <a:pt x="2435" y="8244"/>
                </a:lnTo>
                <a:cubicBezTo>
                  <a:pt x="2435" y="8403"/>
                  <a:pt x="2483" y="8480"/>
                  <a:pt x="2578" y="8480"/>
                </a:cubicBezTo>
                <a:cubicBezTo>
                  <a:pt x="2642" y="8480"/>
                  <a:pt x="2728" y="8445"/>
                  <a:pt x="2836" y="8378"/>
                </a:cubicBezTo>
                <a:lnTo>
                  <a:pt x="3136" y="8177"/>
                </a:lnTo>
                <a:cubicBezTo>
                  <a:pt x="3403" y="8077"/>
                  <a:pt x="3536" y="7844"/>
                  <a:pt x="3569" y="7577"/>
                </a:cubicBezTo>
                <a:lnTo>
                  <a:pt x="3569" y="205"/>
                </a:lnTo>
                <a:cubicBezTo>
                  <a:pt x="3569" y="69"/>
                  <a:pt x="3524"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196214" y="1991100"/>
            <a:ext cx="17006" cy="129520"/>
          </a:xfrm>
          <a:custGeom>
            <a:avLst/>
            <a:gdLst/>
            <a:ahLst/>
            <a:cxnLst/>
            <a:rect l="l" t="t" r="r" b="b"/>
            <a:pathLst>
              <a:path w="1102" h="8393" extrusionOk="0">
                <a:moveTo>
                  <a:pt x="921" y="1"/>
                </a:moveTo>
                <a:cubicBezTo>
                  <a:pt x="838" y="1"/>
                  <a:pt x="721" y="42"/>
                  <a:pt x="568" y="119"/>
                </a:cubicBezTo>
                <a:cubicBezTo>
                  <a:pt x="234" y="319"/>
                  <a:pt x="68" y="552"/>
                  <a:pt x="68" y="786"/>
                </a:cubicBezTo>
                <a:lnTo>
                  <a:pt x="68" y="1453"/>
                </a:lnTo>
                <a:cubicBezTo>
                  <a:pt x="68" y="1602"/>
                  <a:pt x="120" y="1668"/>
                  <a:pt x="229" y="1668"/>
                </a:cubicBezTo>
                <a:cubicBezTo>
                  <a:pt x="316" y="1668"/>
                  <a:pt x="439" y="1627"/>
                  <a:pt x="601" y="1553"/>
                </a:cubicBezTo>
                <a:cubicBezTo>
                  <a:pt x="935" y="1353"/>
                  <a:pt x="1068" y="1119"/>
                  <a:pt x="1068" y="886"/>
                </a:cubicBezTo>
                <a:lnTo>
                  <a:pt x="1068" y="185"/>
                </a:lnTo>
                <a:cubicBezTo>
                  <a:pt x="1068" y="59"/>
                  <a:pt x="1019" y="1"/>
                  <a:pt x="921" y="1"/>
                </a:cubicBezTo>
                <a:close/>
                <a:moveTo>
                  <a:pt x="952" y="1985"/>
                </a:moveTo>
                <a:cubicBezTo>
                  <a:pt x="883" y="1985"/>
                  <a:pt x="789" y="2019"/>
                  <a:pt x="668" y="2087"/>
                </a:cubicBezTo>
                <a:lnTo>
                  <a:pt x="468" y="2220"/>
                </a:lnTo>
                <a:cubicBezTo>
                  <a:pt x="201" y="2320"/>
                  <a:pt x="34" y="2554"/>
                  <a:pt x="1" y="2854"/>
                </a:cubicBezTo>
                <a:lnTo>
                  <a:pt x="1" y="8158"/>
                </a:lnTo>
                <a:cubicBezTo>
                  <a:pt x="1" y="8317"/>
                  <a:pt x="60" y="8393"/>
                  <a:pt x="172" y="8393"/>
                </a:cubicBezTo>
                <a:cubicBezTo>
                  <a:pt x="247" y="8393"/>
                  <a:pt x="347" y="8358"/>
                  <a:pt x="468" y="8291"/>
                </a:cubicBezTo>
                <a:lnTo>
                  <a:pt x="668" y="8158"/>
                </a:lnTo>
                <a:cubicBezTo>
                  <a:pt x="935" y="8058"/>
                  <a:pt x="1102" y="7791"/>
                  <a:pt x="1102" y="7524"/>
                </a:cubicBezTo>
                <a:lnTo>
                  <a:pt x="1102" y="2220"/>
                </a:lnTo>
                <a:cubicBezTo>
                  <a:pt x="1102" y="2061"/>
                  <a:pt x="1054" y="1985"/>
                  <a:pt x="952" y="19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227618" y="1969757"/>
            <a:ext cx="20602" cy="132715"/>
          </a:xfrm>
          <a:custGeom>
            <a:avLst/>
            <a:gdLst/>
            <a:ahLst/>
            <a:cxnLst/>
            <a:rect l="l" t="t" r="r" b="b"/>
            <a:pathLst>
              <a:path w="1335" h="8600" extrusionOk="0">
                <a:moveTo>
                  <a:pt x="1235" y="0"/>
                </a:moveTo>
                <a:cubicBezTo>
                  <a:pt x="1101" y="0"/>
                  <a:pt x="1001" y="34"/>
                  <a:pt x="901" y="101"/>
                </a:cubicBezTo>
                <a:lnTo>
                  <a:pt x="568" y="301"/>
                </a:lnTo>
                <a:cubicBezTo>
                  <a:pt x="334" y="401"/>
                  <a:pt x="167" y="634"/>
                  <a:pt x="167" y="934"/>
                </a:cubicBezTo>
                <a:lnTo>
                  <a:pt x="167" y="5705"/>
                </a:lnTo>
                <a:cubicBezTo>
                  <a:pt x="167" y="5838"/>
                  <a:pt x="167" y="5905"/>
                  <a:pt x="234" y="5938"/>
                </a:cubicBezTo>
                <a:cubicBezTo>
                  <a:pt x="251" y="5946"/>
                  <a:pt x="272" y="5951"/>
                  <a:pt x="295" y="5951"/>
                </a:cubicBezTo>
                <a:cubicBezTo>
                  <a:pt x="365" y="5951"/>
                  <a:pt x="459" y="5913"/>
                  <a:pt x="534" y="5838"/>
                </a:cubicBezTo>
                <a:lnTo>
                  <a:pt x="568" y="5805"/>
                </a:lnTo>
                <a:cubicBezTo>
                  <a:pt x="701" y="5738"/>
                  <a:pt x="801" y="5671"/>
                  <a:pt x="868" y="5571"/>
                </a:cubicBezTo>
                <a:cubicBezTo>
                  <a:pt x="935" y="5471"/>
                  <a:pt x="968" y="5338"/>
                  <a:pt x="968" y="5238"/>
                </a:cubicBezTo>
                <a:lnTo>
                  <a:pt x="1335" y="167"/>
                </a:lnTo>
                <a:cubicBezTo>
                  <a:pt x="1335" y="67"/>
                  <a:pt x="1302" y="0"/>
                  <a:pt x="1235" y="0"/>
                </a:cubicBezTo>
                <a:close/>
                <a:moveTo>
                  <a:pt x="927" y="6453"/>
                </a:moveTo>
                <a:cubicBezTo>
                  <a:pt x="862" y="6453"/>
                  <a:pt x="776" y="6491"/>
                  <a:pt x="668" y="6572"/>
                </a:cubicBezTo>
                <a:lnTo>
                  <a:pt x="434" y="6705"/>
                </a:lnTo>
                <a:cubicBezTo>
                  <a:pt x="167" y="6805"/>
                  <a:pt x="1" y="7039"/>
                  <a:pt x="1" y="7306"/>
                </a:cubicBezTo>
                <a:lnTo>
                  <a:pt x="1" y="8373"/>
                </a:lnTo>
                <a:cubicBezTo>
                  <a:pt x="1" y="8518"/>
                  <a:pt x="65" y="8599"/>
                  <a:pt x="178" y="8599"/>
                </a:cubicBezTo>
                <a:cubicBezTo>
                  <a:pt x="247" y="8599"/>
                  <a:pt x="334" y="8570"/>
                  <a:pt x="434" y="8507"/>
                </a:cubicBezTo>
                <a:lnTo>
                  <a:pt x="668" y="8340"/>
                </a:lnTo>
                <a:cubicBezTo>
                  <a:pt x="901" y="8240"/>
                  <a:pt x="1068" y="8006"/>
                  <a:pt x="1068" y="7739"/>
                </a:cubicBezTo>
                <a:lnTo>
                  <a:pt x="1068" y="6672"/>
                </a:lnTo>
                <a:cubicBezTo>
                  <a:pt x="1068" y="6533"/>
                  <a:pt x="1021" y="6453"/>
                  <a:pt x="927" y="64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124671" y="2176669"/>
            <a:ext cx="55092" cy="152961"/>
          </a:xfrm>
          <a:custGeom>
            <a:avLst/>
            <a:gdLst/>
            <a:ahLst/>
            <a:cxnLst/>
            <a:rect l="l" t="t" r="r" b="b"/>
            <a:pathLst>
              <a:path w="3570" h="9912" extrusionOk="0">
                <a:moveTo>
                  <a:pt x="3420" y="0"/>
                </a:moveTo>
                <a:cubicBezTo>
                  <a:pt x="3351" y="0"/>
                  <a:pt x="3257" y="35"/>
                  <a:pt x="3136" y="102"/>
                </a:cubicBezTo>
                <a:lnTo>
                  <a:pt x="2836" y="302"/>
                </a:lnTo>
                <a:cubicBezTo>
                  <a:pt x="2602" y="402"/>
                  <a:pt x="2435" y="636"/>
                  <a:pt x="2435" y="903"/>
                </a:cubicBezTo>
                <a:lnTo>
                  <a:pt x="2435" y="3738"/>
                </a:lnTo>
                <a:lnTo>
                  <a:pt x="1134" y="4472"/>
                </a:lnTo>
                <a:lnTo>
                  <a:pt x="1134" y="1637"/>
                </a:lnTo>
                <a:cubicBezTo>
                  <a:pt x="1134" y="1500"/>
                  <a:pt x="1089" y="1432"/>
                  <a:pt x="998" y="1432"/>
                </a:cubicBezTo>
                <a:cubicBezTo>
                  <a:pt x="933" y="1432"/>
                  <a:pt x="845" y="1467"/>
                  <a:pt x="734" y="1536"/>
                </a:cubicBezTo>
                <a:lnTo>
                  <a:pt x="434" y="1703"/>
                </a:lnTo>
                <a:cubicBezTo>
                  <a:pt x="167" y="1803"/>
                  <a:pt x="0" y="2070"/>
                  <a:pt x="0" y="2337"/>
                </a:cubicBezTo>
                <a:lnTo>
                  <a:pt x="0" y="9676"/>
                </a:lnTo>
                <a:cubicBezTo>
                  <a:pt x="0" y="9835"/>
                  <a:pt x="60" y="9911"/>
                  <a:pt x="164" y="9911"/>
                </a:cubicBezTo>
                <a:cubicBezTo>
                  <a:pt x="235" y="9911"/>
                  <a:pt x="326" y="9876"/>
                  <a:pt x="434" y="9809"/>
                </a:cubicBezTo>
                <a:lnTo>
                  <a:pt x="734" y="9609"/>
                </a:lnTo>
                <a:cubicBezTo>
                  <a:pt x="968" y="9509"/>
                  <a:pt x="1134" y="9275"/>
                  <a:pt x="1134" y="9009"/>
                </a:cubicBezTo>
                <a:lnTo>
                  <a:pt x="1134" y="6006"/>
                </a:lnTo>
                <a:lnTo>
                  <a:pt x="2435" y="5273"/>
                </a:lnTo>
                <a:lnTo>
                  <a:pt x="2435" y="8275"/>
                </a:lnTo>
                <a:cubicBezTo>
                  <a:pt x="2435" y="8411"/>
                  <a:pt x="2481" y="8479"/>
                  <a:pt x="2571" y="8479"/>
                </a:cubicBezTo>
                <a:cubicBezTo>
                  <a:pt x="2636" y="8479"/>
                  <a:pt x="2724" y="8444"/>
                  <a:pt x="2836" y="8375"/>
                </a:cubicBezTo>
                <a:lnTo>
                  <a:pt x="3136" y="8208"/>
                </a:lnTo>
                <a:cubicBezTo>
                  <a:pt x="3403" y="8108"/>
                  <a:pt x="3536" y="7874"/>
                  <a:pt x="3569" y="7608"/>
                </a:cubicBezTo>
                <a:lnTo>
                  <a:pt x="3569" y="236"/>
                </a:lnTo>
                <a:cubicBezTo>
                  <a:pt x="3569" y="76"/>
                  <a:pt x="3522" y="0"/>
                  <a:pt x="3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193652" y="2180820"/>
            <a:ext cx="47885" cy="101341"/>
          </a:xfrm>
          <a:custGeom>
            <a:avLst/>
            <a:gdLst/>
            <a:ahLst/>
            <a:cxnLst/>
            <a:rect l="l" t="t" r="r" b="b"/>
            <a:pathLst>
              <a:path w="3103" h="6567" extrusionOk="0">
                <a:moveTo>
                  <a:pt x="1679" y="1489"/>
                </a:moveTo>
                <a:cubicBezTo>
                  <a:pt x="1758" y="1489"/>
                  <a:pt x="1821" y="1571"/>
                  <a:pt x="1868" y="1734"/>
                </a:cubicBezTo>
                <a:cubicBezTo>
                  <a:pt x="1968" y="2168"/>
                  <a:pt x="2001" y="2602"/>
                  <a:pt x="1968" y="3035"/>
                </a:cubicBezTo>
                <a:cubicBezTo>
                  <a:pt x="1968" y="3502"/>
                  <a:pt x="1935" y="3969"/>
                  <a:pt x="1868" y="4436"/>
                </a:cubicBezTo>
                <a:cubicBezTo>
                  <a:pt x="1868" y="4670"/>
                  <a:pt x="1735" y="4870"/>
                  <a:pt x="1568" y="5037"/>
                </a:cubicBezTo>
                <a:cubicBezTo>
                  <a:pt x="1527" y="5053"/>
                  <a:pt x="1491" y="5061"/>
                  <a:pt x="1458" y="5061"/>
                </a:cubicBezTo>
                <a:cubicBezTo>
                  <a:pt x="1354" y="5061"/>
                  <a:pt x="1285" y="4980"/>
                  <a:pt x="1234" y="4803"/>
                </a:cubicBezTo>
                <a:cubicBezTo>
                  <a:pt x="1168" y="4370"/>
                  <a:pt x="1134" y="3936"/>
                  <a:pt x="1168" y="3502"/>
                </a:cubicBezTo>
                <a:cubicBezTo>
                  <a:pt x="1134" y="3035"/>
                  <a:pt x="1168" y="2568"/>
                  <a:pt x="1234" y="2101"/>
                </a:cubicBezTo>
                <a:cubicBezTo>
                  <a:pt x="1268" y="1868"/>
                  <a:pt x="1368" y="1668"/>
                  <a:pt x="1568" y="1534"/>
                </a:cubicBezTo>
                <a:cubicBezTo>
                  <a:pt x="1608" y="1504"/>
                  <a:pt x="1645" y="1489"/>
                  <a:pt x="1679" y="1489"/>
                </a:cubicBezTo>
                <a:close/>
                <a:moveTo>
                  <a:pt x="2154" y="0"/>
                </a:moveTo>
                <a:cubicBezTo>
                  <a:pt x="1983" y="0"/>
                  <a:pt x="1788" y="68"/>
                  <a:pt x="1568" y="200"/>
                </a:cubicBezTo>
                <a:cubicBezTo>
                  <a:pt x="1001" y="534"/>
                  <a:pt x="600" y="1034"/>
                  <a:pt x="434" y="1634"/>
                </a:cubicBezTo>
                <a:cubicBezTo>
                  <a:pt x="133" y="2435"/>
                  <a:pt x="0" y="3302"/>
                  <a:pt x="33" y="4136"/>
                </a:cubicBezTo>
                <a:cubicBezTo>
                  <a:pt x="33" y="5170"/>
                  <a:pt x="167" y="5837"/>
                  <a:pt x="434" y="6238"/>
                </a:cubicBezTo>
                <a:cubicBezTo>
                  <a:pt x="572" y="6455"/>
                  <a:pt x="768" y="6567"/>
                  <a:pt x="1009" y="6567"/>
                </a:cubicBezTo>
                <a:cubicBezTo>
                  <a:pt x="1176" y="6567"/>
                  <a:pt x="1364" y="6513"/>
                  <a:pt x="1568" y="6405"/>
                </a:cubicBezTo>
                <a:cubicBezTo>
                  <a:pt x="2102" y="6071"/>
                  <a:pt x="2502" y="5537"/>
                  <a:pt x="2702" y="4937"/>
                </a:cubicBezTo>
                <a:cubicBezTo>
                  <a:pt x="2969" y="4136"/>
                  <a:pt x="3102" y="3269"/>
                  <a:pt x="3102" y="2402"/>
                </a:cubicBezTo>
                <a:cubicBezTo>
                  <a:pt x="3102" y="1401"/>
                  <a:pt x="2969" y="700"/>
                  <a:pt x="2702" y="333"/>
                </a:cubicBezTo>
                <a:cubicBezTo>
                  <a:pt x="2553" y="109"/>
                  <a:pt x="2372"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249747" y="2129833"/>
            <a:ext cx="67453" cy="121233"/>
          </a:xfrm>
          <a:custGeom>
            <a:avLst/>
            <a:gdLst/>
            <a:ahLst/>
            <a:cxnLst/>
            <a:rect l="l" t="t" r="r" b="b"/>
            <a:pathLst>
              <a:path w="4371" h="7856" extrusionOk="0">
                <a:moveTo>
                  <a:pt x="4248" y="1"/>
                </a:moveTo>
                <a:cubicBezTo>
                  <a:pt x="4177" y="1"/>
                  <a:pt x="4075" y="43"/>
                  <a:pt x="3937" y="135"/>
                </a:cubicBezTo>
                <a:cubicBezTo>
                  <a:pt x="3604" y="335"/>
                  <a:pt x="3437" y="502"/>
                  <a:pt x="3437" y="669"/>
                </a:cubicBezTo>
                <a:lnTo>
                  <a:pt x="3237" y="3637"/>
                </a:lnTo>
                <a:lnTo>
                  <a:pt x="3170" y="4271"/>
                </a:lnTo>
                <a:cubicBezTo>
                  <a:pt x="3170" y="4371"/>
                  <a:pt x="3203" y="4471"/>
                  <a:pt x="3170" y="4605"/>
                </a:cubicBezTo>
                <a:cubicBezTo>
                  <a:pt x="3170" y="4705"/>
                  <a:pt x="3170" y="4838"/>
                  <a:pt x="3170" y="4938"/>
                </a:cubicBezTo>
                <a:lnTo>
                  <a:pt x="3137" y="4938"/>
                </a:lnTo>
                <a:cubicBezTo>
                  <a:pt x="3103" y="4371"/>
                  <a:pt x="3070" y="3971"/>
                  <a:pt x="3003" y="3704"/>
                </a:cubicBezTo>
                <a:lnTo>
                  <a:pt x="2703" y="1069"/>
                </a:lnTo>
                <a:cubicBezTo>
                  <a:pt x="2703" y="1015"/>
                  <a:pt x="2658" y="960"/>
                  <a:pt x="2606" y="960"/>
                </a:cubicBezTo>
                <a:cubicBezTo>
                  <a:pt x="2594" y="960"/>
                  <a:pt x="2582" y="963"/>
                  <a:pt x="2569" y="969"/>
                </a:cubicBezTo>
                <a:cubicBezTo>
                  <a:pt x="2503" y="969"/>
                  <a:pt x="2403" y="1002"/>
                  <a:pt x="2303" y="1036"/>
                </a:cubicBezTo>
                <a:lnTo>
                  <a:pt x="2136" y="1169"/>
                </a:lnTo>
                <a:cubicBezTo>
                  <a:pt x="2002" y="1236"/>
                  <a:pt x="1936" y="1302"/>
                  <a:pt x="1836" y="1403"/>
                </a:cubicBezTo>
                <a:cubicBezTo>
                  <a:pt x="1769" y="1436"/>
                  <a:pt x="1736" y="1536"/>
                  <a:pt x="1736" y="1636"/>
                </a:cubicBezTo>
                <a:lnTo>
                  <a:pt x="1435" y="4605"/>
                </a:lnTo>
                <a:cubicBezTo>
                  <a:pt x="1369" y="5072"/>
                  <a:pt x="1335" y="5539"/>
                  <a:pt x="1302" y="6006"/>
                </a:cubicBezTo>
                <a:lnTo>
                  <a:pt x="1269" y="6006"/>
                </a:lnTo>
                <a:lnTo>
                  <a:pt x="1202" y="4738"/>
                </a:lnTo>
                <a:lnTo>
                  <a:pt x="1002" y="2036"/>
                </a:lnTo>
                <a:cubicBezTo>
                  <a:pt x="1002" y="1964"/>
                  <a:pt x="958" y="1930"/>
                  <a:pt x="884" y="1930"/>
                </a:cubicBezTo>
                <a:cubicBezTo>
                  <a:pt x="787" y="1930"/>
                  <a:pt x="638" y="1989"/>
                  <a:pt x="468" y="2103"/>
                </a:cubicBezTo>
                <a:cubicBezTo>
                  <a:pt x="168" y="2270"/>
                  <a:pt x="1" y="2437"/>
                  <a:pt x="1" y="2637"/>
                </a:cubicBezTo>
                <a:lnTo>
                  <a:pt x="1" y="2837"/>
                </a:lnTo>
                <a:lnTo>
                  <a:pt x="802" y="7707"/>
                </a:lnTo>
                <a:cubicBezTo>
                  <a:pt x="802" y="7807"/>
                  <a:pt x="835" y="7840"/>
                  <a:pt x="902" y="7840"/>
                </a:cubicBezTo>
                <a:cubicBezTo>
                  <a:pt x="924" y="7852"/>
                  <a:pt x="946" y="7855"/>
                  <a:pt x="968" y="7855"/>
                </a:cubicBezTo>
                <a:cubicBezTo>
                  <a:pt x="1013" y="7855"/>
                  <a:pt x="1057" y="7840"/>
                  <a:pt x="1102" y="7840"/>
                </a:cubicBezTo>
                <a:lnTo>
                  <a:pt x="1369" y="7674"/>
                </a:lnTo>
                <a:cubicBezTo>
                  <a:pt x="1435" y="7640"/>
                  <a:pt x="1502" y="7574"/>
                  <a:pt x="1569" y="7507"/>
                </a:cubicBezTo>
                <a:cubicBezTo>
                  <a:pt x="1635" y="7440"/>
                  <a:pt x="1669" y="7340"/>
                  <a:pt x="1669" y="7273"/>
                </a:cubicBezTo>
                <a:lnTo>
                  <a:pt x="2136" y="3971"/>
                </a:lnTo>
                <a:cubicBezTo>
                  <a:pt x="2169" y="3938"/>
                  <a:pt x="2169" y="3738"/>
                  <a:pt x="2169" y="3504"/>
                </a:cubicBezTo>
                <a:cubicBezTo>
                  <a:pt x="2169" y="3404"/>
                  <a:pt x="2169" y="3237"/>
                  <a:pt x="2169" y="3037"/>
                </a:cubicBezTo>
                <a:lnTo>
                  <a:pt x="2203" y="3037"/>
                </a:lnTo>
                <a:cubicBezTo>
                  <a:pt x="2236" y="3104"/>
                  <a:pt x="2236" y="3237"/>
                  <a:pt x="2236" y="3471"/>
                </a:cubicBezTo>
                <a:cubicBezTo>
                  <a:pt x="2236" y="3571"/>
                  <a:pt x="2269" y="3704"/>
                  <a:pt x="2269" y="3871"/>
                </a:cubicBezTo>
                <a:lnTo>
                  <a:pt x="2736" y="6640"/>
                </a:lnTo>
                <a:cubicBezTo>
                  <a:pt x="2736" y="6706"/>
                  <a:pt x="2770" y="6773"/>
                  <a:pt x="2836" y="6773"/>
                </a:cubicBezTo>
                <a:cubicBezTo>
                  <a:pt x="2903" y="6773"/>
                  <a:pt x="3003" y="6740"/>
                  <a:pt x="3070" y="6706"/>
                </a:cubicBezTo>
                <a:lnTo>
                  <a:pt x="3303" y="6573"/>
                </a:lnTo>
                <a:cubicBezTo>
                  <a:pt x="3470" y="6473"/>
                  <a:pt x="3570" y="6339"/>
                  <a:pt x="3604" y="6139"/>
                </a:cubicBezTo>
                <a:lnTo>
                  <a:pt x="4371" y="335"/>
                </a:lnTo>
                <a:lnTo>
                  <a:pt x="4371" y="168"/>
                </a:lnTo>
                <a:cubicBezTo>
                  <a:pt x="4371" y="60"/>
                  <a:pt x="4332" y="1"/>
                  <a:pt x="4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344468" y="2092580"/>
            <a:ext cx="42222" cy="102468"/>
          </a:xfrm>
          <a:custGeom>
            <a:avLst/>
            <a:gdLst/>
            <a:ahLst/>
            <a:cxnLst/>
            <a:rect l="l" t="t" r="r" b="b"/>
            <a:pathLst>
              <a:path w="2736" h="6640" extrusionOk="0">
                <a:moveTo>
                  <a:pt x="2249" y="1"/>
                </a:moveTo>
                <a:cubicBezTo>
                  <a:pt x="2209" y="1"/>
                  <a:pt x="2171" y="5"/>
                  <a:pt x="2136" y="14"/>
                </a:cubicBezTo>
                <a:cubicBezTo>
                  <a:pt x="1969" y="47"/>
                  <a:pt x="1769" y="114"/>
                  <a:pt x="1635" y="214"/>
                </a:cubicBezTo>
                <a:cubicBezTo>
                  <a:pt x="534" y="848"/>
                  <a:pt x="1" y="2182"/>
                  <a:pt x="1" y="4250"/>
                </a:cubicBezTo>
                <a:cubicBezTo>
                  <a:pt x="1" y="5838"/>
                  <a:pt x="315" y="6639"/>
                  <a:pt x="944" y="6639"/>
                </a:cubicBezTo>
                <a:cubicBezTo>
                  <a:pt x="1135" y="6639"/>
                  <a:pt x="1354" y="6566"/>
                  <a:pt x="1602" y="6418"/>
                </a:cubicBezTo>
                <a:cubicBezTo>
                  <a:pt x="1769" y="6318"/>
                  <a:pt x="1935" y="6185"/>
                  <a:pt x="2069" y="6051"/>
                </a:cubicBezTo>
                <a:cubicBezTo>
                  <a:pt x="2269" y="5885"/>
                  <a:pt x="2402" y="5685"/>
                  <a:pt x="2536" y="5484"/>
                </a:cubicBezTo>
                <a:cubicBezTo>
                  <a:pt x="2636" y="5351"/>
                  <a:pt x="2703" y="5184"/>
                  <a:pt x="2736" y="4984"/>
                </a:cubicBezTo>
                <a:cubicBezTo>
                  <a:pt x="2703" y="4817"/>
                  <a:pt x="2669" y="4650"/>
                  <a:pt x="2603" y="4484"/>
                </a:cubicBezTo>
                <a:cubicBezTo>
                  <a:pt x="2547" y="4345"/>
                  <a:pt x="2491" y="4275"/>
                  <a:pt x="2436" y="4275"/>
                </a:cubicBezTo>
                <a:cubicBezTo>
                  <a:pt x="2425" y="4275"/>
                  <a:pt x="2414" y="4278"/>
                  <a:pt x="2402" y="4284"/>
                </a:cubicBezTo>
                <a:cubicBezTo>
                  <a:pt x="2336" y="4350"/>
                  <a:pt x="2302" y="4384"/>
                  <a:pt x="2269" y="4450"/>
                </a:cubicBezTo>
                <a:lnTo>
                  <a:pt x="2169" y="4584"/>
                </a:lnTo>
                <a:cubicBezTo>
                  <a:pt x="2102" y="4650"/>
                  <a:pt x="2035" y="4717"/>
                  <a:pt x="1969" y="4817"/>
                </a:cubicBezTo>
                <a:cubicBezTo>
                  <a:pt x="1902" y="4884"/>
                  <a:pt x="1802" y="4951"/>
                  <a:pt x="1735" y="5017"/>
                </a:cubicBezTo>
                <a:cubicBezTo>
                  <a:pt x="1684" y="5048"/>
                  <a:pt x="1626" y="5063"/>
                  <a:pt x="1569" y="5063"/>
                </a:cubicBezTo>
                <a:cubicBezTo>
                  <a:pt x="1443" y="5063"/>
                  <a:pt x="1325" y="4989"/>
                  <a:pt x="1302" y="4851"/>
                </a:cubicBezTo>
                <a:cubicBezTo>
                  <a:pt x="1168" y="4450"/>
                  <a:pt x="1135" y="4017"/>
                  <a:pt x="1135" y="3583"/>
                </a:cubicBezTo>
                <a:cubicBezTo>
                  <a:pt x="1135" y="3116"/>
                  <a:pt x="1168" y="2649"/>
                  <a:pt x="1302" y="2182"/>
                </a:cubicBezTo>
                <a:cubicBezTo>
                  <a:pt x="1368" y="1882"/>
                  <a:pt x="1502" y="1648"/>
                  <a:pt x="1735" y="1515"/>
                </a:cubicBezTo>
                <a:cubicBezTo>
                  <a:pt x="1835" y="1448"/>
                  <a:pt x="1902" y="1415"/>
                  <a:pt x="2002" y="1415"/>
                </a:cubicBezTo>
                <a:cubicBezTo>
                  <a:pt x="2069" y="1415"/>
                  <a:pt x="2169" y="1448"/>
                  <a:pt x="2236" y="1448"/>
                </a:cubicBezTo>
                <a:cubicBezTo>
                  <a:pt x="2252" y="1465"/>
                  <a:pt x="2277" y="1473"/>
                  <a:pt x="2302" y="1473"/>
                </a:cubicBezTo>
                <a:cubicBezTo>
                  <a:pt x="2327" y="1473"/>
                  <a:pt x="2352" y="1465"/>
                  <a:pt x="2369" y="1448"/>
                </a:cubicBezTo>
                <a:cubicBezTo>
                  <a:pt x="2436" y="1415"/>
                  <a:pt x="2536" y="1248"/>
                  <a:pt x="2603" y="981"/>
                </a:cubicBezTo>
                <a:cubicBezTo>
                  <a:pt x="2669" y="781"/>
                  <a:pt x="2703" y="581"/>
                  <a:pt x="2703" y="381"/>
                </a:cubicBezTo>
                <a:cubicBezTo>
                  <a:pt x="2736" y="247"/>
                  <a:pt x="2669" y="147"/>
                  <a:pt x="2569" y="81"/>
                </a:cubicBezTo>
                <a:cubicBezTo>
                  <a:pt x="2472" y="32"/>
                  <a:pt x="2356" y="1"/>
                  <a:pt x="2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393881" y="2065204"/>
            <a:ext cx="46358" cy="104567"/>
          </a:xfrm>
          <a:custGeom>
            <a:avLst/>
            <a:gdLst/>
            <a:ahLst/>
            <a:cxnLst/>
            <a:rect l="l" t="t" r="r" b="b"/>
            <a:pathLst>
              <a:path w="3004" h="6776" extrusionOk="0">
                <a:moveTo>
                  <a:pt x="1802" y="3289"/>
                </a:moveTo>
                <a:lnTo>
                  <a:pt x="1802" y="4623"/>
                </a:lnTo>
                <a:cubicBezTo>
                  <a:pt x="1769" y="4757"/>
                  <a:pt x="1736" y="4890"/>
                  <a:pt x="1635" y="4990"/>
                </a:cubicBezTo>
                <a:cubicBezTo>
                  <a:pt x="1602" y="5090"/>
                  <a:pt x="1535" y="5157"/>
                  <a:pt x="1435" y="5224"/>
                </a:cubicBezTo>
                <a:cubicBezTo>
                  <a:pt x="1375" y="5254"/>
                  <a:pt x="1329" y="5270"/>
                  <a:pt x="1290" y="5270"/>
                </a:cubicBezTo>
                <a:cubicBezTo>
                  <a:pt x="1242" y="5270"/>
                  <a:pt x="1205" y="5245"/>
                  <a:pt x="1168" y="5190"/>
                </a:cubicBezTo>
                <a:cubicBezTo>
                  <a:pt x="1068" y="5057"/>
                  <a:pt x="1035" y="4890"/>
                  <a:pt x="1068" y="4723"/>
                </a:cubicBezTo>
                <a:cubicBezTo>
                  <a:pt x="1002" y="4156"/>
                  <a:pt x="1302" y="3589"/>
                  <a:pt x="1802" y="3289"/>
                </a:cubicBezTo>
                <a:close/>
                <a:moveTo>
                  <a:pt x="2184" y="0"/>
                </a:moveTo>
                <a:cubicBezTo>
                  <a:pt x="1983" y="0"/>
                  <a:pt x="1736" y="85"/>
                  <a:pt x="1435" y="253"/>
                </a:cubicBezTo>
                <a:cubicBezTo>
                  <a:pt x="1235" y="387"/>
                  <a:pt x="1035" y="520"/>
                  <a:pt x="868" y="687"/>
                </a:cubicBezTo>
                <a:cubicBezTo>
                  <a:pt x="701" y="854"/>
                  <a:pt x="535" y="1021"/>
                  <a:pt x="401" y="1221"/>
                </a:cubicBezTo>
                <a:cubicBezTo>
                  <a:pt x="301" y="1354"/>
                  <a:pt x="234" y="1521"/>
                  <a:pt x="234" y="1688"/>
                </a:cubicBezTo>
                <a:cubicBezTo>
                  <a:pt x="234" y="1821"/>
                  <a:pt x="268" y="1921"/>
                  <a:pt x="301" y="2021"/>
                </a:cubicBezTo>
                <a:cubicBezTo>
                  <a:pt x="335" y="2121"/>
                  <a:pt x="401" y="2221"/>
                  <a:pt x="468" y="2322"/>
                </a:cubicBezTo>
                <a:cubicBezTo>
                  <a:pt x="517" y="2370"/>
                  <a:pt x="548" y="2401"/>
                  <a:pt x="587" y="2401"/>
                </a:cubicBezTo>
                <a:cubicBezTo>
                  <a:pt x="601" y="2401"/>
                  <a:pt x="617" y="2397"/>
                  <a:pt x="635" y="2388"/>
                </a:cubicBezTo>
                <a:cubicBezTo>
                  <a:pt x="701" y="2355"/>
                  <a:pt x="735" y="2288"/>
                  <a:pt x="768" y="2221"/>
                </a:cubicBezTo>
                <a:cubicBezTo>
                  <a:pt x="902" y="2088"/>
                  <a:pt x="968" y="1955"/>
                  <a:pt x="1068" y="1888"/>
                </a:cubicBezTo>
                <a:cubicBezTo>
                  <a:pt x="1135" y="1788"/>
                  <a:pt x="1235" y="1688"/>
                  <a:pt x="1369" y="1654"/>
                </a:cubicBezTo>
                <a:cubicBezTo>
                  <a:pt x="1442" y="1599"/>
                  <a:pt x="1516" y="1575"/>
                  <a:pt x="1578" y="1575"/>
                </a:cubicBezTo>
                <a:cubicBezTo>
                  <a:pt x="1629" y="1575"/>
                  <a:pt x="1672" y="1591"/>
                  <a:pt x="1702" y="1621"/>
                </a:cubicBezTo>
                <a:cubicBezTo>
                  <a:pt x="1802" y="1754"/>
                  <a:pt x="1836" y="1921"/>
                  <a:pt x="1802" y="2088"/>
                </a:cubicBezTo>
                <a:lnTo>
                  <a:pt x="1802" y="2288"/>
                </a:lnTo>
                <a:cubicBezTo>
                  <a:pt x="668" y="2922"/>
                  <a:pt x="1" y="4123"/>
                  <a:pt x="68" y="5424"/>
                </a:cubicBezTo>
                <a:cubicBezTo>
                  <a:pt x="34" y="5824"/>
                  <a:pt x="134" y="6258"/>
                  <a:pt x="335" y="6591"/>
                </a:cubicBezTo>
                <a:cubicBezTo>
                  <a:pt x="425" y="6718"/>
                  <a:pt x="545" y="6776"/>
                  <a:pt x="689" y="6776"/>
                </a:cubicBezTo>
                <a:cubicBezTo>
                  <a:pt x="810" y="6776"/>
                  <a:pt x="949" y="6734"/>
                  <a:pt x="1102" y="6658"/>
                </a:cubicBezTo>
                <a:cubicBezTo>
                  <a:pt x="1302" y="6525"/>
                  <a:pt x="1469" y="6358"/>
                  <a:pt x="1602" y="6158"/>
                </a:cubicBezTo>
                <a:cubicBezTo>
                  <a:pt x="1736" y="5957"/>
                  <a:pt x="1836" y="5757"/>
                  <a:pt x="1902" y="5524"/>
                </a:cubicBezTo>
                <a:cubicBezTo>
                  <a:pt x="1936" y="5657"/>
                  <a:pt x="1969" y="5791"/>
                  <a:pt x="2002" y="5924"/>
                </a:cubicBezTo>
                <a:cubicBezTo>
                  <a:pt x="2022" y="5963"/>
                  <a:pt x="2053" y="5979"/>
                  <a:pt x="2089" y="5979"/>
                </a:cubicBezTo>
                <a:cubicBezTo>
                  <a:pt x="2114" y="5979"/>
                  <a:pt x="2142" y="5971"/>
                  <a:pt x="2169" y="5957"/>
                </a:cubicBezTo>
                <a:cubicBezTo>
                  <a:pt x="2369" y="5824"/>
                  <a:pt x="2536" y="5691"/>
                  <a:pt x="2703" y="5557"/>
                </a:cubicBezTo>
                <a:cubicBezTo>
                  <a:pt x="2903" y="5357"/>
                  <a:pt x="3003" y="5224"/>
                  <a:pt x="3003" y="5090"/>
                </a:cubicBezTo>
                <a:cubicBezTo>
                  <a:pt x="3003" y="5023"/>
                  <a:pt x="3003" y="4923"/>
                  <a:pt x="2970" y="4857"/>
                </a:cubicBezTo>
                <a:cubicBezTo>
                  <a:pt x="2970" y="4657"/>
                  <a:pt x="2970" y="4456"/>
                  <a:pt x="2936" y="4256"/>
                </a:cubicBezTo>
                <a:cubicBezTo>
                  <a:pt x="2903" y="4089"/>
                  <a:pt x="2903" y="3823"/>
                  <a:pt x="2903" y="3489"/>
                </a:cubicBezTo>
                <a:lnTo>
                  <a:pt x="2903" y="1388"/>
                </a:lnTo>
                <a:cubicBezTo>
                  <a:pt x="2970" y="954"/>
                  <a:pt x="2836" y="487"/>
                  <a:pt x="2569" y="153"/>
                </a:cubicBezTo>
                <a:cubicBezTo>
                  <a:pt x="2467" y="51"/>
                  <a:pt x="2340" y="0"/>
                  <a:pt x="2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453603" y="2026562"/>
            <a:ext cx="46342" cy="112499"/>
          </a:xfrm>
          <a:custGeom>
            <a:avLst/>
            <a:gdLst/>
            <a:ahLst/>
            <a:cxnLst/>
            <a:rect l="l" t="t" r="r" b="b"/>
            <a:pathLst>
              <a:path w="3003" h="7290" extrusionOk="0">
                <a:moveTo>
                  <a:pt x="2472" y="1"/>
                </a:moveTo>
                <a:cubicBezTo>
                  <a:pt x="2375" y="1"/>
                  <a:pt x="2263" y="43"/>
                  <a:pt x="2135" y="122"/>
                </a:cubicBezTo>
                <a:cubicBezTo>
                  <a:pt x="1902" y="256"/>
                  <a:pt x="1702" y="456"/>
                  <a:pt x="1568" y="689"/>
                </a:cubicBezTo>
                <a:cubicBezTo>
                  <a:pt x="1368" y="956"/>
                  <a:pt x="1235" y="1223"/>
                  <a:pt x="1135" y="1557"/>
                </a:cubicBezTo>
                <a:cubicBezTo>
                  <a:pt x="1135" y="1490"/>
                  <a:pt x="1101" y="1390"/>
                  <a:pt x="1101" y="1256"/>
                </a:cubicBezTo>
                <a:cubicBezTo>
                  <a:pt x="1101" y="1156"/>
                  <a:pt x="1068" y="1056"/>
                  <a:pt x="1034" y="956"/>
                </a:cubicBezTo>
                <a:cubicBezTo>
                  <a:pt x="1015" y="917"/>
                  <a:pt x="984" y="901"/>
                  <a:pt x="948" y="901"/>
                </a:cubicBezTo>
                <a:cubicBezTo>
                  <a:pt x="923" y="901"/>
                  <a:pt x="895" y="909"/>
                  <a:pt x="868" y="923"/>
                </a:cubicBezTo>
                <a:cubicBezTo>
                  <a:pt x="668" y="1056"/>
                  <a:pt x="467" y="1190"/>
                  <a:pt x="301" y="1356"/>
                </a:cubicBezTo>
                <a:cubicBezTo>
                  <a:pt x="134" y="1456"/>
                  <a:pt x="34" y="1657"/>
                  <a:pt x="0" y="1857"/>
                </a:cubicBezTo>
                <a:cubicBezTo>
                  <a:pt x="0" y="1890"/>
                  <a:pt x="0" y="2024"/>
                  <a:pt x="34" y="2257"/>
                </a:cubicBezTo>
                <a:cubicBezTo>
                  <a:pt x="67" y="2491"/>
                  <a:pt x="67" y="2857"/>
                  <a:pt x="67" y="3391"/>
                </a:cubicBezTo>
                <a:lnTo>
                  <a:pt x="67" y="7060"/>
                </a:lnTo>
                <a:cubicBezTo>
                  <a:pt x="67" y="7213"/>
                  <a:pt x="111" y="7289"/>
                  <a:pt x="210" y="7289"/>
                </a:cubicBezTo>
                <a:cubicBezTo>
                  <a:pt x="285" y="7289"/>
                  <a:pt x="391" y="7246"/>
                  <a:pt x="534" y="7161"/>
                </a:cubicBezTo>
                <a:lnTo>
                  <a:pt x="801" y="7027"/>
                </a:lnTo>
                <a:cubicBezTo>
                  <a:pt x="934" y="6960"/>
                  <a:pt x="1034" y="6860"/>
                  <a:pt x="1101" y="6760"/>
                </a:cubicBezTo>
                <a:cubicBezTo>
                  <a:pt x="1168" y="6660"/>
                  <a:pt x="1235" y="6527"/>
                  <a:pt x="1235" y="6427"/>
                </a:cubicBezTo>
                <a:lnTo>
                  <a:pt x="1235" y="2457"/>
                </a:lnTo>
                <a:cubicBezTo>
                  <a:pt x="1268" y="2224"/>
                  <a:pt x="1401" y="2024"/>
                  <a:pt x="1602" y="1857"/>
                </a:cubicBezTo>
                <a:cubicBezTo>
                  <a:pt x="1652" y="1823"/>
                  <a:pt x="1693" y="1807"/>
                  <a:pt x="1727" y="1807"/>
                </a:cubicBezTo>
                <a:cubicBezTo>
                  <a:pt x="1760" y="1807"/>
                  <a:pt x="1785" y="1823"/>
                  <a:pt x="1802" y="1857"/>
                </a:cubicBezTo>
                <a:cubicBezTo>
                  <a:pt x="1868" y="1990"/>
                  <a:pt x="1868" y="2157"/>
                  <a:pt x="1868" y="2290"/>
                </a:cubicBezTo>
                <a:lnTo>
                  <a:pt x="1868" y="6026"/>
                </a:lnTo>
                <a:cubicBezTo>
                  <a:pt x="1868" y="6186"/>
                  <a:pt x="1916" y="6262"/>
                  <a:pt x="2018" y="6262"/>
                </a:cubicBezTo>
                <a:cubicBezTo>
                  <a:pt x="2087" y="6262"/>
                  <a:pt x="2181" y="6227"/>
                  <a:pt x="2302" y="6160"/>
                </a:cubicBezTo>
                <a:lnTo>
                  <a:pt x="2536" y="5993"/>
                </a:lnTo>
                <a:cubicBezTo>
                  <a:pt x="2769" y="5893"/>
                  <a:pt x="2936" y="5659"/>
                  <a:pt x="2969" y="5393"/>
                </a:cubicBezTo>
                <a:lnTo>
                  <a:pt x="2969" y="1223"/>
                </a:lnTo>
                <a:cubicBezTo>
                  <a:pt x="3003" y="856"/>
                  <a:pt x="2902" y="489"/>
                  <a:pt x="2736" y="156"/>
                </a:cubicBezTo>
                <a:cubicBezTo>
                  <a:pt x="2666" y="51"/>
                  <a:pt x="2578" y="1"/>
                  <a:pt x="2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2192349" y="2055590"/>
            <a:ext cx="18040" cy="130816"/>
          </a:xfrm>
          <a:custGeom>
            <a:avLst/>
            <a:gdLst/>
            <a:ahLst/>
            <a:cxnLst/>
            <a:rect l="l" t="t" r="r" b="b"/>
            <a:pathLst>
              <a:path w="1169" h="8477" extrusionOk="0">
                <a:moveTo>
                  <a:pt x="1018" y="0"/>
                </a:moveTo>
                <a:cubicBezTo>
                  <a:pt x="949" y="0"/>
                  <a:pt x="856" y="35"/>
                  <a:pt x="735" y="102"/>
                </a:cubicBezTo>
                <a:lnTo>
                  <a:pt x="434" y="269"/>
                </a:lnTo>
                <a:cubicBezTo>
                  <a:pt x="201" y="402"/>
                  <a:pt x="34" y="636"/>
                  <a:pt x="1" y="903"/>
                </a:cubicBezTo>
                <a:lnTo>
                  <a:pt x="1" y="8241"/>
                </a:lnTo>
                <a:cubicBezTo>
                  <a:pt x="1" y="8401"/>
                  <a:pt x="60" y="8477"/>
                  <a:pt x="165" y="8477"/>
                </a:cubicBezTo>
                <a:cubicBezTo>
                  <a:pt x="235" y="8477"/>
                  <a:pt x="327" y="8442"/>
                  <a:pt x="434" y="8375"/>
                </a:cubicBezTo>
                <a:lnTo>
                  <a:pt x="735" y="8208"/>
                </a:lnTo>
                <a:cubicBezTo>
                  <a:pt x="1001" y="8075"/>
                  <a:pt x="1135" y="7841"/>
                  <a:pt x="1168" y="7574"/>
                </a:cubicBezTo>
                <a:lnTo>
                  <a:pt x="1168" y="236"/>
                </a:lnTo>
                <a:cubicBezTo>
                  <a:pt x="1168" y="76"/>
                  <a:pt x="1121" y="0"/>
                  <a:pt x="10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2244339" y="2016979"/>
            <a:ext cx="44799" cy="139721"/>
          </a:xfrm>
          <a:custGeom>
            <a:avLst/>
            <a:gdLst/>
            <a:ahLst/>
            <a:cxnLst/>
            <a:rect l="l" t="t" r="r" b="b"/>
            <a:pathLst>
              <a:path w="2903" h="9054" extrusionOk="0">
                <a:moveTo>
                  <a:pt x="926" y="1"/>
                </a:moveTo>
                <a:cubicBezTo>
                  <a:pt x="861" y="1"/>
                  <a:pt x="775" y="35"/>
                  <a:pt x="668" y="102"/>
                </a:cubicBezTo>
                <a:lnTo>
                  <a:pt x="401" y="236"/>
                </a:lnTo>
                <a:cubicBezTo>
                  <a:pt x="168" y="369"/>
                  <a:pt x="1" y="603"/>
                  <a:pt x="1" y="870"/>
                </a:cubicBezTo>
                <a:lnTo>
                  <a:pt x="1" y="8842"/>
                </a:lnTo>
                <a:cubicBezTo>
                  <a:pt x="1" y="8986"/>
                  <a:pt x="51" y="9054"/>
                  <a:pt x="168" y="9054"/>
                </a:cubicBezTo>
                <a:cubicBezTo>
                  <a:pt x="241" y="9054"/>
                  <a:pt x="339" y="9027"/>
                  <a:pt x="468" y="8975"/>
                </a:cubicBezTo>
                <a:lnTo>
                  <a:pt x="701" y="8842"/>
                </a:lnTo>
                <a:cubicBezTo>
                  <a:pt x="968" y="8709"/>
                  <a:pt x="1102" y="8475"/>
                  <a:pt x="1135" y="8208"/>
                </a:cubicBezTo>
                <a:lnTo>
                  <a:pt x="1135" y="4205"/>
                </a:lnTo>
                <a:cubicBezTo>
                  <a:pt x="1168" y="4005"/>
                  <a:pt x="1302" y="3772"/>
                  <a:pt x="1502" y="3638"/>
                </a:cubicBezTo>
                <a:cubicBezTo>
                  <a:pt x="1552" y="3605"/>
                  <a:pt x="1594" y="3588"/>
                  <a:pt x="1627" y="3588"/>
                </a:cubicBezTo>
                <a:cubicBezTo>
                  <a:pt x="1660" y="3588"/>
                  <a:pt x="1685" y="3605"/>
                  <a:pt x="1702" y="3638"/>
                </a:cubicBezTo>
                <a:cubicBezTo>
                  <a:pt x="1769" y="3772"/>
                  <a:pt x="1802" y="3905"/>
                  <a:pt x="1769" y="4072"/>
                </a:cubicBezTo>
                <a:lnTo>
                  <a:pt x="1769" y="7808"/>
                </a:lnTo>
                <a:cubicBezTo>
                  <a:pt x="1769" y="7953"/>
                  <a:pt x="1820" y="8034"/>
                  <a:pt x="1932" y="8034"/>
                </a:cubicBezTo>
                <a:cubicBezTo>
                  <a:pt x="1999" y="8034"/>
                  <a:pt x="2089" y="8004"/>
                  <a:pt x="2202" y="7941"/>
                </a:cubicBezTo>
                <a:lnTo>
                  <a:pt x="2436" y="7775"/>
                </a:lnTo>
                <a:cubicBezTo>
                  <a:pt x="2703" y="7675"/>
                  <a:pt x="2869" y="7441"/>
                  <a:pt x="2869" y="7174"/>
                </a:cubicBezTo>
                <a:lnTo>
                  <a:pt x="2869" y="3005"/>
                </a:lnTo>
                <a:cubicBezTo>
                  <a:pt x="2903" y="2638"/>
                  <a:pt x="2836" y="2237"/>
                  <a:pt x="2669" y="1937"/>
                </a:cubicBezTo>
                <a:cubicBezTo>
                  <a:pt x="2578" y="1827"/>
                  <a:pt x="2476" y="1777"/>
                  <a:pt x="2358" y="1777"/>
                </a:cubicBezTo>
                <a:cubicBezTo>
                  <a:pt x="2262" y="1777"/>
                  <a:pt x="2156" y="1810"/>
                  <a:pt x="2036" y="1870"/>
                </a:cubicBezTo>
                <a:cubicBezTo>
                  <a:pt x="1802" y="2004"/>
                  <a:pt x="1635" y="2204"/>
                  <a:pt x="1502" y="2404"/>
                </a:cubicBezTo>
                <a:cubicBezTo>
                  <a:pt x="1335" y="2671"/>
                  <a:pt x="1168" y="2904"/>
                  <a:pt x="1068" y="3205"/>
                </a:cubicBezTo>
                <a:lnTo>
                  <a:pt x="1068" y="236"/>
                </a:lnTo>
                <a:cubicBezTo>
                  <a:pt x="1068" y="77"/>
                  <a:pt x="1021"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2300449" y="2015050"/>
            <a:ext cx="46867" cy="100817"/>
          </a:xfrm>
          <a:custGeom>
            <a:avLst/>
            <a:gdLst/>
            <a:ahLst/>
            <a:cxnLst/>
            <a:rect l="l" t="t" r="r" b="b"/>
            <a:pathLst>
              <a:path w="3037" h="6533" extrusionOk="0">
                <a:moveTo>
                  <a:pt x="1681" y="1370"/>
                </a:moveTo>
                <a:cubicBezTo>
                  <a:pt x="1781" y="1370"/>
                  <a:pt x="1844" y="1445"/>
                  <a:pt x="1869" y="1595"/>
                </a:cubicBezTo>
                <a:cubicBezTo>
                  <a:pt x="1969" y="1962"/>
                  <a:pt x="2002" y="2329"/>
                  <a:pt x="1969" y="2696"/>
                </a:cubicBezTo>
                <a:lnTo>
                  <a:pt x="1135" y="3163"/>
                </a:lnTo>
                <a:cubicBezTo>
                  <a:pt x="1135" y="2729"/>
                  <a:pt x="1202" y="2329"/>
                  <a:pt x="1268" y="1895"/>
                </a:cubicBezTo>
                <a:cubicBezTo>
                  <a:pt x="1302" y="1695"/>
                  <a:pt x="1402" y="1528"/>
                  <a:pt x="1568" y="1395"/>
                </a:cubicBezTo>
                <a:cubicBezTo>
                  <a:pt x="1610" y="1378"/>
                  <a:pt x="1648" y="1370"/>
                  <a:pt x="1681" y="1370"/>
                </a:cubicBezTo>
                <a:close/>
                <a:moveTo>
                  <a:pt x="2112" y="1"/>
                </a:moveTo>
                <a:cubicBezTo>
                  <a:pt x="1959" y="1"/>
                  <a:pt x="1789" y="54"/>
                  <a:pt x="1602" y="161"/>
                </a:cubicBezTo>
                <a:cubicBezTo>
                  <a:pt x="1068" y="494"/>
                  <a:pt x="668" y="961"/>
                  <a:pt x="434" y="1562"/>
                </a:cubicBezTo>
                <a:cubicBezTo>
                  <a:pt x="134" y="2396"/>
                  <a:pt x="1" y="3296"/>
                  <a:pt x="34" y="4197"/>
                </a:cubicBezTo>
                <a:cubicBezTo>
                  <a:pt x="34" y="5198"/>
                  <a:pt x="167" y="5898"/>
                  <a:pt x="434" y="6265"/>
                </a:cubicBezTo>
                <a:cubicBezTo>
                  <a:pt x="592" y="6440"/>
                  <a:pt x="777" y="6533"/>
                  <a:pt x="1000" y="6533"/>
                </a:cubicBezTo>
                <a:cubicBezTo>
                  <a:pt x="1201" y="6533"/>
                  <a:pt x="1433" y="6457"/>
                  <a:pt x="1702" y="6298"/>
                </a:cubicBezTo>
                <a:cubicBezTo>
                  <a:pt x="1902" y="6198"/>
                  <a:pt x="2069" y="6098"/>
                  <a:pt x="2202" y="5932"/>
                </a:cubicBezTo>
                <a:cubicBezTo>
                  <a:pt x="2369" y="5765"/>
                  <a:pt x="2536" y="5598"/>
                  <a:pt x="2669" y="5398"/>
                </a:cubicBezTo>
                <a:cubicBezTo>
                  <a:pt x="2803" y="5231"/>
                  <a:pt x="2869" y="5031"/>
                  <a:pt x="2869" y="4831"/>
                </a:cubicBezTo>
                <a:cubicBezTo>
                  <a:pt x="2869" y="4731"/>
                  <a:pt x="2836" y="4631"/>
                  <a:pt x="2803" y="4564"/>
                </a:cubicBezTo>
                <a:cubicBezTo>
                  <a:pt x="2769" y="4430"/>
                  <a:pt x="2736" y="4330"/>
                  <a:pt x="2669" y="4264"/>
                </a:cubicBezTo>
                <a:cubicBezTo>
                  <a:pt x="2620" y="4215"/>
                  <a:pt x="2572" y="4184"/>
                  <a:pt x="2536" y="4184"/>
                </a:cubicBezTo>
                <a:cubicBezTo>
                  <a:pt x="2523" y="4184"/>
                  <a:pt x="2511" y="4188"/>
                  <a:pt x="2502" y="4197"/>
                </a:cubicBezTo>
                <a:cubicBezTo>
                  <a:pt x="2436" y="4230"/>
                  <a:pt x="2369" y="4297"/>
                  <a:pt x="2336" y="4364"/>
                </a:cubicBezTo>
                <a:cubicBezTo>
                  <a:pt x="2236" y="4497"/>
                  <a:pt x="2169" y="4597"/>
                  <a:pt x="2069" y="4697"/>
                </a:cubicBezTo>
                <a:cubicBezTo>
                  <a:pt x="1969" y="4797"/>
                  <a:pt x="1869" y="4864"/>
                  <a:pt x="1769" y="4931"/>
                </a:cubicBezTo>
                <a:cubicBezTo>
                  <a:pt x="1685" y="4981"/>
                  <a:pt x="1610" y="5006"/>
                  <a:pt x="1543" y="5006"/>
                </a:cubicBezTo>
                <a:cubicBezTo>
                  <a:pt x="1477" y="5006"/>
                  <a:pt x="1418" y="4981"/>
                  <a:pt x="1368" y="4931"/>
                </a:cubicBezTo>
                <a:cubicBezTo>
                  <a:pt x="1235" y="4731"/>
                  <a:pt x="1168" y="4464"/>
                  <a:pt x="1168" y="4197"/>
                </a:cubicBezTo>
                <a:lnTo>
                  <a:pt x="2603" y="3363"/>
                </a:lnTo>
                <a:cubicBezTo>
                  <a:pt x="2703" y="3263"/>
                  <a:pt x="2803" y="3096"/>
                  <a:pt x="2836" y="2963"/>
                </a:cubicBezTo>
                <a:cubicBezTo>
                  <a:pt x="2903" y="2796"/>
                  <a:pt x="2969" y="2629"/>
                  <a:pt x="2969" y="2462"/>
                </a:cubicBezTo>
                <a:cubicBezTo>
                  <a:pt x="3036" y="1729"/>
                  <a:pt x="2936" y="1028"/>
                  <a:pt x="2669" y="361"/>
                </a:cubicBezTo>
                <a:cubicBezTo>
                  <a:pt x="2529" y="121"/>
                  <a:pt x="2341" y="1"/>
                  <a:pt x="2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2358103" y="1951563"/>
            <a:ext cx="25247" cy="136032"/>
          </a:xfrm>
          <a:custGeom>
            <a:avLst/>
            <a:gdLst/>
            <a:ahLst/>
            <a:cxnLst/>
            <a:rect l="l" t="t" r="r" b="b"/>
            <a:pathLst>
              <a:path w="1636" h="8815" extrusionOk="0">
                <a:moveTo>
                  <a:pt x="938" y="1"/>
                </a:moveTo>
                <a:cubicBezTo>
                  <a:pt x="862" y="1"/>
                  <a:pt x="760" y="36"/>
                  <a:pt x="634" y="105"/>
                </a:cubicBezTo>
                <a:lnTo>
                  <a:pt x="434" y="205"/>
                </a:lnTo>
                <a:cubicBezTo>
                  <a:pt x="167" y="339"/>
                  <a:pt x="1" y="572"/>
                  <a:pt x="1" y="839"/>
                </a:cubicBezTo>
                <a:lnTo>
                  <a:pt x="1" y="7510"/>
                </a:lnTo>
                <a:cubicBezTo>
                  <a:pt x="1" y="8389"/>
                  <a:pt x="171" y="8814"/>
                  <a:pt x="525" y="8814"/>
                </a:cubicBezTo>
                <a:cubicBezTo>
                  <a:pt x="642" y="8814"/>
                  <a:pt x="778" y="8769"/>
                  <a:pt x="935" y="8678"/>
                </a:cubicBezTo>
                <a:cubicBezTo>
                  <a:pt x="1135" y="8578"/>
                  <a:pt x="1302" y="8444"/>
                  <a:pt x="1435" y="8278"/>
                </a:cubicBezTo>
                <a:cubicBezTo>
                  <a:pt x="1568" y="8111"/>
                  <a:pt x="1635" y="7944"/>
                  <a:pt x="1635" y="7744"/>
                </a:cubicBezTo>
                <a:cubicBezTo>
                  <a:pt x="1635" y="7544"/>
                  <a:pt x="1635" y="7377"/>
                  <a:pt x="1602" y="7210"/>
                </a:cubicBezTo>
                <a:cubicBezTo>
                  <a:pt x="1546" y="7071"/>
                  <a:pt x="1514" y="7002"/>
                  <a:pt x="1466" y="7002"/>
                </a:cubicBezTo>
                <a:cubicBezTo>
                  <a:pt x="1456" y="7002"/>
                  <a:pt x="1446" y="7004"/>
                  <a:pt x="1435" y="7010"/>
                </a:cubicBezTo>
                <a:cubicBezTo>
                  <a:pt x="1402" y="7010"/>
                  <a:pt x="1368" y="7043"/>
                  <a:pt x="1368" y="7077"/>
                </a:cubicBezTo>
                <a:cubicBezTo>
                  <a:pt x="1335" y="7110"/>
                  <a:pt x="1302" y="7143"/>
                  <a:pt x="1268" y="7143"/>
                </a:cubicBezTo>
                <a:cubicBezTo>
                  <a:pt x="1235" y="7177"/>
                  <a:pt x="1210" y="7193"/>
                  <a:pt x="1189" y="7193"/>
                </a:cubicBezTo>
                <a:cubicBezTo>
                  <a:pt x="1168" y="7193"/>
                  <a:pt x="1152" y="7177"/>
                  <a:pt x="1135" y="7143"/>
                </a:cubicBezTo>
                <a:cubicBezTo>
                  <a:pt x="1101" y="7077"/>
                  <a:pt x="1068" y="6977"/>
                  <a:pt x="1101" y="6877"/>
                </a:cubicBezTo>
                <a:lnTo>
                  <a:pt x="1101" y="205"/>
                </a:lnTo>
                <a:cubicBezTo>
                  <a:pt x="1101" y="69"/>
                  <a:pt x="1045"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391050" y="1960961"/>
            <a:ext cx="47376" cy="146218"/>
          </a:xfrm>
          <a:custGeom>
            <a:avLst/>
            <a:gdLst/>
            <a:ahLst/>
            <a:cxnLst/>
            <a:rect l="l" t="t" r="r" b="b"/>
            <a:pathLst>
              <a:path w="3070" h="9475" extrusionOk="0">
                <a:moveTo>
                  <a:pt x="1641" y="1673"/>
                </a:moveTo>
                <a:cubicBezTo>
                  <a:pt x="1715" y="1673"/>
                  <a:pt x="1785" y="1754"/>
                  <a:pt x="1835" y="1931"/>
                </a:cubicBezTo>
                <a:cubicBezTo>
                  <a:pt x="1902" y="2331"/>
                  <a:pt x="1935" y="2765"/>
                  <a:pt x="1935" y="3199"/>
                </a:cubicBezTo>
                <a:cubicBezTo>
                  <a:pt x="1935" y="3666"/>
                  <a:pt x="1902" y="4133"/>
                  <a:pt x="1835" y="4600"/>
                </a:cubicBezTo>
                <a:cubicBezTo>
                  <a:pt x="1802" y="4833"/>
                  <a:pt x="1668" y="5067"/>
                  <a:pt x="1502" y="5200"/>
                </a:cubicBezTo>
                <a:cubicBezTo>
                  <a:pt x="1452" y="5234"/>
                  <a:pt x="1393" y="5250"/>
                  <a:pt x="1339" y="5250"/>
                </a:cubicBezTo>
                <a:cubicBezTo>
                  <a:pt x="1285" y="5250"/>
                  <a:pt x="1235" y="5234"/>
                  <a:pt x="1201" y="5200"/>
                </a:cubicBezTo>
                <a:lnTo>
                  <a:pt x="1201" y="2365"/>
                </a:lnTo>
                <a:cubicBezTo>
                  <a:pt x="1235" y="2098"/>
                  <a:pt x="1368" y="1864"/>
                  <a:pt x="1568" y="1698"/>
                </a:cubicBezTo>
                <a:cubicBezTo>
                  <a:pt x="1593" y="1681"/>
                  <a:pt x="1617" y="1673"/>
                  <a:pt x="1641" y="1673"/>
                </a:cubicBezTo>
                <a:close/>
                <a:moveTo>
                  <a:pt x="2217" y="0"/>
                </a:moveTo>
                <a:cubicBezTo>
                  <a:pt x="2115" y="0"/>
                  <a:pt x="2014" y="34"/>
                  <a:pt x="1935" y="97"/>
                </a:cubicBezTo>
                <a:cubicBezTo>
                  <a:pt x="1735" y="197"/>
                  <a:pt x="1568" y="363"/>
                  <a:pt x="1468" y="597"/>
                </a:cubicBezTo>
                <a:cubicBezTo>
                  <a:pt x="1335" y="830"/>
                  <a:pt x="1235" y="1064"/>
                  <a:pt x="1168" y="1364"/>
                </a:cubicBezTo>
                <a:cubicBezTo>
                  <a:pt x="1135" y="1197"/>
                  <a:pt x="1101" y="1031"/>
                  <a:pt x="1068" y="897"/>
                </a:cubicBezTo>
                <a:cubicBezTo>
                  <a:pt x="1025" y="832"/>
                  <a:pt x="982" y="796"/>
                  <a:pt x="930" y="796"/>
                </a:cubicBezTo>
                <a:cubicBezTo>
                  <a:pt x="901" y="796"/>
                  <a:pt x="870" y="807"/>
                  <a:pt x="834" y="830"/>
                </a:cubicBezTo>
                <a:cubicBezTo>
                  <a:pt x="668" y="930"/>
                  <a:pt x="468" y="1097"/>
                  <a:pt x="301" y="1231"/>
                </a:cubicBezTo>
                <a:cubicBezTo>
                  <a:pt x="101" y="1431"/>
                  <a:pt x="1" y="1564"/>
                  <a:pt x="1" y="1698"/>
                </a:cubicBezTo>
                <a:cubicBezTo>
                  <a:pt x="1" y="1764"/>
                  <a:pt x="34" y="1831"/>
                  <a:pt x="34" y="1931"/>
                </a:cubicBezTo>
                <a:cubicBezTo>
                  <a:pt x="67" y="2131"/>
                  <a:pt x="67" y="2331"/>
                  <a:pt x="67" y="2498"/>
                </a:cubicBezTo>
                <a:lnTo>
                  <a:pt x="67" y="3299"/>
                </a:lnTo>
                <a:lnTo>
                  <a:pt x="67" y="9270"/>
                </a:lnTo>
                <a:cubicBezTo>
                  <a:pt x="67" y="9406"/>
                  <a:pt x="124" y="9474"/>
                  <a:pt x="231" y="9474"/>
                </a:cubicBezTo>
                <a:cubicBezTo>
                  <a:pt x="307" y="9474"/>
                  <a:pt x="409" y="9439"/>
                  <a:pt x="534" y="9370"/>
                </a:cubicBezTo>
                <a:lnTo>
                  <a:pt x="768" y="9236"/>
                </a:lnTo>
                <a:cubicBezTo>
                  <a:pt x="1001" y="9136"/>
                  <a:pt x="1201" y="8903"/>
                  <a:pt x="1201" y="8603"/>
                </a:cubicBezTo>
                <a:lnTo>
                  <a:pt x="1201" y="6368"/>
                </a:lnTo>
                <a:cubicBezTo>
                  <a:pt x="1301" y="6434"/>
                  <a:pt x="1410" y="6468"/>
                  <a:pt x="1518" y="6468"/>
                </a:cubicBezTo>
                <a:cubicBezTo>
                  <a:pt x="1627" y="6468"/>
                  <a:pt x="1735" y="6434"/>
                  <a:pt x="1835" y="6368"/>
                </a:cubicBezTo>
                <a:cubicBezTo>
                  <a:pt x="2269" y="6034"/>
                  <a:pt x="2602" y="5567"/>
                  <a:pt x="2736" y="5033"/>
                </a:cubicBezTo>
                <a:cubicBezTo>
                  <a:pt x="2969" y="4233"/>
                  <a:pt x="3069" y="3399"/>
                  <a:pt x="3069" y="2565"/>
                </a:cubicBezTo>
                <a:cubicBezTo>
                  <a:pt x="3069" y="2031"/>
                  <a:pt x="3036" y="1464"/>
                  <a:pt x="2936" y="964"/>
                </a:cubicBezTo>
                <a:cubicBezTo>
                  <a:pt x="2869" y="630"/>
                  <a:pt x="2736" y="330"/>
                  <a:pt x="2536" y="130"/>
                </a:cubicBezTo>
                <a:cubicBezTo>
                  <a:pt x="2448" y="42"/>
                  <a:pt x="2332" y="0"/>
                  <a:pt x="2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2804155" y="1821626"/>
            <a:ext cx="45833" cy="145955"/>
          </a:xfrm>
          <a:custGeom>
            <a:avLst/>
            <a:gdLst/>
            <a:ahLst/>
            <a:cxnLst/>
            <a:rect l="l" t="t" r="r" b="b"/>
            <a:pathLst>
              <a:path w="2970" h="9458" extrusionOk="0">
                <a:moveTo>
                  <a:pt x="2853" y="1"/>
                </a:moveTo>
                <a:cubicBezTo>
                  <a:pt x="2778" y="1"/>
                  <a:pt x="2669" y="43"/>
                  <a:pt x="2536" y="126"/>
                </a:cubicBezTo>
                <a:lnTo>
                  <a:pt x="2336" y="259"/>
                </a:lnTo>
                <a:cubicBezTo>
                  <a:pt x="2135" y="326"/>
                  <a:pt x="1969" y="493"/>
                  <a:pt x="1935" y="726"/>
                </a:cubicBezTo>
                <a:lnTo>
                  <a:pt x="1635" y="3262"/>
                </a:lnTo>
                <a:cubicBezTo>
                  <a:pt x="1602" y="3428"/>
                  <a:pt x="1602" y="3695"/>
                  <a:pt x="1568" y="4096"/>
                </a:cubicBezTo>
                <a:cubicBezTo>
                  <a:pt x="1535" y="4162"/>
                  <a:pt x="1535" y="4362"/>
                  <a:pt x="1502" y="4629"/>
                </a:cubicBezTo>
                <a:lnTo>
                  <a:pt x="1468" y="4629"/>
                </a:lnTo>
                <a:cubicBezTo>
                  <a:pt x="1435" y="4062"/>
                  <a:pt x="1368" y="3662"/>
                  <a:pt x="1368" y="3428"/>
                </a:cubicBezTo>
                <a:lnTo>
                  <a:pt x="1068" y="1227"/>
                </a:lnTo>
                <a:cubicBezTo>
                  <a:pt x="1068" y="1127"/>
                  <a:pt x="1035" y="1093"/>
                  <a:pt x="968" y="1093"/>
                </a:cubicBezTo>
                <a:cubicBezTo>
                  <a:pt x="868" y="1093"/>
                  <a:pt x="768" y="1127"/>
                  <a:pt x="701" y="1193"/>
                </a:cubicBezTo>
                <a:lnTo>
                  <a:pt x="368" y="1394"/>
                </a:lnTo>
                <a:cubicBezTo>
                  <a:pt x="134" y="1527"/>
                  <a:pt x="1" y="1694"/>
                  <a:pt x="1" y="1861"/>
                </a:cubicBezTo>
                <a:cubicBezTo>
                  <a:pt x="1" y="1927"/>
                  <a:pt x="34" y="2027"/>
                  <a:pt x="34" y="2094"/>
                </a:cubicBezTo>
                <a:lnTo>
                  <a:pt x="901" y="6364"/>
                </a:lnTo>
                <a:cubicBezTo>
                  <a:pt x="935" y="6464"/>
                  <a:pt x="935" y="6531"/>
                  <a:pt x="1001" y="6531"/>
                </a:cubicBezTo>
                <a:cubicBezTo>
                  <a:pt x="1035" y="6531"/>
                  <a:pt x="1101" y="6497"/>
                  <a:pt x="1168" y="6464"/>
                </a:cubicBezTo>
                <a:lnTo>
                  <a:pt x="1168" y="6464"/>
                </a:lnTo>
                <a:lnTo>
                  <a:pt x="734" y="9132"/>
                </a:lnTo>
                <a:cubicBezTo>
                  <a:pt x="734" y="9199"/>
                  <a:pt x="734" y="9266"/>
                  <a:pt x="734" y="9333"/>
                </a:cubicBezTo>
                <a:cubicBezTo>
                  <a:pt x="734" y="9416"/>
                  <a:pt x="768" y="9458"/>
                  <a:pt x="835" y="9458"/>
                </a:cubicBezTo>
                <a:cubicBezTo>
                  <a:pt x="901" y="9458"/>
                  <a:pt x="1001" y="9416"/>
                  <a:pt x="1135" y="9333"/>
                </a:cubicBezTo>
                <a:lnTo>
                  <a:pt x="1302" y="9266"/>
                </a:lnTo>
                <a:cubicBezTo>
                  <a:pt x="1502" y="9166"/>
                  <a:pt x="1635" y="8999"/>
                  <a:pt x="1702" y="8799"/>
                </a:cubicBezTo>
                <a:lnTo>
                  <a:pt x="2969" y="360"/>
                </a:lnTo>
                <a:lnTo>
                  <a:pt x="2969" y="126"/>
                </a:lnTo>
                <a:cubicBezTo>
                  <a:pt x="2969" y="43"/>
                  <a:pt x="2928" y="1"/>
                  <a:pt x="2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2856669" y="1798216"/>
            <a:ext cx="47885" cy="101125"/>
          </a:xfrm>
          <a:custGeom>
            <a:avLst/>
            <a:gdLst/>
            <a:ahLst/>
            <a:cxnLst/>
            <a:rect l="l" t="t" r="r" b="b"/>
            <a:pathLst>
              <a:path w="3103" h="6553" extrusionOk="0">
                <a:moveTo>
                  <a:pt x="1662" y="1485"/>
                </a:moveTo>
                <a:cubicBezTo>
                  <a:pt x="1749" y="1485"/>
                  <a:pt x="1818" y="1560"/>
                  <a:pt x="1868" y="1710"/>
                </a:cubicBezTo>
                <a:cubicBezTo>
                  <a:pt x="1935" y="2143"/>
                  <a:pt x="1968" y="2577"/>
                  <a:pt x="1968" y="3044"/>
                </a:cubicBezTo>
                <a:cubicBezTo>
                  <a:pt x="1968" y="3511"/>
                  <a:pt x="1935" y="3978"/>
                  <a:pt x="1868" y="4445"/>
                </a:cubicBezTo>
                <a:cubicBezTo>
                  <a:pt x="1835" y="4679"/>
                  <a:pt x="1735" y="4879"/>
                  <a:pt x="1568" y="5012"/>
                </a:cubicBezTo>
                <a:cubicBezTo>
                  <a:pt x="1518" y="5042"/>
                  <a:pt x="1474" y="5057"/>
                  <a:pt x="1435" y="5057"/>
                </a:cubicBezTo>
                <a:cubicBezTo>
                  <a:pt x="1344" y="5057"/>
                  <a:pt x="1281" y="4975"/>
                  <a:pt x="1234" y="4812"/>
                </a:cubicBezTo>
                <a:cubicBezTo>
                  <a:pt x="1168" y="4378"/>
                  <a:pt x="1134" y="3945"/>
                  <a:pt x="1134" y="3511"/>
                </a:cubicBezTo>
                <a:cubicBezTo>
                  <a:pt x="1134" y="3011"/>
                  <a:pt x="1168" y="2544"/>
                  <a:pt x="1234" y="2077"/>
                </a:cubicBezTo>
                <a:cubicBezTo>
                  <a:pt x="1268" y="1843"/>
                  <a:pt x="1368" y="1643"/>
                  <a:pt x="1568" y="1510"/>
                </a:cubicBezTo>
                <a:cubicBezTo>
                  <a:pt x="1601" y="1493"/>
                  <a:pt x="1632" y="1485"/>
                  <a:pt x="1662" y="1485"/>
                </a:cubicBezTo>
                <a:close/>
                <a:moveTo>
                  <a:pt x="2127" y="0"/>
                </a:moveTo>
                <a:cubicBezTo>
                  <a:pt x="1950" y="0"/>
                  <a:pt x="1752" y="59"/>
                  <a:pt x="1534" y="175"/>
                </a:cubicBezTo>
                <a:cubicBezTo>
                  <a:pt x="1001" y="509"/>
                  <a:pt x="600" y="1043"/>
                  <a:pt x="400" y="1643"/>
                </a:cubicBezTo>
                <a:cubicBezTo>
                  <a:pt x="133" y="2444"/>
                  <a:pt x="0" y="3278"/>
                  <a:pt x="33" y="4145"/>
                </a:cubicBezTo>
                <a:cubicBezTo>
                  <a:pt x="33" y="5146"/>
                  <a:pt x="167" y="5846"/>
                  <a:pt x="400" y="6213"/>
                </a:cubicBezTo>
                <a:cubicBezTo>
                  <a:pt x="554" y="6443"/>
                  <a:pt x="741" y="6552"/>
                  <a:pt x="967" y="6552"/>
                </a:cubicBezTo>
                <a:cubicBezTo>
                  <a:pt x="1134" y="6552"/>
                  <a:pt x="1322" y="6493"/>
                  <a:pt x="1534" y="6380"/>
                </a:cubicBezTo>
                <a:cubicBezTo>
                  <a:pt x="2068" y="6046"/>
                  <a:pt x="2502" y="5546"/>
                  <a:pt x="2702" y="4945"/>
                </a:cubicBezTo>
                <a:cubicBezTo>
                  <a:pt x="2969" y="4111"/>
                  <a:pt x="3102" y="3278"/>
                  <a:pt x="3069" y="2410"/>
                </a:cubicBezTo>
                <a:cubicBezTo>
                  <a:pt x="3069" y="1376"/>
                  <a:pt x="2969" y="709"/>
                  <a:pt x="2702" y="309"/>
                </a:cubicBezTo>
                <a:cubicBezTo>
                  <a:pt x="2551" y="101"/>
                  <a:pt x="2357" y="0"/>
                  <a:pt x="2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2915866" y="1758155"/>
            <a:ext cx="45308" cy="112298"/>
          </a:xfrm>
          <a:custGeom>
            <a:avLst/>
            <a:gdLst/>
            <a:ahLst/>
            <a:cxnLst/>
            <a:rect l="l" t="t" r="r" b="b"/>
            <a:pathLst>
              <a:path w="2936" h="7277" extrusionOk="0">
                <a:moveTo>
                  <a:pt x="2719" y="1"/>
                </a:moveTo>
                <a:cubicBezTo>
                  <a:pt x="2650" y="1"/>
                  <a:pt x="2556" y="35"/>
                  <a:pt x="2435" y="103"/>
                </a:cubicBezTo>
                <a:lnTo>
                  <a:pt x="2202" y="270"/>
                </a:lnTo>
                <a:cubicBezTo>
                  <a:pt x="2068" y="336"/>
                  <a:pt x="1968" y="403"/>
                  <a:pt x="1868" y="536"/>
                </a:cubicBezTo>
                <a:cubicBezTo>
                  <a:pt x="1801" y="636"/>
                  <a:pt x="1768" y="737"/>
                  <a:pt x="1768" y="870"/>
                </a:cubicBezTo>
                <a:lnTo>
                  <a:pt x="1768" y="4873"/>
                </a:lnTo>
                <a:cubicBezTo>
                  <a:pt x="1701" y="5106"/>
                  <a:pt x="1568" y="5306"/>
                  <a:pt x="1401" y="5473"/>
                </a:cubicBezTo>
                <a:cubicBezTo>
                  <a:pt x="1351" y="5507"/>
                  <a:pt x="1301" y="5523"/>
                  <a:pt x="1259" y="5523"/>
                </a:cubicBezTo>
                <a:cubicBezTo>
                  <a:pt x="1218" y="5523"/>
                  <a:pt x="1184" y="5507"/>
                  <a:pt x="1168" y="5473"/>
                </a:cubicBezTo>
                <a:cubicBezTo>
                  <a:pt x="1134" y="5340"/>
                  <a:pt x="1101" y="5173"/>
                  <a:pt x="1101" y="5040"/>
                </a:cubicBezTo>
                <a:lnTo>
                  <a:pt x="1101" y="1237"/>
                </a:lnTo>
                <a:cubicBezTo>
                  <a:pt x="1101" y="1101"/>
                  <a:pt x="1067" y="1033"/>
                  <a:pt x="979" y="1033"/>
                </a:cubicBezTo>
                <a:cubicBezTo>
                  <a:pt x="916" y="1033"/>
                  <a:pt x="826" y="1067"/>
                  <a:pt x="701" y="1137"/>
                </a:cubicBezTo>
                <a:lnTo>
                  <a:pt x="434" y="1270"/>
                </a:lnTo>
                <a:cubicBezTo>
                  <a:pt x="200" y="1370"/>
                  <a:pt x="33" y="1637"/>
                  <a:pt x="33" y="1904"/>
                </a:cubicBezTo>
                <a:lnTo>
                  <a:pt x="33" y="6074"/>
                </a:lnTo>
                <a:cubicBezTo>
                  <a:pt x="0" y="6441"/>
                  <a:pt x="67" y="6808"/>
                  <a:pt x="234" y="7141"/>
                </a:cubicBezTo>
                <a:cubicBezTo>
                  <a:pt x="328" y="7235"/>
                  <a:pt x="432" y="7276"/>
                  <a:pt x="547" y="7276"/>
                </a:cubicBezTo>
                <a:cubicBezTo>
                  <a:pt x="637" y="7276"/>
                  <a:pt x="732" y="7251"/>
                  <a:pt x="834" y="7208"/>
                </a:cubicBezTo>
                <a:cubicBezTo>
                  <a:pt x="1068" y="7041"/>
                  <a:pt x="1234" y="6874"/>
                  <a:pt x="1368" y="6641"/>
                </a:cubicBezTo>
                <a:cubicBezTo>
                  <a:pt x="1535" y="6374"/>
                  <a:pt x="1701" y="6074"/>
                  <a:pt x="1801" y="5773"/>
                </a:cubicBezTo>
                <a:cubicBezTo>
                  <a:pt x="1801" y="5840"/>
                  <a:pt x="1835" y="5940"/>
                  <a:pt x="1835" y="6074"/>
                </a:cubicBezTo>
                <a:cubicBezTo>
                  <a:pt x="1835" y="6174"/>
                  <a:pt x="1868" y="6274"/>
                  <a:pt x="1901" y="6374"/>
                </a:cubicBezTo>
                <a:cubicBezTo>
                  <a:pt x="1918" y="6391"/>
                  <a:pt x="1943" y="6399"/>
                  <a:pt x="1972" y="6399"/>
                </a:cubicBezTo>
                <a:cubicBezTo>
                  <a:pt x="2002" y="6399"/>
                  <a:pt x="2035" y="6391"/>
                  <a:pt x="2068" y="6374"/>
                </a:cubicBezTo>
                <a:cubicBezTo>
                  <a:pt x="2268" y="6240"/>
                  <a:pt x="2469" y="6107"/>
                  <a:pt x="2635" y="5940"/>
                </a:cubicBezTo>
                <a:cubicBezTo>
                  <a:pt x="2835" y="5773"/>
                  <a:pt x="2936" y="5607"/>
                  <a:pt x="2936" y="5473"/>
                </a:cubicBezTo>
                <a:cubicBezTo>
                  <a:pt x="2936" y="5407"/>
                  <a:pt x="2936" y="5273"/>
                  <a:pt x="2902" y="5040"/>
                </a:cubicBezTo>
                <a:cubicBezTo>
                  <a:pt x="2869" y="4839"/>
                  <a:pt x="2869" y="4439"/>
                  <a:pt x="2869" y="3905"/>
                </a:cubicBezTo>
                <a:lnTo>
                  <a:pt x="2869" y="236"/>
                </a:lnTo>
                <a:cubicBezTo>
                  <a:pt x="2869" y="77"/>
                  <a:pt x="2821" y="1"/>
                  <a:pt x="2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2970943" y="1702044"/>
            <a:ext cx="43256" cy="134057"/>
          </a:xfrm>
          <a:custGeom>
            <a:avLst/>
            <a:gdLst/>
            <a:ahLst/>
            <a:cxnLst/>
            <a:rect l="l" t="t" r="r" b="b"/>
            <a:pathLst>
              <a:path w="2803" h="8687" extrusionOk="0">
                <a:moveTo>
                  <a:pt x="1997" y="1"/>
                </a:moveTo>
                <a:cubicBezTo>
                  <a:pt x="1790" y="1"/>
                  <a:pt x="1547" y="77"/>
                  <a:pt x="1268" y="236"/>
                </a:cubicBezTo>
                <a:cubicBezTo>
                  <a:pt x="1068" y="336"/>
                  <a:pt x="868" y="503"/>
                  <a:pt x="701" y="670"/>
                </a:cubicBezTo>
                <a:cubicBezTo>
                  <a:pt x="501" y="870"/>
                  <a:pt x="334" y="1070"/>
                  <a:pt x="200" y="1270"/>
                </a:cubicBezTo>
                <a:cubicBezTo>
                  <a:pt x="100" y="1470"/>
                  <a:pt x="34" y="1671"/>
                  <a:pt x="0" y="1904"/>
                </a:cubicBezTo>
                <a:cubicBezTo>
                  <a:pt x="34" y="2004"/>
                  <a:pt x="34" y="2104"/>
                  <a:pt x="100" y="2204"/>
                </a:cubicBezTo>
                <a:cubicBezTo>
                  <a:pt x="134" y="2304"/>
                  <a:pt x="200" y="2404"/>
                  <a:pt x="267" y="2505"/>
                </a:cubicBezTo>
                <a:cubicBezTo>
                  <a:pt x="316" y="2553"/>
                  <a:pt x="383" y="2584"/>
                  <a:pt x="428" y="2584"/>
                </a:cubicBezTo>
                <a:cubicBezTo>
                  <a:pt x="445" y="2584"/>
                  <a:pt x="458" y="2580"/>
                  <a:pt x="467" y="2571"/>
                </a:cubicBezTo>
                <a:cubicBezTo>
                  <a:pt x="534" y="2505"/>
                  <a:pt x="601" y="2438"/>
                  <a:pt x="634" y="2371"/>
                </a:cubicBezTo>
                <a:cubicBezTo>
                  <a:pt x="701" y="2271"/>
                  <a:pt x="768" y="2138"/>
                  <a:pt x="868" y="2071"/>
                </a:cubicBezTo>
                <a:cubicBezTo>
                  <a:pt x="934" y="1971"/>
                  <a:pt x="1034" y="1904"/>
                  <a:pt x="1134" y="1837"/>
                </a:cubicBezTo>
                <a:cubicBezTo>
                  <a:pt x="1236" y="1776"/>
                  <a:pt x="1322" y="1746"/>
                  <a:pt x="1393" y="1746"/>
                </a:cubicBezTo>
                <a:cubicBezTo>
                  <a:pt x="1554" y="1746"/>
                  <a:pt x="1635" y="1903"/>
                  <a:pt x="1635" y="2204"/>
                </a:cubicBezTo>
                <a:cubicBezTo>
                  <a:pt x="1601" y="2371"/>
                  <a:pt x="1568" y="2505"/>
                  <a:pt x="1535" y="2671"/>
                </a:cubicBezTo>
                <a:cubicBezTo>
                  <a:pt x="1468" y="2871"/>
                  <a:pt x="1368" y="3138"/>
                  <a:pt x="1235" y="3472"/>
                </a:cubicBezTo>
                <a:lnTo>
                  <a:pt x="1068" y="3872"/>
                </a:lnTo>
                <a:cubicBezTo>
                  <a:pt x="934" y="4206"/>
                  <a:pt x="834" y="4539"/>
                  <a:pt x="734" y="4906"/>
                </a:cubicBezTo>
                <a:cubicBezTo>
                  <a:pt x="667" y="5240"/>
                  <a:pt x="634" y="5540"/>
                  <a:pt x="634" y="5874"/>
                </a:cubicBezTo>
                <a:cubicBezTo>
                  <a:pt x="634" y="6007"/>
                  <a:pt x="667" y="6074"/>
                  <a:pt x="734" y="6074"/>
                </a:cubicBezTo>
                <a:cubicBezTo>
                  <a:pt x="834" y="6074"/>
                  <a:pt x="934" y="6040"/>
                  <a:pt x="1001" y="5940"/>
                </a:cubicBezTo>
                <a:lnTo>
                  <a:pt x="1168" y="5840"/>
                </a:lnTo>
                <a:cubicBezTo>
                  <a:pt x="1301" y="5807"/>
                  <a:pt x="1368" y="5707"/>
                  <a:pt x="1468" y="5607"/>
                </a:cubicBezTo>
                <a:cubicBezTo>
                  <a:pt x="1535" y="5540"/>
                  <a:pt x="1568" y="5407"/>
                  <a:pt x="1568" y="5307"/>
                </a:cubicBezTo>
                <a:cubicBezTo>
                  <a:pt x="1601" y="5040"/>
                  <a:pt x="1668" y="4739"/>
                  <a:pt x="1768" y="4473"/>
                </a:cubicBezTo>
                <a:cubicBezTo>
                  <a:pt x="1868" y="4172"/>
                  <a:pt x="2002" y="3872"/>
                  <a:pt x="2169" y="3572"/>
                </a:cubicBezTo>
                <a:cubicBezTo>
                  <a:pt x="2302" y="3272"/>
                  <a:pt x="2435" y="3038"/>
                  <a:pt x="2502" y="2838"/>
                </a:cubicBezTo>
                <a:cubicBezTo>
                  <a:pt x="2602" y="2605"/>
                  <a:pt x="2669" y="2371"/>
                  <a:pt x="2702" y="2138"/>
                </a:cubicBezTo>
                <a:cubicBezTo>
                  <a:pt x="2769" y="1871"/>
                  <a:pt x="2802" y="1570"/>
                  <a:pt x="2802" y="1304"/>
                </a:cubicBezTo>
                <a:cubicBezTo>
                  <a:pt x="2802" y="703"/>
                  <a:pt x="2636" y="303"/>
                  <a:pt x="2369" y="103"/>
                </a:cubicBezTo>
                <a:cubicBezTo>
                  <a:pt x="2261" y="36"/>
                  <a:pt x="2137" y="1"/>
                  <a:pt x="1997" y="1"/>
                </a:cubicBezTo>
                <a:close/>
                <a:moveTo>
                  <a:pt x="1520" y="6556"/>
                </a:moveTo>
                <a:cubicBezTo>
                  <a:pt x="1451" y="6556"/>
                  <a:pt x="1356" y="6593"/>
                  <a:pt x="1235" y="6674"/>
                </a:cubicBezTo>
                <a:lnTo>
                  <a:pt x="1001" y="6808"/>
                </a:lnTo>
                <a:cubicBezTo>
                  <a:pt x="734" y="6908"/>
                  <a:pt x="567" y="7141"/>
                  <a:pt x="534" y="7441"/>
                </a:cubicBezTo>
                <a:lnTo>
                  <a:pt x="534" y="8475"/>
                </a:lnTo>
                <a:cubicBezTo>
                  <a:pt x="534" y="8619"/>
                  <a:pt x="597" y="8687"/>
                  <a:pt x="715" y="8687"/>
                </a:cubicBezTo>
                <a:cubicBezTo>
                  <a:pt x="790" y="8687"/>
                  <a:pt x="885" y="8660"/>
                  <a:pt x="1001" y="8609"/>
                </a:cubicBezTo>
                <a:lnTo>
                  <a:pt x="1235" y="8442"/>
                </a:lnTo>
                <a:cubicBezTo>
                  <a:pt x="1468" y="8342"/>
                  <a:pt x="1635" y="8109"/>
                  <a:pt x="1668" y="7842"/>
                </a:cubicBezTo>
                <a:lnTo>
                  <a:pt x="1668" y="6774"/>
                </a:lnTo>
                <a:cubicBezTo>
                  <a:pt x="1668" y="6635"/>
                  <a:pt x="1621" y="6556"/>
                  <a:pt x="1520" y="6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1424586" y="3920199"/>
            <a:ext cx="543605" cy="329981"/>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1444154" y="3899613"/>
            <a:ext cx="504485" cy="331015"/>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1444154" y="3899613"/>
            <a:ext cx="504485" cy="331015"/>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1444154" y="3959334"/>
            <a:ext cx="89582" cy="154952"/>
          </a:xfrm>
          <a:custGeom>
            <a:avLst/>
            <a:gdLst/>
            <a:ahLst/>
            <a:cxnLst/>
            <a:rect l="l" t="t" r="r" b="b"/>
            <a:pathLst>
              <a:path w="5805" h="10041" extrusionOk="0">
                <a:moveTo>
                  <a:pt x="3169" y="0"/>
                </a:moveTo>
                <a:lnTo>
                  <a:pt x="3169" y="2535"/>
                </a:lnTo>
                <a:cubicBezTo>
                  <a:pt x="3169" y="2602"/>
                  <a:pt x="3202" y="2669"/>
                  <a:pt x="3269" y="2735"/>
                </a:cubicBezTo>
                <a:lnTo>
                  <a:pt x="4637" y="3703"/>
                </a:lnTo>
                <a:cubicBezTo>
                  <a:pt x="4703" y="3636"/>
                  <a:pt x="4770" y="3569"/>
                  <a:pt x="4837" y="3503"/>
                </a:cubicBezTo>
                <a:cubicBezTo>
                  <a:pt x="5070" y="3069"/>
                  <a:pt x="5337" y="2669"/>
                  <a:pt x="5671" y="2335"/>
                </a:cubicBezTo>
                <a:cubicBezTo>
                  <a:pt x="5804" y="2168"/>
                  <a:pt x="5771" y="1935"/>
                  <a:pt x="5604" y="1835"/>
                </a:cubicBezTo>
                <a:lnTo>
                  <a:pt x="3269" y="167"/>
                </a:lnTo>
                <a:cubicBezTo>
                  <a:pt x="3202" y="134"/>
                  <a:pt x="3169" y="67"/>
                  <a:pt x="3169" y="0"/>
                </a:cubicBezTo>
                <a:close/>
                <a:moveTo>
                  <a:pt x="0" y="6672"/>
                </a:moveTo>
                <a:lnTo>
                  <a:pt x="0" y="9240"/>
                </a:lnTo>
                <a:cubicBezTo>
                  <a:pt x="0" y="9440"/>
                  <a:pt x="133" y="9607"/>
                  <a:pt x="367" y="9640"/>
                </a:cubicBezTo>
                <a:lnTo>
                  <a:pt x="4303" y="9874"/>
                </a:lnTo>
                <a:cubicBezTo>
                  <a:pt x="4437" y="9907"/>
                  <a:pt x="4537" y="9941"/>
                  <a:pt x="4637" y="10041"/>
                </a:cubicBezTo>
                <a:lnTo>
                  <a:pt x="5637" y="9307"/>
                </a:lnTo>
                <a:cubicBezTo>
                  <a:pt x="5804" y="9207"/>
                  <a:pt x="5804" y="8973"/>
                  <a:pt x="5671" y="8840"/>
                </a:cubicBezTo>
                <a:cubicBezTo>
                  <a:pt x="5337" y="8473"/>
                  <a:pt x="5070" y="8106"/>
                  <a:pt x="4837" y="7672"/>
                </a:cubicBezTo>
                <a:cubicBezTo>
                  <a:pt x="4703" y="7472"/>
                  <a:pt x="4503" y="7339"/>
                  <a:pt x="4303" y="7305"/>
                </a:cubicBezTo>
                <a:lnTo>
                  <a:pt x="367" y="7072"/>
                </a:lnTo>
                <a:cubicBezTo>
                  <a:pt x="133" y="7038"/>
                  <a:pt x="0" y="6872"/>
                  <a:pt x="0" y="6672"/>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1582100" y="3982498"/>
            <a:ext cx="227544" cy="75678"/>
          </a:xfrm>
          <a:custGeom>
            <a:avLst/>
            <a:gdLst/>
            <a:ahLst/>
            <a:cxnLst/>
            <a:rect l="l" t="t" r="r" b="b"/>
            <a:pathLst>
              <a:path w="14745" h="4904" extrusionOk="0">
                <a:moveTo>
                  <a:pt x="7406" y="0"/>
                </a:moveTo>
                <a:cubicBezTo>
                  <a:pt x="5596" y="0"/>
                  <a:pt x="3787" y="400"/>
                  <a:pt x="2402" y="1201"/>
                </a:cubicBezTo>
                <a:cubicBezTo>
                  <a:pt x="635" y="2202"/>
                  <a:pt x="1" y="3603"/>
                  <a:pt x="468" y="4904"/>
                </a:cubicBezTo>
                <a:cubicBezTo>
                  <a:pt x="668" y="4203"/>
                  <a:pt x="1302" y="3503"/>
                  <a:pt x="2402" y="2869"/>
                </a:cubicBezTo>
                <a:cubicBezTo>
                  <a:pt x="3770" y="2068"/>
                  <a:pt x="5580" y="1668"/>
                  <a:pt x="7394" y="1668"/>
                </a:cubicBezTo>
                <a:cubicBezTo>
                  <a:pt x="9207" y="1668"/>
                  <a:pt x="11025" y="2068"/>
                  <a:pt x="12410" y="2869"/>
                </a:cubicBezTo>
                <a:cubicBezTo>
                  <a:pt x="13244" y="3303"/>
                  <a:pt x="13911" y="3936"/>
                  <a:pt x="14378" y="4770"/>
                </a:cubicBezTo>
                <a:cubicBezTo>
                  <a:pt x="14745" y="3503"/>
                  <a:pt x="14077" y="2168"/>
                  <a:pt x="12410" y="1201"/>
                </a:cubicBezTo>
                <a:cubicBezTo>
                  <a:pt x="11025" y="400"/>
                  <a:pt x="9216" y="0"/>
                  <a:pt x="7406"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1546591" y="3959843"/>
            <a:ext cx="402048" cy="27129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1546591" y="3959843"/>
            <a:ext cx="402048" cy="27129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1444663" y="3899613"/>
            <a:ext cx="503451" cy="291895"/>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1838455" y="3727686"/>
            <a:ext cx="396385" cy="242466"/>
          </a:xfrm>
          <a:custGeom>
            <a:avLst/>
            <a:gdLst/>
            <a:ahLst/>
            <a:cxnLst/>
            <a:rect l="l" t="t" r="r" b="b"/>
            <a:pathLst>
              <a:path w="25686" h="15712" extrusionOk="0">
                <a:moveTo>
                  <a:pt x="12639" y="6301"/>
                </a:moveTo>
                <a:cubicBezTo>
                  <a:pt x="12707" y="6301"/>
                  <a:pt x="12775" y="6302"/>
                  <a:pt x="12843" y="6305"/>
                </a:cubicBezTo>
                <a:cubicBezTo>
                  <a:pt x="14144" y="6305"/>
                  <a:pt x="15378" y="6638"/>
                  <a:pt x="16079" y="7239"/>
                </a:cubicBezTo>
                <a:cubicBezTo>
                  <a:pt x="16246" y="7372"/>
                  <a:pt x="16546" y="7673"/>
                  <a:pt x="16479" y="7939"/>
                </a:cubicBezTo>
                <a:cubicBezTo>
                  <a:pt x="16446" y="8206"/>
                  <a:pt x="16079" y="8673"/>
                  <a:pt x="15178" y="9040"/>
                </a:cubicBezTo>
                <a:cubicBezTo>
                  <a:pt x="14507" y="9284"/>
                  <a:pt x="13780" y="9445"/>
                  <a:pt x="13048" y="9445"/>
                </a:cubicBezTo>
                <a:cubicBezTo>
                  <a:pt x="12979" y="9445"/>
                  <a:pt x="12911" y="9443"/>
                  <a:pt x="12843" y="9440"/>
                </a:cubicBezTo>
                <a:cubicBezTo>
                  <a:pt x="11542" y="9440"/>
                  <a:pt x="10308" y="9107"/>
                  <a:pt x="9607" y="8540"/>
                </a:cubicBezTo>
                <a:cubicBezTo>
                  <a:pt x="9441" y="8373"/>
                  <a:pt x="9140" y="8073"/>
                  <a:pt x="9207" y="7806"/>
                </a:cubicBezTo>
                <a:cubicBezTo>
                  <a:pt x="9241" y="7539"/>
                  <a:pt x="9607" y="7072"/>
                  <a:pt x="10508" y="6705"/>
                </a:cubicBezTo>
                <a:cubicBezTo>
                  <a:pt x="11210" y="6461"/>
                  <a:pt x="11912" y="6301"/>
                  <a:pt x="12639" y="6301"/>
                </a:cubicBezTo>
                <a:close/>
                <a:moveTo>
                  <a:pt x="13510" y="0"/>
                </a:moveTo>
                <a:cubicBezTo>
                  <a:pt x="12810" y="34"/>
                  <a:pt x="12143" y="434"/>
                  <a:pt x="11809" y="1068"/>
                </a:cubicBezTo>
                <a:lnTo>
                  <a:pt x="11409" y="1835"/>
                </a:lnTo>
                <a:cubicBezTo>
                  <a:pt x="11008" y="1868"/>
                  <a:pt x="10608" y="1902"/>
                  <a:pt x="10241" y="1968"/>
                </a:cubicBezTo>
                <a:lnTo>
                  <a:pt x="8907" y="1101"/>
                </a:lnTo>
                <a:cubicBezTo>
                  <a:pt x="8578" y="891"/>
                  <a:pt x="8221" y="762"/>
                  <a:pt x="7838" y="762"/>
                </a:cubicBezTo>
                <a:cubicBezTo>
                  <a:pt x="7794" y="762"/>
                  <a:pt x="7750" y="764"/>
                  <a:pt x="7706" y="768"/>
                </a:cubicBezTo>
                <a:cubicBezTo>
                  <a:pt x="7439" y="768"/>
                  <a:pt x="7172" y="801"/>
                  <a:pt x="6939" y="901"/>
                </a:cubicBezTo>
                <a:lnTo>
                  <a:pt x="4871" y="1735"/>
                </a:lnTo>
                <a:cubicBezTo>
                  <a:pt x="3870" y="2135"/>
                  <a:pt x="3570" y="3436"/>
                  <a:pt x="4337" y="4237"/>
                </a:cubicBezTo>
                <a:lnTo>
                  <a:pt x="4604" y="4537"/>
                </a:lnTo>
                <a:lnTo>
                  <a:pt x="4604" y="4537"/>
                </a:lnTo>
                <a:lnTo>
                  <a:pt x="2436" y="4437"/>
                </a:lnTo>
                <a:cubicBezTo>
                  <a:pt x="1635" y="4470"/>
                  <a:pt x="901" y="4971"/>
                  <a:pt x="668" y="5738"/>
                </a:cubicBezTo>
                <a:lnTo>
                  <a:pt x="301" y="6872"/>
                </a:lnTo>
                <a:cubicBezTo>
                  <a:pt x="1" y="7839"/>
                  <a:pt x="601" y="8840"/>
                  <a:pt x="1602" y="9007"/>
                </a:cubicBezTo>
                <a:lnTo>
                  <a:pt x="2803" y="9207"/>
                </a:lnTo>
                <a:lnTo>
                  <a:pt x="2369" y="9407"/>
                </a:lnTo>
                <a:cubicBezTo>
                  <a:pt x="1335" y="9907"/>
                  <a:pt x="1168" y="11308"/>
                  <a:pt x="2069" y="12009"/>
                </a:cubicBezTo>
                <a:lnTo>
                  <a:pt x="3370" y="13076"/>
                </a:lnTo>
                <a:cubicBezTo>
                  <a:pt x="3770" y="13410"/>
                  <a:pt x="4237" y="13577"/>
                  <a:pt x="4737" y="13577"/>
                </a:cubicBezTo>
                <a:cubicBezTo>
                  <a:pt x="4937" y="13577"/>
                  <a:pt x="5138" y="13543"/>
                  <a:pt x="5338" y="13477"/>
                </a:cubicBezTo>
                <a:lnTo>
                  <a:pt x="7306" y="12876"/>
                </a:lnTo>
                <a:cubicBezTo>
                  <a:pt x="7539" y="12943"/>
                  <a:pt x="7739" y="13043"/>
                  <a:pt x="7940" y="13110"/>
                </a:cubicBezTo>
                <a:lnTo>
                  <a:pt x="7906" y="13543"/>
                </a:lnTo>
                <a:cubicBezTo>
                  <a:pt x="7806" y="14477"/>
                  <a:pt x="8473" y="15345"/>
                  <a:pt x="9407" y="15445"/>
                </a:cubicBezTo>
                <a:lnTo>
                  <a:pt x="11976" y="15712"/>
                </a:lnTo>
                <a:lnTo>
                  <a:pt x="12176" y="15712"/>
                </a:lnTo>
                <a:cubicBezTo>
                  <a:pt x="12876" y="15712"/>
                  <a:pt x="13544" y="15311"/>
                  <a:pt x="13911" y="14678"/>
                </a:cubicBezTo>
                <a:lnTo>
                  <a:pt x="14311" y="13910"/>
                </a:lnTo>
                <a:cubicBezTo>
                  <a:pt x="14678" y="13877"/>
                  <a:pt x="15078" y="13844"/>
                  <a:pt x="15478" y="13777"/>
                </a:cubicBezTo>
                <a:lnTo>
                  <a:pt x="16779" y="14577"/>
                </a:lnTo>
                <a:cubicBezTo>
                  <a:pt x="17146" y="14811"/>
                  <a:pt x="17546" y="14944"/>
                  <a:pt x="17980" y="14944"/>
                </a:cubicBezTo>
                <a:cubicBezTo>
                  <a:pt x="18247" y="14944"/>
                  <a:pt x="18514" y="14878"/>
                  <a:pt x="18747" y="14811"/>
                </a:cubicBezTo>
                <a:lnTo>
                  <a:pt x="20782" y="13977"/>
                </a:lnTo>
                <a:cubicBezTo>
                  <a:pt x="21816" y="13577"/>
                  <a:pt x="22116" y="12242"/>
                  <a:pt x="21349" y="11475"/>
                </a:cubicBezTo>
                <a:lnTo>
                  <a:pt x="21082" y="11175"/>
                </a:lnTo>
                <a:lnTo>
                  <a:pt x="23251" y="11242"/>
                </a:lnTo>
                <a:cubicBezTo>
                  <a:pt x="24051" y="11242"/>
                  <a:pt x="24752" y="10708"/>
                  <a:pt x="25018" y="9941"/>
                </a:cubicBezTo>
                <a:lnTo>
                  <a:pt x="25385" y="8807"/>
                </a:lnTo>
                <a:cubicBezTo>
                  <a:pt x="25686" y="7873"/>
                  <a:pt x="25085" y="6872"/>
                  <a:pt x="24084" y="6705"/>
                </a:cubicBezTo>
                <a:lnTo>
                  <a:pt x="22884" y="6505"/>
                </a:lnTo>
                <a:lnTo>
                  <a:pt x="23317" y="6271"/>
                </a:lnTo>
                <a:cubicBezTo>
                  <a:pt x="24351" y="5804"/>
                  <a:pt x="24518" y="4403"/>
                  <a:pt x="23617" y="3703"/>
                </a:cubicBezTo>
                <a:lnTo>
                  <a:pt x="22317" y="2602"/>
                </a:lnTo>
                <a:cubicBezTo>
                  <a:pt x="21916" y="2302"/>
                  <a:pt x="21449" y="2135"/>
                  <a:pt x="20949" y="2135"/>
                </a:cubicBezTo>
                <a:cubicBezTo>
                  <a:pt x="20749" y="2135"/>
                  <a:pt x="20549" y="2169"/>
                  <a:pt x="20348" y="2202"/>
                </a:cubicBezTo>
                <a:lnTo>
                  <a:pt x="18380" y="2836"/>
                </a:lnTo>
                <a:cubicBezTo>
                  <a:pt x="18147" y="2736"/>
                  <a:pt x="17947" y="2669"/>
                  <a:pt x="17747" y="2569"/>
                </a:cubicBezTo>
                <a:lnTo>
                  <a:pt x="17780" y="2169"/>
                </a:lnTo>
                <a:cubicBezTo>
                  <a:pt x="17880" y="1235"/>
                  <a:pt x="17213" y="401"/>
                  <a:pt x="16279" y="267"/>
                </a:cubicBezTo>
                <a:lnTo>
                  <a:pt x="13710"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1861619" y="3714815"/>
            <a:ext cx="350567" cy="235769"/>
          </a:xfrm>
          <a:custGeom>
            <a:avLst/>
            <a:gdLst/>
            <a:ahLst/>
            <a:cxnLst/>
            <a:rect l="l" t="t" r="r" b="b"/>
            <a:pathLst>
              <a:path w="22717" h="15278" extrusionOk="0">
                <a:moveTo>
                  <a:pt x="11340" y="5863"/>
                </a:moveTo>
                <a:cubicBezTo>
                  <a:pt x="12899" y="5863"/>
                  <a:pt x="14431" y="6290"/>
                  <a:pt x="15378" y="7072"/>
                </a:cubicBezTo>
                <a:cubicBezTo>
                  <a:pt x="15578" y="7239"/>
                  <a:pt x="15745" y="7439"/>
                  <a:pt x="15912" y="7639"/>
                </a:cubicBezTo>
                <a:cubicBezTo>
                  <a:pt x="15445" y="8206"/>
                  <a:pt x="14845" y="8673"/>
                  <a:pt x="14144" y="8907"/>
                </a:cubicBezTo>
                <a:cubicBezTo>
                  <a:pt x="13289" y="9251"/>
                  <a:pt x="12316" y="9415"/>
                  <a:pt x="11354" y="9415"/>
                </a:cubicBezTo>
                <a:cubicBezTo>
                  <a:pt x="9801" y="9415"/>
                  <a:pt x="8274" y="8989"/>
                  <a:pt x="7306" y="8206"/>
                </a:cubicBezTo>
                <a:cubicBezTo>
                  <a:pt x="7106" y="8039"/>
                  <a:pt x="6939" y="7839"/>
                  <a:pt x="6806" y="7606"/>
                </a:cubicBezTo>
                <a:cubicBezTo>
                  <a:pt x="7239" y="7039"/>
                  <a:pt x="7873" y="6605"/>
                  <a:pt x="8540" y="6372"/>
                </a:cubicBezTo>
                <a:cubicBezTo>
                  <a:pt x="9395" y="6027"/>
                  <a:pt x="10373" y="5863"/>
                  <a:pt x="11340" y="5863"/>
                </a:cubicBezTo>
                <a:close/>
                <a:moveTo>
                  <a:pt x="12076" y="0"/>
                </a:moveTo>
                <a:cubicBezTo>
                  <a:pt x="11809" y="0"/>
                  <a:pt x="11542" y="134"/>
                  <a:pt x="11409" y="367"/>
                </a:cubicBezTo>
                <a:lnTo>
                  <a:pt x="10908" y="1368"/>
                </a:lnTo>
                <a:cubicBezTo>
                  <a:pt x="10775" y="1602"/>
                  <a:pt x="10508" y="1735"/>
                  <a:pt x="10241" y="1768"/>
                </a:cubicBezTo>
                <a:cubicBezTo>
                  <a:pt x="9808" y="1802"/>
                  <a:pt x="9374" y="1868"/>
                  <a:pt x="8907" y="1935"/>
                </a:cubicBezTo>
                <a:cubicBezTo>
                  <a:pt x="8847" y="1943"/>
                  <a:pt x="8785" y="1947"/>
                  <a:pt x="8723" y="1947"/>
                </a:cubicBezTo>
                <a:cubicBezTo>
                  <a:pt x="8507" y="1947"/>
                  <a:pt x="8280" y="1898"/>
                  <a:pt x="8073" y="1768"/>
                </a:cubicBezTo>
                <a:lnTo>
                  <a:pt x="6705" y="868"/>
                </a:lnTo>
                <a:cubicBezTo>
                  <a:pt x="6560" y="763"/>
                  <a:pt x="6388" y="711"/>
                  <a:pt x="6214" y="711"/>
                </a:cubicBezTo>
                <a:cubicBezTo>
                  <a:pt x="6110" y="711"/>
                  <a:pt x="6005" y="730"/>
                  <a:pt x="5905" y="768"/>
                </a:cubicBezTo>
                <a:lnTo>
                  <a:pt x="3837" y="1602"/>
                </a:lnTo>
                <a:cubicBezTo>
                  <a:pt x="3737" y="1635"/>
                  <a:pt x="3637" y="1735"/>
                  <a:pt x="3637" y="1868"/>
                </a:cubicBezTo>
                <a:lnTo>
                  <a:pt x="3637" y="1902"/>
                </a:lnTo>
                <a:lnTo>
                  <a:pt x="3637" y="3970"/>
                </a:lnTo>
                <a:cubicBezTo>
                  <a:pt x="3637" y="4070"/>
                  <a:pt x="3670" y="4137"/>
                  <a:pt x="3737" y="4203"/>
                </a:cubicBezTo>
                <a:lnTo>
                  <a:pt x="3870" y="4337"/>
                </a:lnTo>
                <a:cubicBezTo>
                  <a:pt x="3670" y="4437"/>
                  <a:pt x="3503" y="4504"/>
                  <a:pt x="3303" y="4504"/>
                </a:cubicBezTo>
                <a:lnTo>
                  <a:pt x="935" y="4404"/>
                </a:lnTo>
                <a:cubicBezTo>
                  <a:pt x="668" y="4404"/>
                  <a:pt x="434" y="4570"/>
                  <a:pt x="368" y="4837"/>
                </a:cubicBezTo>
                <a:lnTo>
                  <a:pt x="1" y="5971"/>
                </a:lnTo>
                <a:cubicBezTo>
                  <a:pt x="1" y="6005"/>
                  <a:pt x="1" y="6071"/>
                  <a:pt x="1" y="6105"/>
                </a:cubicBezTo>
                <a:lnTo>
                  <a:pt x="1" y="8240"/>
                </a:lnTo>
                <a:cubicBezTo>
                  <a:pt x="1" y="8406"/>
                  <a:pt x="134" y="8573"/>
                  <a:pt x="334" y="8607"/>
                </a:cubicBezTo>
                <a:lnTo>
                  <a:pt x="2136" y="8907"/>
                </a:lnTo>
                <a:lnTo>
                  <a:pt x="1435" y="9274"/>
                </a:lnTo>
                <a:cubicBezTo>
                  <a:pt x="1335" y="9307"/>
                  <a:pt x="1268" y="9407"/>
                  <a:pt x="1268" y="9507"/>
                </a:cubicBezTo>
                <a:lnTo>
                  <a:pt x="1268" y="11642"/>
                </a:lnTo>
                <a:cubicBezTo>
                  <a:pt x="1268" y="11742"/>
                  <a:pt x="1302" y="11809"/>
                  <a:pt x="1368" y="11876"/>
                </a:cubicBezTo>
                <a:lnTo>
                  <a:pt x="2703" y="12976"/>
                </a:lnTo>
                <a:cubicBezTo>
                  <a:pt x="2839" y="13090"/>
                  <a:pt x="3021" y="13157"/>
                  <a:pt x="3207" y="13157"/>
                </a:cubicBezTo>
                <a:cubicBezTo>
                  <a:pt x="3295" y="13157"/>
                  <a:pt x="3384" y="13142"/>
                  <a:pt x="3470" y="13110"/>
                </a:cubicBezTo>
                <a:lnTo>
                  <a:pt x="5471" y="12509"/>
                </a:lnTo>
                <a:cubicBezTo>
                  <a:pt x="5591" y="12479"/>
                  <a:pt x="5718" y="12463"/>
                  <a:pt x="5845" y="12463"/>
                </a:cubicBezTo>
                <a:cubicBezTo>
                  <a:pt x="6001" y="12463"/>
                  <a:pt x="6158" y="12488"/>
                  <a:pt x="6305" y="12543"/>
                </a:cubicBezTo>
                <a:cubicBezTo>
                  <a:pt x="6639" y="12710"/>
                  <a:pt x="7006" y="12843"/>
                  <a:pt x="7373" y="12943"/>
                </a:cubicBezTo>
                <a:cubicBezTo>
                  <a:pt x="7473" y="12976"/>
                  <a:pt x="7573" y="13043"/>
                  <a:pt x="7639" y="13143"/>
                </a:cubicBezTo>
                <a:lnTo>
                  <a:pt x="7639" y="14578"/>
                </a:lnTo>
                <a:cubicBezTo>
                  <a:pt x="7639" y="14811"/>
                  <a:pt x="7840" y="14978"/>
                  <a:pt x="8073" y="15011"/>
                </a:cubicBezTo>
                <a:lnTo>
                  <a:pt x="10608" y="15278"/>
                </a:lnTo>
                <a:cubicBezTo>
                  <a:pt x="10908" y="15278"/>
                  <a:pt x="11142" y="15145"/>
                  <a:pt x="11275" y="14911"/>
                </a:cubicBezTo>
                <a:lnTo>
                  <a:pt x="11809" y="13910"/>
                </a:lnTo>
                <a:cubicBezTo>
                  <a:pt x="11943" y="13677"/>
                  <a:pt x="12176" y="13543"/>
                  <a:pt x="12476" y="13510"/>
                </a:cubicBezTo>
                <a:cubicBezTo>
                  <a:pt x="12910" y="13477"/>
                  <a:pt x="13344" y="13410"/>
                  <a:pt x="13777" y="13343"/>
                </a:cubicBezTo>
                <a:cubicBezTo>
                  <a:pt x="13855" y="13326"/>
                  <a:pt x="13932" y="13318"/>
                  <a:pt x="14009" y="13318"/>
                </a:cubicBezTo>
                <a:cubicBezTo>
                  <a:pt x="14228" y="13318"/>
                  <a:pt x="14438" y="13386"/>
                  <a:pt x="14611" y="13510"/>
                </a:cubicBezTo>
                <a:lnTo>
                  <a:pt x="16012" y="14411"/>
                </a:lnTo>
                <a:cubicBezTo>
                  <a:pt x="16168" y="14500"/>
                  <a:pt x="16353" y="14544"/>
                  <a:pt x="16538" y="14544"/>
                </a:cubicBezTo>
                <a:cubicBezTo>
                  <a:pt x="16631" y="14544"/>
                  <a:pt x="16724" y="14533"/>
                  <a:pt x="16813" y="14511"/>
                </a:cubicBezTo>
                <a:lnTo>
                  <a:pt x="18847" y="13677"/>
                </a:lnTo>
                <a:cubicBezTo>
                  <a:pt x="18981" y="13644"/>
                  <a:pt x="19081" y="13510"/>
                  <a:pt x="19081" y="13410"/>
                </a:cubicBezTo>
                <a:lnTo>
                  <a:pt x="19081" y="11275"/>
                </a:lnTo>
                <a:cubicBezTo>
                  <a:pt x="19081" y="11175"/>
                  <a:pt x="19048" y="11075"/>
                  <a:pt x="18981" y="11042"/>
                </a:cubicBezTo>
                <a:lnTo>
                  <a:pt x="18847" y="10908"/>
                </a:lnTo>
                <a:cubicBezTo>
                  <a:pt x="19014" y="10808"/>
                  <a:pt x="19214" y="10741"/>
                  <a:pt x="19415" y="10741"/>
                </a:cubicBezTo>
                <a:lnTo>
                  <a:pt x="21750" y="10808"/>
                </a:lnTo>
                <a:cubicBezTo>
                  <a:pt x="22016" y="10808"/>
                  <a:pt x="22250" y="10641"/>
                  <a:pt x="22350" y="10408"/>
                </a:cubicBezTo>
                <a:lnTo>
                  <a:pt x="22717" y="9274"/>
                </a:lnTo>
                <a:cubicBezTo>
                  <a:pt x="22717" y="9240"/>
                  <a:pt x="22717" y="9174"/>
                  <a:pt x="22717" y="9140"/>
                </a:cubicBezTo>
                <a:lnTo>
                  <a:pt x="22717" y="7039"/>
                </a:lnTo>
                <a:cubicBezTo>
                  <a:pt x="22717" y="6839"/>
                  <a:pt x="22583" y="6672"/>
                  <a:pt x="22383" y="6638"/>
                </a:cubicBezTo>
                <a:lnTo>
                  <a:pt x="20582" y="6338"/>
                </a:lnTo>
                <a:lnTo>
                  <a:pt x="21283" y="5971"/>
                </a:lnTo>
                <a:cubicBezTo>
                  <a:pt x="21383" y="5938"/>
                  <a:pt x="21449" y="5838"/>
                  <a:pt x="21449" y="5704"/>
                </a:cubicBezTo>
                <a:lnTo>
                  <a:pt x="21449" y="3603"/>
                </a:lnTo>
                <a:cubicBezTo>
                  <a:pt x="21449" y="3503"/>
                  <a:pt x="21416" y="3403"/>
                  <a:pt x="21316" y="3369"/>
                </a:cubicBezTo>
                <a:lnTo>
                  <a:pt x="20015" y="2269"/>
                </a:lnTo>
                <a:cubicBezTo>
                  <a:pt x="19842" y="2145"/>
                  <a:pt x="19650" y="2076"/>
                  <a:pt x="19454" y="2076"/>
                </a:cubicBezTo>
                <a:cubicBezTo>
                  <a:pt x="19386" y="2076"/>
                  <a:pt x="19317" y="2085"/>
                  <a:pt x="19248" y="2102"/>
                </a:cubicBezTo>
                <a:lnTo>
                  <a:pt x="17246" y="2736"/>
                </a:lnTo>
                <a:cubicBezTo>
                  <a:pt x="17122" y="2763"/>
                  <a:pt x="17003" y="2780"/>
                  <a:pt x="16888" y="2780"/>
                </a:cubicBezTo>
                <a:cubicBezTo>
                  <a:pt x="16725" y="2780"/>
                  <a:pt x="16569" y="2747"/>
                  <a:pt x="16412" y="2669"/>
                </a:cubicBezTo>
                <a:cubicBezTo>
                  <a:pt x="16045" y="2536"/>
                  <a:pt x="15679" y="2402"/>
                  <a:pt x="15312" y="2302"/>
                </a:cubicBezTo>
                <a:cubicBezTo>
                  <a:pt x="15078" y="2235"/>
                  <a:pt x="14911" y="1968"/>
                  <a:pt x="14945" y="1735"/>
                </a:cubicBezTo>
                <a:lnTo>
                  <a:pt x="15045" y="734"/>
                </a:lnTo>
                <a:cubicBezTo>
                  <a:pt x="15078" y="501"/>
                  <a:pt x="14911" y="267"/>
                  <a:pt x="14644" y="234"/>
                </a:cubicBezTo>
                <a:lnTo>
                  <a:pt x="1207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861619" y="3714815"/>
            <a:ext cx="350567" cy="235769"/>
          </a:xfrm>
          <a:custGeom>
            <a:avLst/>
            <a:gdLst/>
            <a:ahLst/>
            <a:cxnLst/>
            <a:rect l="l" t="t" r="r" b="b"/>
            <a:pathLst>
              <a:path w="22717" h="15278" extrusionOk="0">
                <a:moveTo>
                  <a:pt x="11340" y="5863"/>
                </a:moveTo>
                <a:cubicBezTo>
                  <a:pt x="12899" y="5863"/>
                  <a:pt x="14431" y="6290"/>
                  <a:pt x="15378" y="7072"/>
                </a:cubicBezTo>
                <a:cubicBezTo>
                  <a:pt x="15578" y="7239"/>
                  <a:pt x="15745" y="7439"/>
                  <a:pt x="15912" y="7639"/>
                </a:cubicBezTo>
                <a:cubicBezTo>
                  <a:pt x="15445" y="8206"/>
                  <a:pt x="14845" y="8673"/>
                  <a:pt x="14144" y="8907"/>
                </a:cubicBezTo>
                <a:cubicBezTo>
                  <a:pt x="13289" y="9251"/>
                  <a:pt x="12316" y="9415"/>
                  <a:pt x="11354" y="9415"/>
                </a:cubicBezTo>
                <a:cubicBezTo>
                  <a:pt x="9801" y="9415"/>
                  <a:pt x="8274" y="8989"/>
                  <a:pt x="7306" y="8206"/>
                </a:cubicBezTo>
                <a:cubicBezTo>
                  <a:pt x="7106" y="8039"/>
                  <a:pt x="6939" y="7839"/>
                  <a:pt x="6806" y="7606"/>
                </a:cubicBezTo>
                <a:cubicBezTo>
                  <a:pt x="7239" y="7039"/>
                  <a:pt x="7873" y="6605"/>
                  <a:pt x="8540" y="6372"/>
                </a:cubicBezTo>
                <a:cubicBezTo>
                  <a:pt x="9395" y="6027"/>
                  <a:pt x="10373" y="5863"/>
                  <a:pt x="11340" y="5863"/>
                </a:cubicBezTo>
                <a:close/>
                <a:moveTo>
                  <a:pt x="12076" y="0"/>
                </a:moveTo>
                <a:cubicBezTo>
                  <a:pt x="11809" y="0"/>
                  <a:pt x="11542" y="134"/>
                  <a:pt x="11409" y="367"/>
                </a:cubicBezTo>
                <a:lnTo>
                  <a:pt x="10908" y="1368"/>
                </a:lnTo>
                <a:cubicBezTo>
                  <a:pt x="10775" y="1602"/>
                  <a:pt x="10508" y="1735"/>
                  <a:pt x="10241" y="1768"/>
                </a:cubicBezTo>
                <a:cubicBezTo>
                  <a:pt x="9808" y="1802"/>
                  <a:pt x="9374" y="1868"/>
                  <a:pt x="8907" y="1935"/>
                </a:cubicBezTo>
                <a:cubicBezTo>
                  <a:pt x="8847" y="1943"/>
                  <a:pt x="8785" y="1947"/>
                  <a:pt x="8723" y="1947"/>
                </a:cubicBezTo>
                <a:cubicBezTo>
                  <a:pt x="8507" y="1947"/>
                  <a:pt x="8280" y="1898"/>
                  <a:pt x="8073" y="1768"/>
                </a:cubicBezTo>
                <a:lnTo>
                  <a:pt x="6705" y="868"/>
                </a:lnTo>
                <a:cubicBezTo>
                  <a:pt x="6560" y="763"/>
                  <a:pt x="6388" y="711"/>
                  <a:pt x="6214" y="711"/>
                </a:cubicBezTo>
                <a:cubicBezTo>
                  <a:pt x="6110" y="711"/>
                  <a:pt x="6005" y="730"/>
                  <a:pt x="5905" y="768"/>
                </a:cubicBezTo>
                <a:lnTo>
                  <a:pt x="3837" y="1602"/>
                </a:lnTo>
                <a:cubicBezTo>
                  <a:pt x="3737" y="1635"/>
                  <a:pt x="3637" y="1735"/>
                  <a:pt x="3637" y="1868"/>
                </a:cubicBezTo>
                <a:lnTo>
                  <a:pt x="3637" y="1902"/>
                </a:lnTo>
                <a:lnTo>
                  <a:pt x="3637" y="3970"/>
                </a:lnTo>
                <a:cubicBezTo>
                  <a:pt x="3637" y="4070"/>
                  <a:pt x="3670" y="4137"/>
                  <a:pt x="3737" y="4203"/>
                </a:cubicBezTo>
                <a:lnTo>
                  <a:pt x="3870" y="4337"/>
                </a:lnTo>
                <a:cubicBezTo>
                  <a:pt x="3670" y="4437"/>
                  <a:pt x="3503" y="4504"/>
                  <a:pt x="3303" y="4504"/>
                </a:cubicBezTo>
                <a:lnTo>
                  <a:pt x="935" y="4404"/>
                </a:lnTo>
                <a:cubicBezTo>
                  <a:pt x="668" y="4404"/>
                  <a:pt x="434" y="4570"/>
                  <a:pt x="368" y="4837"/>
                </a:cubicBezTo>
                <a:lnTo>
                  <a:pt x="1" y="5971"/>
                </a:lnTo>
                <a:cubicBezTo>
                  <a:pt x="1" y="6005"/>
                  <a:pt x="1" y="6071"/>
                  <a:pt x="1" y="6105"/>
                </a:cubicBezTo>
                <a:lnTo>
                  <a:pt x="1" y="8240"/>
                </a:lnTo>
                <a:cubicBezTo>
                  <a:pt x="1" y="8406"/>
                  <a:pt x="134" y="8573"/>
                  <a:pt x="334" y="8607"/>
                </a:cubicBezTo>
                <a:lnTo>
                  <a:pt x="2136" y="8907"/>
                </a:lnTo>
                <a:lnTo>
                  <a:pt x="1435" y="9274"/>
                </a:lnTo>
                <a:cubicBezTo>
                  <a:pt x="1335" y="9307"/>
                  <a:pt x="1268" y="9407"/>
                  <a:pt x="1268" y="9507"/>
                </a:cubicBezTo>
                <a:lnTo>
                  <a:pt x="1268" y="11642"/>
                </a:lnTo>
                <a:cubicBezTo>
                  <a:pt x="1268" y="11742"/>
                  <a:pt x="1302" y="11809"/>
                  <a:pt x="1368" y="11876"/>
                </a:cubicBezTo>
                <a:lnTo>
                  <a:pt x="2703" y="12976"/>
                </a:lnTo>
                <a:cubicBezTo>
                  <a:pt x="2839" y="13090"/>
                  <a:pt x="3021" y="13157"/>
                  <a:pt x="3207" y="13157"/>
                </a:cubicBezTo>
                <a:cubicBezTo>
                  <a:pt x="3295" y="13157"/>
                  <a:pt x="3384" y="13142"/>
                  <a:pt x="3470" y="13110"/>
                </a:cubicBezTo>
                <a:lnTo>
                  <a:pt x="5471" y="12509"/>
                </a:lnTo>
                <a:cubicBezTo>
                  <a:pt x="5591" y="12479"/>
                  <a:pt x="5718" y="12463"/>
                  <a:pt x="5845" y="12463"/>
                </a:cubicBezTo>
                <a:cubicBezTo>
                  <a:pt x="6001" y="12463"/>
                  <a:pt x="6158" y="12488"/>
                  <a:pt x="6305" y="12543"/>
                </a:cubicBezTo>
                <a:cubicBezTo>
                  <a:pt x="6639" y="12710"/>
                  <a:pt x="7006" y="12843"/>
                  <a:pt x="7373" y="12943"/>
                </a:cubicBezTo>
                <a:cubicBezTo>
                  <a:pt x="7473" y="12976"/>
                  <a:pt x="7573" y="13043"/>
                  <a:pt x="7639" y="13143"/>
                </a:cubicBezTo>
                <a:lnTo>
                  <a:pt x="7639" y="14578"/>
                </a:lnTo>
                <a:cubicBezTo>
                  <a:pt x="7639" y="14811"/>
                  <a:pt x="7840" y="14978"/>
                  <a:pt x="8073" y="15011"/>
                </a:cubicBezTo>
                <a:lnTo>
                  <a:pt x="10608" y="15278"/>
                </a:lnTo>
                <a:cubicBezTo>
                  <a:pt x="10908" y="15278"/>
                  <a:pt x="11142" y="15145"/>
                  <a:pt x="11275" y="14911"/>
                </a:cubicBezTo>
                <a:lnTo>
                  <a:pt x="11809" y="13910"/>
                </a:lnTo>
                <a:cubicBezTo>
                  <a:pt x="11943" y="13677"/>
                  <a:pt x="12176" y="13543"/>
                  <a:pt x="12476" y="13510"/>
                </a:cubicBezTo>
                <a:cubicBezTo>
                  <a:pt x="12910" y="13477"/>
                  <a:pt x="13344" y="13410"/>
                  <a:pt x="13777" y="13343"/>
                </a:cubicBezTo>
                <a:cubicBezTo>
                  <a:pt x="13855" y="13326"/>
                  <a:pt x="13932" y="13318"/>
                  <a:pt x="14009" y="13318"/>
                </a:cubicBezTo>
                <a:cubicBezTo>
                  <a:pt x="14228" y="13318"/>
                  <a:pt x="14438" y="13386"/>
                  <a:pt x="14611" y="13510"/>
                </a:cubicBezTo>
                <a:lnTo>
                  <a:pt x="16012" y="14411"/>
                </a:lnTo>
                <a:cubicBezTo>
                  <a:pt x="16168" y="14500"/>
                  <a:pt x="16353" y="14544"/>
                  <a:pt x="16538" y="14544"/>
                </a:cubicBezTo>
                <a:cubicBezTo>
                  <a:pt x="16631" y="14544"/>
                  <a:pt x="16724" y="14533"/>
                  <a:pt x="16813" y="14511"/>
                </a:cubicBezTo>
                <a:lnTo>
                  <a:pt x="18847" y="13677"/>
                </a:lnTo>
                <a:cubicBezTo>
                  <a:pt x="18981" y="13644"/>
                  <a:pt x="19081" y="13510"/>
                  <a:pt x="19081" y="13410"/>
                </a:cubicBezTo>
                <a:lnTo>
                  <a:pt x="19081" y="11275"/>
                </a:lnTo>
                <a:cubicBezTo>
                  <a:pt x="19081" y="11175"/>
                  <a:pt x="19048" y="11075"/>
                  <a:pt x="18981" y="11042"/>
                </a:cubicBezTo>
                <a:lnTo>
                  <a:pt x="18847" y="10908"/>
                </a:lnTo>
                <a:cubicBezTo>
                  <a:pt x="19014" y="10808"/>
                  <a:pt x="19214" y="10741"/>
                  <a:pt x="19415" y="10741"/>
                </a:cubicBezTo>
                <a:lnTo>
                  <a:pt x="21750" y="10808"/>
                </a:lnTo>
                <a:cubicBezTo>
                  <a:pt x="22016" y="10808"/>
                  <a:pt x="22250" y="10641"/>
                  <a:pt x="22350" y="10408"/>
                </a:cubicBezTo>
                <a:lnTo>
                  <a:pt x="22717" y="9274"/>
                </a:lnTo>
                <a:cubicBezTo>
                  <a:pt x="22717" y="9240"/>
                  <a:pt x="22717" y="9174"/>
                  <a:pt x="22717" y="9140"/>
                </a:cubicBezTo>
                <a:lnTo>
                  <a:pt x="22717" y="7039"/>
                </a:lnTo>
                <a:cubicBezTo>
                  <a:pt x="22717" y="6839"/>
                  <a:pt x="22583" y="6672"/>
                  <a:pt x="22383" y="6638"/>
                </a:cubicBezTo>
                <a:lnTo>
                  <a:pt x="20582" y="6338"/>
                </a:lnTo>
                <a:lnTo>
                  <a:pt x="21283" y="5971"/>
                </a:lnTo>
                <a:cubicBezTo>
                  <a:pt x="21383" y="5938"/>
                  <a:pt x="21449" y="5838"/>
                  <a:pt x="21449" y="5704"/>
                </a:cubicBezTo>
                <a:lnTo>
                  <a:pt x="21449" y="3603"/>
                </a:lnTo>
                <a:cubicBezTo>
                  <a:pt x="21449" y="3503"/>
                  <a:pt x="21416" y="3403"/>
                  <a:pt x="21316" y="3369"/>
                </a:cubicBezTo>
                <a:lnTo>
                  <a:pt x="20015" y="2269"/>
                </a:lnTo>
                <a:cubicBezTo>
                  <a:pt x="19842" y="2145"/>
                  <a:pt x="19650" y="2076"/>
                  <a:pt x="19454" y="2076"/>
                </a:cubicBezTo>
                <a:cubicBezTo>
                  <a:pt x="19386" y="2076"/>
                  <a:pt x="19317" y="2085"/>
                  <a:pt x="19248" y="2102"/>
                </a:cubicBezTo>
                <a:lnTo>
                  <a:pt x="17246" y="2736"/>
                </a:lnTo>
                <a:cubicBezTo>
                  <a:pt x="17122" y="2763"/>
                  <a:pt x="17003" y="2780"/>
                  <a:pt x="16888" y="2780"/>
                </a:cubicBezTo>
                <a:cubicBezTo>
                  <a:pt x="16725" y="2780"/>
                  <a:pt x="16569" y="2747"/>
                  <a:pt x="16412" y="2669"/>
                </a:cubicBezTo>
                <a:cubicBezTo>
                  <a:pt x="16045" y="2536"/>
                  <a:pt x="15679" y="2402"/>
                  <a:pt x="15312" y="2302"/>
                </a:cubicBezTo>
                <a:cubicBezTo>
                  <a:pt x="15078" y="2235"/>
                  <a:pt x="14911" y="1968"/>
                  <a:pt x="14945" y="1735"/>
                </a:cubicBezTo>
                <a:lnTo>
                  <a:pt x="15045" y="734"/>
                </a:lnTo>
                <a:cubicBezTo>
                  <a:pt x="15078" y="501"/>
                  <a:pt x="14911" y="267"/>
                  <a:pt x="14644" y="234"/>
                </a:cubicBezTo>
                <a:lnTo>
                  <a:pt x="120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1861619" y="3743642"/>
            <a:ext cx="74660" cy="108625"/>
          </a:xfrm>
          <a:custGeom>
            <a:avLst/>
            <a:gdLst/>
            <a:ahLst/>
            <a:cxnLst/>
            <a:rect l="l" t="t" r="r" b="b"/>
            <a:pathLst>
              <a:path w="4838" h="7039" extrusionOk="0">
                <a:moveTo>
                  <a:pt x="3637" y="0"/>
                </a:moveTo>
                <a:lnTo>
                  <a:pt x="3637" y="2102"/>
                </a:lnTo>
                <a:cubicBezTo>
                  <a:pt x="3637" y="2202"/>
                  <a:pt x="3670" y="2269"/>
                  <a:pt x="3737" y="2335"/>
                </a:cubicBezTo>
                <a:lnTo>
                  <a:pt x="3870" y="2469"/>
                </a:lnTo>
                <a:cubicBezTo>
                  <a:pt x="3937" y="2435"/>
                  <a:pt x="4004" y="2369"/>
                  <a:pt x="4037" y="2302"/>
                </a:cubicBezTo>
                <a:cubicBezTo>
                  <a:pt x="4237" y="2135"/>
                  <a:pt x="4404" y="1968"/>
                  <a:pt x="4604" y="1802"/>
                </a:cubicBezTo>
                <a:cubicBezTo>
                  <a:pt x="4804" y="1668"/>
                  <a:pt x="4837" y="1401"/>
                  <a:pt x="4671" y="1201"/>
                </a:cubicBezTo>
                <a:lnTo>
                  <a:pt x="3737" y="234"/>
                </a:lnTo>
                <a:cubicBezTo>
                  <a:pt x="3670" y="167"/>
                  <a:pt x="3637" y="67"/>
                  <a:pt x="3637" y="0"/>
                </a:cubicBezTo>
                <a:close/>
                <a:moveTo>
                  <a:pt x="1" y="4270"/>
                </a:moveTo>
                <a:lnTo>
                  <a:pt x="1" y="6338"/>
                </a:lnTo>
                <a:cubicBezTo>
                  <a:pt x="1" y="6538"/>
                  <a:pt x="134" y="6705"/>
                  <a:pt x="301" y="6705"/>
                </a:cubicBezTo>
                <a:lnTo>
                  <a:pt x="2136" y="7039"/>
                </a:lnTo>
                <a:lnTo>
                  <a:pt x="3070" y="6572"/>
                </a:lnTo>
                <a:cubicBezTo>
                  <a:pt x="3303" y="6438"/>
                  <a:pt x="3370" y="6171"/>
                  <a:pt x="3270" y="5938"/>
                </a:cubicBezTo>
                <a:cubicBezTo>
                  <a:pt x="3203" y="5805"/>
                  <a:pt x="3136" y="5671"/>
                  <a:pt x="3103" y="5504"/>
                </a:cubicBezTo>
                <a:cubicBezTo>
                  <a:pt x="3003" y="5271"/>
                  <a:pt x="2803" y="5071"/>
                  <a:pt x="2536" y="5004"/>
                </a:cubicBezTo>
                <a:lnTo>
                  <a:pt x="301" y="4604"/>
                </a:lnTo>
                <a:cubicBezTo>
                  <a:pt x="134" y="4570"/>
                  <a:pt x="1" y="4437"/>
                  <a:pt x="1" y="427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1953763" y="3772376"/>
            <a:ext cx="162174" cy="60339"/>
          </a:xfrm>
          <a:custGeom>
            <a:avLst/>
            <a:gdLst/>
            <a:ahLst/>
            <a:cxnLst/>
            <a:rect l="l" t="t" r="r" b="b"/>
            <a:pathLst>
              <a:path w="10509" h="3910" extrusionOk="0">
                <a:moveTo>
                  <a:pt x="5367" y="0"/>
                </a:moveTo>
                <a:cubicBezTo>
                  <a:pt x="4406" y="0"/>
                  <a:pt x="3432" y="164"/>
                  <a:pt x="2569" y="507"/>
                </a:cubicBezTo>
                <a:cubicBezTo>
                  <a:pt x="668" y="1274"/>
                  <a:pt x="1" y="2708"/>
                  <a:pt x="835" y="3876"/>
                </a:cubicBezTo>
                <a:cubicBezTo>
                  <a:pt x="1268" y="3309"/>
                  <a:pt x="1902" y="2875"/>
                  <a:pt x="2569" y="2642"/>
                </a:cubicBezTo>
                <a:cubicBezTo>
                  <a:pt x="3424" y="2297"/>
                  <a:pt x="4402" y="2133"/>
                  <a:pt x="5369" y="2133"/>
                </a:cubicBezTo>
                <a:cubicBezTo>
                  <a:pt x="6928" y="2133"/>
                  <a:pt x="8460" y="2560"/>
                  <a:pt x="9407" y="3342"/>
                </a:cubicBezTo>
                <a:cubicBezTo>
                  <a:pt x="9607" y="3509"/>
                  <a:pt x="9774" y="3709"/>
                  <a:pt x="9941" y="3909"/>
                </a:cubicBezTo>
                <a:cubicBezTo>
                  <a:pt x="10508" y="3075"/>
                  <a:pt x="10375" y="2041"/>
                  <a:pt x="9407" y="1241"/>
                </a:cubicBezTo>
                <a:cubicBezTo>
                  <a:pt x="8457" y="435"/>
                  <a:pt x="6930" y="0"/>
                  <a:pt x="536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1907436" y="3770926"/>
            <a:ext cx="304750" cy="178640"/>
          </a:xfrm>
          <a:custGeom>
            <a:avLst/>
            <a:gdLst/>
            <a:ahLst/>
            <a:cxnLst/>
            <a:rect l="l" t="t" r="r" b="b"/>
            <a:pathLst>
              <a:path w="19748" h="11576" extrusionOk="0">
                <a:moveTo>
                  <a:pt x="18480" y="0"/>
                </a:moveTo>
                <a:cubicBezTo>
                  <a:pt x="18480" y="67"/>
                  <a:pt x="18447" y="134"/>
                  <a:pt x="18414" y="167"/>
                </a:cubicBezTo>
                <a:cubicBezTo>
                  <a:pt x="18380" y="200"/>
                  <a:pt x="18347" y="234"/>
                  <a:pt x="18314" y="234"/>
                </a:cubicBezTo>
                <a:lnTo>
                  <a:pt x="16646" y="1068"/>
                </a:lnTo>
                <a:cubicBezTo>
                  <a:pt x="16612" y="1101"/>
                  <a:pt x="16579" y="1101"/>
                  <a:pt x="16546" y="1134"/>
                </a:cubicBezTo>
                <a:cubicBezTo>
                  <a:pt x="16512" y="1201"/>
                  <a:pt x="16479" y="1268"/>
                  <a:pt x="16446" y="1335"/>
                </a:cubicBezTo>
                <a:cubicBezTo>
                  <a:pt x="16412" y="1368"/>
                  <a:pt x="16412" y="1435"/>
                  <a:pt x="16412" y="1468"/>
                </a:cubicBezTo>
                <a:cubicBezTo>
                  <a:pt x="16412" y="1501"/>
                  <a:pt x="16412" y="1535"/>
                  <a:pt x="16412" y="1568"/>
                </a:cubicBezTo>
                <a:cubicBezTo>
                  <a:pt x="16446" y="1601"/>
                  <a:pt x="16446" y="1635"/>
                  <a:pt x="16446" y="1668"/>
                </a:cubicBezTo>
                <a:cubicBezTo>
                  <a:pt x="16546" y="1835"/>
                  <a:pt x="16579" y="1968"/>
                  <a:pt x="16612" y="2135"/>
                </a:cubicBezTo>
                <a:cubicBezTo>
                  <a:pt x="16712" y="2369"/>
                  <a:pt x="16913" y="2569"/>
                  <a:pt x="17179" y="2636"/>
                </a:cubicBezTo>
                <a:lnTo>
                  <a:pt x="17580" y="2702"/>
                </a:lnTo>
                <a:lnTo>
                  <a:pt x="18314" y="2369"/>
                </a:lnTo>
                <a:cubicBezTo>
                  <a:pt x="18414" y="2302"/>
                  <a:pt x="18480" y="2202"/>
                  <a:pt x="18480" y="2102"/>
                </a:cubicBezTo>
                <a:lnTo>
                  <a:pt x="18480" y="0"/>
                </a:lnTo>
                <a:close/>
                <a:moveTo>
                  <a:pt x="19748" y="3403"/>
                </a:moveTo>
                <a:lnTo>
                  <a:pt x="19747" y="3432"/>
                </a:lnTo>
                <a:lnTo>
                  <a:pt x="19747" y="3432"/>
                </a:lnTo>
                <a:cubicBezTo>
                  <a:pt x="19748" y="3421"/>
                  <a:pt x="19748" y="3411"/>
                  <a:pt x="19748" y="3403"/>
                </a:cubicBezTo>
                <a:close/>
                <a:moveTo>
                  <a:pt x="19747" y="3432"/>
                </a:moveTo>
                <a:cubicBezTo>
                  <a:pt x="19746" y="3466"/>
                  <a:pt x="19740" y="3511"/>
                  <a:pt x="19715" y="3536"/>
                </a:cubicBezTo>
                <a:lnTo>
                  <a:pt x="19381" y="4670"/>
                </a:lnTo>
                <a:cubicBezTo>
                  <a:pt x="19281" y="4904"/>
                  <a:pt x="19047" y="5071"/>
                  <a:pt x="18781" y="5071"/>
                </a:cubicBezTo>
                <a:lnTo>
                  <a:pt x="16446" y="5004"/>
                </a:lnTo>
                <a:cubicBezTo>
                  <a:pt x="16410" y="4995"/>
                  <a:pt x="16374" y="4991"/>
                  <a:pt x="16339" y="4991"/>
                </a:cubicBezTo>
                <a:cubicBezTo>
                  <a:pt x="16243" y="4991"/>
                  <a:pt x="16152" y="5022"/>
                  <a:pt x="16079" y="5071"/>
                </a:cubicBezTo>
                <a:lnTo>
                  <a:pt x="16079" y="7172"/>
                </a:lnTo>
                <a:cubicBezTo>
                  <a:pt x="16179" y="7139"/>
                  <a:pt x="16312" y="7105"/>
                  <a:pt x="16446" y="7105"/>
                </a:cubicBezTo>
                <a:lnTo>
                  <a:pt x="18781" y="7206"/>
                </a:lnTo>
                <a:cubicBezTo>
                  <a:pt x="19047" y="7206"/>
                  <a:pt x="19281" y="7039"/>
                  <a:pt x="19381" y="6772"/>
                </a:cubicBezTo>
                <a:lnTo>
                  <a:pt x="19715" y="5638"/>
                </a:lnTo>
                <a:cubicBezTo>
                  <a:pt x="19715" y="5604"/>
                  <a:pt x="19715" y="5538"/>
                  <a:pt x="19715" y="5504"/>
                </a:cubicBezTo>
                <a:lnTo>
                  <a:pt x="19747" y="3432"/>
                </a:lnTo>
                <a:close/>
                <a:moveTo>
                  <a:pt x="2469" y="6739"/>
                </a:moveTo>
                <a:lnTo>
                  <a:pt x="501" y="7372"/>
                </a:lnTo>
                <a:cubicBezTo>
                  <a:pt x="417" y="7389"/>
                  <a:pt x="334" y="7397"/>
                  <a:pt x="251" y="7397"/>
                </a:cubicBezTo>
                <a:cubicBezTo>
                  <a:pt x="167" y="7397"/>
                  <a:pt x="84" y="7389"/>
                  <a:pt x="0" y="7372"/>
                </a:cubicBezTo>
                <a:lnTo>
                  <a:pt x="0" y="9474"/>
                </a:lnTo>
                <a:cubicBezTo>
                  <a:pt x="84" y="9490"/>
                  <a:pt x="167" y="9499"/>
                  <a:pt x="251" y="9499"/>
                </a:cubicBezTo>
                <a:cubicBezTo>
                  <a:pt x="334" y="9499"/>
                  <a:pt x="417" y="9490"/>
                  <a:pt x="501" y="9474"/>
                </a:cubicBezTo>
                <a:lnTo>
                  <a:pt x="2469" y="8873"/>
                </a:lnTo>
                <a:lnTo>
                  <a:pt x="2469" y="6739"/>
                </a:lnTo>
                <a:close/>
                <a:moveTo>
                  <a:pt x="16079" y="7639"/>
                </a:moveTo>
                <a:cubicBezTo>
                  <a:pt x="16079" y="7739"/>
                  <a:pt x="16012" y="7873"/>
                  <a:pt x="15878" y="7906"/>
                </a:cubicBezTo>
                <a:lnTo>
                  <a:pt x="13810" y="8740"/>
                </a:lnTo>
                <a:cubicBezTo>
                  <a:pt x="13713" y="8779"/>
                  <a:pt x="13615" y="8795"/>
                  <a:pt x="13511" y="8795"/>
                </a:cubicBezTo>
                <a:cubicBezTo>
                  <a:pt x="13437" y="8795"/>
                  <a:pt x="13360" y="8787"/>
                  <a:pt x="13277" y="8773"/>
                </a:cubicBezTo>
                <a:lnTo>
                  <a:pt x="13277" y="10875"/>
                </a:lnTo>
                <a:cubicBezTo>
                  <a:pt x="13360" y="10889"/>
                  <a:pt x="13437" y="10897"/>
                  <a:pt x="13511" y="10897"/>
                </a:cubicBezTo>
                <a:cubicBezTo>
                  <a:pt x="13615" y="10897"/>
                  <a:pt x="13713" y="10881"/>
                  <a:pt x="13810" y="10841"/>
                </a:cubicBezTo>
                <a:lnTo>
                  <a:pt x="15878" y="10008"/>
                </a:lnTo>
                <a:cubicBezTo>
                  <a:pt x="16012" y="9974"/>
                  <a:pt x="16079" y="9874"/>
                  <a:pt x="16079" y="9741"/>
                </a:cubicBezTo>
                <a:lnTo>
                  <a:pt x="16079" y="7639"/>
                </a:lnTo>
                <a:close/>
                <a:moveTo>
                  <a:pt x="9040" y="7906"/>
                </a:moveTo>
                <a:cubicBezTo>
                  <a:pt x="8940" y="7973"/>
                  <a:pt x="8873" y="8073"/>
                  <a:pt x="8807" y="8173"/>
                </a:cubicBezTo>
                <a:lnTo>
                  <a:pt x="8306" y="9140"/>
                </a:lnTo>
                <a:cubicBezTo>
                  <a:pt x="8206" y="9307"/>
                  <a:pt x="8073" y="9407"/>
                  <a:pt x="7939" y="9474"/>
                </a:cubicBezTo>
                <a:lnTo>
                  <a:pt x="7939" y="11575"/>
                </a:lnTo>
                <a:cubicBezTo>
                  <a:pt x="8073" y="11509"/>
                  <a:pt x="8240" y="11409"/>
                  <a:pt x="8306" y="11275"/>
                </a:cubicBezTo>
                <a:lnTo>
                  <a:pt x="8807" y="10274"/>
                </a:lnTo>
                <a:cubicBezTo>
                  <a:pt x="8873" y="10174"/>
                  <a:pt x="8940" y="10074"/>
                  <a:pt x="9040" y="10041"/>
                </a:cubicBezTo>
                <a:lnTo>
                  <a:pt x="9040" y="7906"/>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1907436" y="3770926"/>
            <a:ext cx="304750" cy="178640"/>
          </a:xfrm>
          <a:custGeom>
            <a:avLst/>
            <a:gdLst/>
            <a:ahLst/>
            <a:cxnLst/>
            <a:rect l="l" t="t" r="r" b="b"/>
            <a:pathLst>
              <a:path w="19748" h="11576" extrusionOk="0">
                <a:moveTo>
                  <a:pt x="18480" y="0"/>
                </a:moveTo>
                <a:cubicBezTo>
                  <a:pt x="18480" y="67"/>
                  <a:pt x="18447" y="134"/>
                  <a:pt x="18414" y="167"/>
                </a:cubicBezTo>
                <a:cubicBezTo>
                  <a:pt x="18380" y="200"/>
                  <a:pt x="18347" y="234"/>
                  <a:pt x="18314" y="234"/>
                </a:cubicBezTo>
                <a:lnTo>
                  <a:pt x="16646" y="1068"/>
                </a:lnTo>
                <a:cubicBezTo>
                  <a:pt x="16612" y="1101"/>
                  <a:pt x="16579" y="1101"/>
                  <a:pt x="16546" y="1134"/>
                </a:cubicBezTo>
                <a:cubicBezTo>
                  <a:pt x="16512" y="1201"/>
                  <a:pt x="16479" y="1268"/>
                  <a:pt x="16446" y="1335"/>
                </a:cubicBezTo>
                <a:cubicBezTo>
                  <a:pt x="16412" y="1368"/>
                  <a:pt x="16412" y="1435"/>
                  <a:pt x="16412" y="1468"/>
                </a:cubicBezTo>
                <a:cubicBezTo>
                  <a:pt x="16412" y="1501"/>
                  <a:pt x="16412" y="1535"/>
                  <a:pt x="16412" y="1568"/>
                </a:cubicBezTo>
                <a:cubicBezTo>
                  <a:pt x="16446" y="1601"/>
                  <a:pt x="16446" y="1635"/>
                  <a:pt x="16446" y="1668"/>
                </a:cubicBezTo>
                <a:cubicBezTo>
                  <a:pt x="16546" y="1835"/>
                  <a:pt x="16579" y="1968"/>
                  <a:pt x="16612" y="2135"/>
                </a:cubicBezTo>
                <a:cubicBezTo>
                  <a:pt x="16712" y="2369"/>
                  <a:pt x="16913" y="2569"/>
                  <a:pt x="17179" y="2636"/>
                </a:cubicBezTo>
                <a:lnTo>
                  <a:pt x="17580" y="2702"/>
                </a:lnTo>
                <a:lnTo>
                  <a:pt x="18314" y="2369"/>
                </a:lnTo>
                <a:cubicBezTo>
                  <a:pt x="18414" y="2302"/>
                  <a:pt x="18480" y="2202"/>
                  <a:pt x="18480" y="2102"/>
                </a:cubicBezTo>
                <a:lnTo>
                  <a:pt x="18480" y="0"/>
                </a:lnTo>
                <a:close/>
                <a:moveTo>
                  <a:pt x="19748" y="3403"/>
                </a:moveTo>
                <a:lnTo>
                  <a:pt x="19747" y="3432"/>
                </a:lnTo>
                <a:lnTo>
                  <a:pt x="19747" y="3432"/>
                </a:lnTo>
                <a:cubicBezTo>
                  <a:pt x="19748" y="3421"/>
                  <a:pt x="19748" y="3411"/>
                  <a:pt x="19748" y="3403"/>
                </a:cubicBezTo>
                <a:close/>
                <a:moveTo>
                  <a:pt x="19747" y="3432"/>
                </a:moveTo>
                <a:cubicBezTo>
                  <a:pt x="19746" y="3466"/>
                  <a:pt x="19740" y="3511"/>
                  <a:pt x="19715" y="3536"/>
                </a:cubicBezTo>
                <a:lnTo>
                  <a:pt x="19381" y="4670"/>
                </a:lnTo>
                <a:cubicBezTo>
                  <a:pt x="19281" y="4904"/>
                  <a:pt x="19047" y="5071"/>
                  <a:pt x="18781" y="5071"/>
                </a:cubicBezTo>
                <a:lnTo>
                  <a:pt x="16446" y="5004"/>
                </a:lnTo>
                <a:cubicBezTo>
                  <a:pt x="16410" y="4995"/>
                  <a:pt x="16374" y="4991"/>
                  <a:pt x="16339" y="4991"/>
                </a:cubicBezTo>
                <a:cubicBezTo>
                  <a:pt x="16243" y="4991"/>
                  <a:pt x="16152" y="5022"/>
                  <a:pt x="16079" y="5071"/>
                </a:cubicBezTo>
                <a:lnTo>
                  <a:pt x="16079" y="7172"/>
                </a:lnTo>
                <a:cubicBezTo>
                  <a:pt x="16179" y="7139"/>
                  <a:pt x="16312" y="7105"/>
                  <a:pt x="16446" y="7105"/>
                </a:cubicBezTo>
                <a:lnTo>
                  <a:pt x="18781" y="7206"/>
                </a:lnTo>
                <a:cubicBezTo>
                  <a:pt x="19047" y="7206"/>
                  <a:pt x="19281" y="7039"/>
                  <a:pt x="19381" y="6772"/>
                </a:cubicBezTo>
                <a:lnTo>
                  <a:pt x="19715" y="5638"/>
                </a:lnTo>
                <a:cubicBezTo>
                  <a:pt x="19715" y="5604"/>
                  <a:pt x="19715" y="5538"/>
                  <a:pt x="19715" y="5504"/>
                </a:cubicBezTo>
                <a:lnTo>
                  <a:pt x="19747" y="3432"/>
                </a:lnTo>
                <a:close/>
                <a:moveTo>
                  <a:pt x="2469" y="6739"/>
                </a:moveTo>
                <a:lnTo>
                  <a:pt x="501" y="7372"/>
                </a:lnTo>
                <a:cubicBezTo>
                  <a:pt x="417" y="7389"/>
                  <a:pt x="334" y="7397"/>
                  <a:pt x="251" y="7397"/>
                </a:cubicBezTo>
                <a:cubicBezTo>
                  <a:pt x="167" y="7397"/>
                  <a:pt x="84" y="7389"/>
                  <a:pt x="0" y="7372"/>
                </a:cubicBezTo>
                <a:lnTo>
                  <a:pt x="0" y="9474"/>
                </a:lnTo>
                <a:cubicBezTo>
                  <a:pt x="84" y="9490"/>
                  <a:pt x="167" y="9499"/>
                  <a:pt x="251" y="9499"/>
                </a:cubicBezTo>
                <a:cubicBezTo>
                  <a:pt x="334" y="9499"/>
                  <a:pt x="417" y="9490"/>
                  <a:pt x="501" y="9474"/>
                </a:cubicBezTo>
                <a:lnTo>
                  <a:pt x="2469" y="8873"/>
                </a:lnTo>
                <a:lnTo>
                  <a:pt x="2469" y="6739"/>
                </a:lnTo>
                <a:close/>
                <a:moveTo>
                  <a:pt x="16079" y="7639"/>
                </a:moveTo>
                <a:cubicBezTo>
                  <a:pt x="16079" y="7739"/>
                  <a:pt x="16012" y="7873"/>
                  <a:pt x="15878" y="7906"/>
                </a:cubicBezTo>
                <a:lnTo>
                  <a:pt x="13810" y="8740"/>
                </a:lnTo>
                <a:cubicBezTo>
                  <a:pt x="13713" y="8779"/>
                  <a:pt x="13615" y="8795"/>
                  <a:pt x="13511" y="8795"/>
                </a:cubicBezTo>
                <a:cubicBezTo>
                  <a:pt x="13437" y="8795"/>
                  <a:pt x="13360" y="8787"/>
                  <a:pt x="13277" y="8773"/>
                </a:cubicBezTo>
                <a:lnTo>
                  <a:pt x="13277" y="10875"/>
                </a:lnTo>
                <a:cubicBezTo>
                  <a:pt x="13360" y="10889"/>
                  <a:pt x="13437" y="10897"/>
                  <a:pt x="13511" y="10897"/>
                </a:cubicBezTo>
                <a:cubicBezTo>
                  <a:pt x="13615" y="10897"/>
                  <a:pt x="13713" y="10881"/>
                  <a:pt x="13810" y="10841"/>
                </a:cubicBezTo>
                <a:lnTo>
                  <a:pt x="15878" y="10008"/>
                </a:lnTo>
                <a:cubicBezTo>
                  <a:pt x="16012" y="9974"/>
                  <a:pt x="16079" y="9874"/>
                  <a:pt x="16079" y="9741"/>
                </a:cubicBezTo>
                <a:lnTo>
                  <a:pt x="16079" y="7639"/>
                </a:lnTo>
                <a:close/>
                <a:moveTo>
                  <a:pt x="9040" y="7906"/>
                </a:moveTo>
                <a:cubicBezTo>
                  <a:pt x="8940" y="7973"/>
                  <a:pt x="8873" y="8073"/>
                  <a:pt x="8807" y="8173"/>
                </a:cubicBezTo>
                <a:lnTo>
                  <a:pt x="8306" y="9140"/>
                </a:lnTo>
                <a:cubicBezTo>
                  <a:pt x="8206" y="9307"/>
                  <a:pt x="8073" y="9407"/>
                  <a:pt x="7939" y="9474"/>
                </a:cubicBezTo>
                <a:lnTo>
                  <a:pt x="7939" y="11575"/>
                </a:lnTo>
                <a:cubicBezTo>
                  <a:pt x="8073" y="11509"/>
                  <a:pt x="8240" y="11409"/>
                  <a:pt x="8306" y="11275"/>
                </a:cubicBezTo>
                <a:lnTo>
                  <a:pt x="8807" y="10274"/>
                </a:lnTo>
                <a:cubicBezTo>
                  <a:pt x="8873" y="10174"/>
                  <a:pt x="8940" y="10074"/>
                  <a:pt x="9040" y="10041"/>
                </a:cubicBezTo>
                <a:lnTo>
                  <a:pt x="9040" y="7906"/>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1860075" y="3714815"/>
            <a:ext cx="353144" cy="203347"/>
          </a:xfrm>
          <a:custGeom>
            <a:avLst/>
            <a:gdLst/>
            <a:ahLst/>
            <a:cxnLst/>
            <a:rect l="l" t="t" r="r" b="b"/>
            <a:pathLst>
              <a:path w="22884" h="13177" extrusionOk="0">
                <a:moveTo>
                  <a:pt x="11454" y="3728"/>
                </a:moveTo>
                <a:cubicBezTo>
                  <a:pt x="13012" y="3728"/>
                  <a:pt x="14531" y="4155"/>
                  <a:pt x="15478" y="4937"/>
                </a:cubicBezTo>
                <a:cubicBezTo>
                  <a:pt x="17013" y="6238"/>
                  <a:pt x="16479" y="8006"/>
                  <a:pt x="14244" y="8907"/>
                </a:cubicBezTo>
                <a:cubicBezTo>
                  <a:pt x="13378" y="9238"/>
                  <a:pt x="12400" y="9399"/>
                  <a:pt x="11436" y="9399"/>
                </a:cubicBezTo>
                <a:cubicBezTo>
                  <a:pt x="9877" y="9399"/>
                  <a:pt x="8354" y="8977"/>
                  <a:pt x="7406" y="8173"/>
                </a:cubicBezTo>
                <a:cubicBezTo>
                  <a:pt x="5871" y="6905"/>
                  <a:pt x="6405" y="5137"/>
                  <a:pt x="8640" y="4237"/>
                </a:cubicBezTo>
                <a:cubicBezTo>
                  <a:pt x="9508" y="3892"/>
                  <a:pt x="10489" y="3728"/>
                  <a:pt x="11454" y="3728"/>
                </a:cubicBezTo>
                <a:close/>
                <a:moveTo>
                  <a:pt x="12176" y="0"/>
                </a:moveTo>
                <a:cubicBezTo>
                  <a:pt x="11909" y="0"/>
                  <a:pt x="11642" y="134"/>
                  <a:pt x="11509" y="367"/>
                </a:cubicBezTo>
                <a:lnTo>
                  <a:pt x="11008" y="1368"/>
                </a:lnTo>
                <a:cubicBezTo>
                  <a:pt x="10875" y="1602"/>
                  <a:pt x="10608" y="1735"/>
                  <a:pt x="10341" y="1768"/>
                </a:cubicBezTo>
                <a:cubicBezTo>
                  <a:pt x="9908" y="1802"/>
                  <a:pt x="9474" y="1868"/>
                  <a:pt x="9007" y="1935"/>
                </a:cubicBezTo>
                <a:cubicBezTo>
                  <a:pt x="8947" y="1943"/>
                  <a:pt x="8885" y="1947"/>
                  <a:pt x="8823" y="1947"/>
                </a:cubicBezTo>
                <a:cubicBezTo>
                  <a:pt x="8607" y="1947"/>
                  <a:pt x="8380" y="1898"/>
                  <a:pt x="8173" y="1768"/>
                </a:cubicBezTo>
                <a:lnTo>
                  <a:pt x="6805" y="868"/>
                </a:lnTo>
                <a:cubicBezTo>
                  <a:pt x="6660" y="763"/>
                  <a:pt x="6488" y="711"/>
                  <a:pt x="6314" y="711"/>
                </a:cubicBezTo>
                <a:cubicBezTo>
                  <a:pt x="6210" y="711"/>
                  <a:pt x="6105" y="730"/>
                  <a:pt x="6005" y="768"/>
                </a:cubicBezTo>
                <a:lnTo>
                  <a:pt x="3937" y="1602"/>
                </a:lnTo>
                <a:cubicBezTo>
                  <a:pt x="3737" y="1668"/>
                  <a:pt x="3670" y="1968"/>
                  <a:pt x="3837" y="2102"/>
                </a:cubicBezTo>
                <a:lnTo>
                  <a:pt x="4771" y="3103"/>
                </a:lnTo>
                <a:cubicBezTo>
                  <a:pt x="4937" y="3269"/>
                  <a:pt x="4904" y="3536"/>
                  <a:pt x="4704" y="3703"/>
                </a:cubicBezTo>
                <a:cubicBezTo>
                  <a:pt x="4504" y="3836"/>
                  <a:pt x="4337" y="4037"/>
                  <a:pt x="4137" y="4203"/>
                </a:cubicBezTo>
                <a:cubicBezTo>
                  <a:pt x="3937" y="4404"/>
                  <a:pt x="3670" y="4504"/>
                  <a:pt x="3403" y="4537"/>
                </a:cubicBezTo>
                <a:lnTo>
                  <a:pt x="1035" y="4437"/>
                </a:lnTo>
                <a:cubicBezTo>
                  <a:pt x="768" y="4437"/>
                  <a:pt x="534" y="4604"/>
                  <a:pt x="468" y="4837"/>
                </a:cubicBezTo>
                <a:lnTo>
                  <a:pt x="101" y="5971"/>
                </a:lnTo>
                <a:cubicBezTo>
                  <a:pt x="1" y="6205"/>
                  <a:pt x="167" y="6472"/>
                  <a:pt x="401" y="6505"/>
                </a:cubicBezTo>
                <a:lnTo>
                  <a:pt x="2636" y="6872"/>
                </a:lnTo>
                <a:cubicBezTo>
                  <a:pt x="2903" y="6939"/>
                  <a:pt x="3103" y="7139"/>
                  <a:pt x="3203" y="7406"/>
                </a:cubicBezTo>
                <a:cubicBezTo>
                  <a:pt x="3236" y="7539"/>
                  <a:pt x="3303" y="7706"/>
                  <a:pt x="3370" y="7839"/>
                </a:cubicBezTo>
                <a:cubicBezTo>
                  <a:pt x="3470" y="8073"/>
                  <a:pt x="3370" y="8340"/>
                  <a:pt x="3170" y="8440"/>
                </a:cubicBezTo>
                <a:lnTo>
                  <a:pt x="1535" y="9274"/>
                </a:lnTo>
                <a:cubicBezTo>
                  <a:pt x="1302" y="9340"/>
                  <a:pt x="1268" y="9641"/>
                  <a:pt x="1468" y="9774"/>
                </a:cubicBezTo>
                <a:lnTo>
                  <a:pt x="2769" y="10875"/>
                </a:lnTo>
                <a:cubicBezTo>
                  <a:pt x="2929" y="10989"/>
                  <a:pt x="3104" y="11041"/>
                  <a:pt x="3295" y="11041"/>
                </a:cubicBezTo>
                <a:cubicBezTo>
                  <a:pt x="3383" y="11041"/>
                  <a:pt x="3475" y="11029"/>
                  <a:pt x="3570" y="11008"/>
                </a:cubicBezTo>
                <a:lnTo>
                  <a:pt x="5571" y="10408"/>
                </a:lnTo>
                <a:cubicBezTo>
                  <a:pt x="5691" y="10378"/>
                  <a:pt x="5818" y="10361"/>
                  <a:pt x="5945" y="10361"/>
                </a:cubicBezTo>
                <a:cubicBezTo>
                  <a:pt x="6101" y="10361"/>
                  <a:pt x="6258" y="10386"/>
                  <a:pt x="6405" y="10441"/>
                </a:cubicBezTo>
                <a:cubicBezTo>
                  <a:pt x="6739" y="10608"/>
                  <a:pt x="7106" y="10741"/>
                  <a:pt x="7473" y="10842"/>
                </a:cubicBezTo>
                <a:cubicBezTo>
                  <a:pt x="7706" y="10908"/>
                  <a:pt x="7873" y="11175"/>
                  <a:pt x="7840" y="11409"/>
                </a:cubicBezTo>
                <a:lnTo>
                  <a:pt x="7739" y="12409"/>
                </a:lnTo>
                <a:cubicBezTo>
                  <a:pt x="7706" y="12643"/>
                  <a:pt x="7873" y="12876"/>
                  <a:pt x="8140" y="12910"/>
                </a:cubicBezTo>
                <a:lnTo>
                  <a:pt x="10708" y="13177"/>
                </a:lnTo>
                <a:cubicBezTo>
                  <a:pt x="10975" y="13177"/>
                  <a:pt x="11242" y="13043"/>
                  <a:pt x="11375" y="12810"/>
                </a:cubicBezTo>
                <a:lnTo>
                  <a:pt x="11876" y="11809"/>
                </a:lnTo>
                <a:cubicBezTo>
                  <a:pt x="12009" y="11575"/>
                  <a:pt x="12276" y="11442"/>
                  <a:pt x="12543" y="11409"/>
                </a:cubicBezTo>
                <a:cubicBezTo>
                  <a:pt x="12977" y="11375"/>
                  <a:pt x="13444" y="11309"/>
                  <a:pt x="13877" y="11242"/>
                </a:cubicBezTo>
                <a:cubicBezTo>
                  <a:pt x="13945" y="11234"/>
                  <a:pt x="14010" y="11230"/>
                  <a:pt x="14075" y="11230"/>
                </a:cubicBezTo>
                <a:cubicBezTo>
                  <a:pt x="14297" y="11230"/>
                  <a:pt x="14504" y="11279"/>
                  <a:pt x="14711" y="11409"/>
                </a:cubicBezTo>
                <a:lnTo>
                  <a:pt x="16079" y="12309"/>
                </a:lnTo>
                <a:cubicBezTo>
                  <a:pt x="16257" y="12398"/>
                  <a:pt x="16435" y="12443"/>
                  <a:pt x="16612" y="12443"/>
                </a:cubicBezTo>
                <a:cubicBezTo>
                  <a:pt x="16701" y="12443"/>
                  <a:pt x="16790" y="12432"/>
                  <a:pt x="16879" y="12409"/>
                </a:cubicBezTo>
                <a:lnTo>
                  <a:pt x="18947" y="11575"/>
                </a:lnTo>
                <a:cubicBezTo>
                  <a:pt x="19181" y="11509"/>
                  <a:pt x="19248" y="11208"/>
                  <a:pt x="19048" y="11042"/>
                </a:cubicBezTo>
                <a:lnTo>
                  <a:pt x="18114" y="10074"/>
                </a:lnTo>
                <a:cubicBezTo>
                  <a:pt x="17980" y="9874"/>
                  <a:pt x="17980" y="9607"/>
                  <a:pt x="18180" y="9474"/>
                </a:cubicBezTo>
                <a:cubicBezTo>
                  <a:pt x="18380" y="9307"/>
                  <a:pt x="18581" y="9140"/>
                  <a:pt x="18747" y="8974"/>
                </a:cubicBezTo>
                <a:cubicBezTo>
                  <a:pt x="18947" y="8773"/>
                  <a:pt x="19214" y="8640"/>
                  <a:pt x="19515" y="8640"/>
                </a:cubicBezTo>
                <a:lnTo>
                  <a:pt x="21850" y="8740"/>
                </a:lnTo>
                <a:cubicBezTo>
                  <a:pt x="22116" y="8740"/>
                  <a:pt x="22350" y="8573"/>
                  <a:pt x="22450" y="8340"/>
                </a:cubicBezTo>
                <a:lnTo>
                  <a:pt x="22784" y="7172"/>
                </a:lnTo>
                <a:cubicBezTo>
                  <a:pt x="22884" y="6972"/>
                  <a:pt x="22717" y="6705"/>
                  <a:pt x="22483" y="6672"/>
                </a:cubicBezTo>
                <a:lnTo>
                  <a:pt x="20248" y="6305"/>
                </a:lnTo>
                <a:cubicBezTo>
                  <a:pt x="19982" y="6238"/>
                  <a:pt x="19781" y="6038"/>
                  <a:pt x="19715" y="5771"/>
                </a:cubicBezTo>
                <a:cubicBezTo>
                  <a:pt x="19648" y="5604"/>
                  <a:pt x="19615" y="5471"/>
                  <a:pt x="19548" y="5338"/>
                </a:cubicBezTo>
                <a:cubicBezTo>
                  <a:pt x="19414" y="5104"/>
                  <a:pt x="19515" y="4837"/>
                  <a:pt x="19715" y="4704"/>
                </a:cubicBezTo>
                <a:lnTo>
                  <a:pt x="21383" y="3870"/>
                </a:lnTo>
                <a:cubicBezTo>
                  <a:pt x="21583" y="3803"/>
                  <a:pt x="21616" y="3503"/>
                  <a:pt x="21416" y="3403"/>
                </a:cubicBezTo>
                <a:lnTo>
                  <a:pt x="20115" y="2302"/>
                </a:lnTo>
                <a:cubicBezTo>
                  <a:pt x="19942" y="2178"/>
                  <a:pt x="19750" y="2110"/>
                  <a:pt x="19554" y="2110"/>
                </a:cubicBezTo>
                <a:cubicBezTo>
                  <a:pt x="19486" y="2110"/>
                  <a:pt x="19417" y="2118"/>
                  <a:pt x="19348" y="2135"/>
                </a:cubicBezTo>
                <a:lnTo>
                  <a:pt x="17346" y="2769"/>
                </a:lnTo>
                <a:cubicBezTo>
                  <a:pt x="17240" y="2793"/>
                  <a:pt x="17138" y="2804"/>
                  <a:pt x="17038" y="2804"/>
                </a:cubicBezTo>
                <a:cubicBezTo>
                  <a:pt x="16857" y="2804"/>
                  <a:pt x="16685" y="2767"/>
                  <a:pt x="16512" y="2702"/>
                </a:cubicBezTo>
                <a:cubicBezTo>
                  <a:pt x="16145" y="2536"/>
                  <a:pt x="15779" y="2402"/>
                  <a:pt x="15445" y="2269"/>
                </a:cubicBezTo>
                <a:cubicBezTo>
                  <a:pt x="15178" y="2202"/>
                  <a:pt x="15011" y="1968"/>
                  <a:pt x="15045" y="1702"/>
                </a:cubicBezTo>
                <a:lnTo>
                  <a:pt x="15145" y="734"/>
                </a:lnTo>
                <a:cubicBezTo>
                  <a:pt x="15178" y="467"/>
                  <a:pt x="15011" y="267"/>
                  <a:pt x="14778" y="234"/>
                </a:cubicBezTo>
                <a:lnTo>
                  <a:pt x="12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928357" y="1298422"/>
            <a:ext cx="230105" cy="323438"/>
          </a:xfrm>
          <a:custGeom>
            <a:avLst/>
            <a:gdLst/>
            <a:ahLst/>
            <a:cxnLst/>
            <a:rect l="l" t="t" r="r" b="b"/>
            <a:pathLst>
              <a:path w="14911" h="20959" extrusionOk="0">
                <a:moveTo>
                  <a:pt x="9164" y="5970"/>
                </a:moveTo>
                <a:cubicBezTo>
                  <a:pt x="9783" y="5970"/>
                  <a:pt x="10281" y="6298"/>
                  <a:pt x="10541" y="6977"/>
                </a:cubicBezTo>
                <a:cubicBezTo>
                  <a:pt x="11141" y="8545"/>
                  <a:pt x="10241" y="11380"/>
                  <a:pt x="8540" y="13315"/>
                </a:cubicBezTo>
                <a:cubicBezTo>
                  <a:pt x="7580" y="14407"/>
                  <a:pt x="6567" y="14967"/>
                  <a:pt x="5759" y="14967"/>
                </a:cubicBezTo>
                <a:cubicBezTo>
                  <a:pt x="5134" y="14967"/>
                  <a:pt x="4632" y="14632"/>
                  <a:pt x="4370" y="13949"/>
                </a:cubicBezTo>
                <a:cubicBezTo>
                  <a:pt x="3770" y="12381"/>
                  <a:pt x="4670" y="9546"/>
                  <a:pt x="6371" y="7611"/>
                </a:cubicBezTo>
                <a:cubicBezTo>
                  <a:pt x="7336" y="6533"/>
                  <a:pt x="8354" y="5970"/>
                  <a:pt x="9164" y="5970"/>
                </a:cubicBezTo>
                <a:close/>
                <a:moveTo>
                  <a:pt x="11386" y="1"/>
                </a:moveTo>
                <a:cubicBezTo>
                  <a:pt x="11361" y="1"/>
                  <a:pt x="11335" y="2"/>
                  <a:pt x="11308" y="6"/>
                </a:cubicBezTo>
                <a:lnTo>
                  <a:pt x="10107" y="206"/>
                </a:lnTo>
                <a:cubicBezTo>
                  <a:pt x="9841" y="239"/>
                  <a:pt x="9607" y="439"/>
                  <a:pt x="9474" y="673"/>
                </a:cubicBezTo>
                <a:lnTo>
                  <a:pt x="8640" y="2841"/>
                </a:lnTo>
                <a:cubicBezTo>
                  <a:pt x="8506" y="3108"/>
                  <a:pt x="8306" y="3341"/>
                  <a:pt x="8073" y="3508"/>
                </a:cubicBezTo>
                <a:cubicBezTo>
                  <a:pt x="7839" y="3642"/>
                  <a:pt x="7606" y="3775"/>
                  <a:pt x="7372" y="3942"/>
                </a:cubicBezTo>
                <a:cubicBezTo>
                  <a:pt x="7255" y="4025"/>
                  <a:pt x="7130" y="4067"/>
                  <a:pt x="7022" y="4067"/>
                </a:cubicBezTo>
                <a:cubicBezTo>
                  <a:pt x="6913" y="4067"/>
                  <a:pt x="6822" y="4025"/>
                  <a:pt x="6772" y="3942"/>
                </a:cubicBezTo>
                <a:lnTo>
                  <a:pt x="6238" y="2974"/>
                </a:lnTo>
                <a:cubicBezTo>
                  <a:pt x="6177" y="2883"/>
                  <a:pt x="6102" y="2840"/>
                  <a:pt x="6019" y="2840"/>
                </a:cubicBezTo>
                <a:cubicBezTo>
                  <a:pt x="5921" y="2840"/>
                  <a:pt x="5813" y="2899"/>
                  <a:pt x="5704" y="3008"/>
                </a:cubicBezTo>
                <a:lnTo>
                  <a:pt x="4136" y="4776"/>
                </a:lnTo>
                <a:cubicBezTo>
                  <a:pt x="3970" y="4976"/>
                  <a:pt x="3870" y="5243"/>
                  <a:pt x="3903" y="5543"/>
                </a:cubicBezTo>
                <a:lnTo>
                  <a:pt x="4237" y="6911"/>
                </a:lnTo>
                <a:cubicBezTo>
                  <a:pt x="4270" y="7177"/>
                  <a:pt x="4203" y="7444"/>
                  <a:pt x="4070" y="7678"/>
                </a:cubicBezTo>
                <a:cubicBezTo>
                  <a:pt x="3803" y="8078"/>
                  <a:pt x="3603" y="8478"/>
                  <a:pt x="3369" y="8879"/>
                </a:cubicBezTo>
                <a:cubicBezTo>
                  <a:pt x="3236" y="9146"/>
                  <a:pt x="3002" y="9346"/>
                  <a:pt x="2735" y="9446"/>
                </a:cubicBezTo>
                <a:lnTo>
                  <a:pt x="1601" y="9779"/>
                </a:lnTo>
                <a:cubicBezTo>
                  <a:pt x="1334" y="9879"/>
                  <a:pt x="1101" y="10080"/>
                  <a:pt x="1001" y="10346"/>
                </a:cubicBezTo>
                <a:lnTo>
                  <a:pt x="267" y="12748"/>
                </a:lnTo>
                <a:cubicBezTo>
                  <a:pt x="173" y="12935"/>
                  <a:pt x="313" y="13152"/>
                  <a:pt x="523" y="13152"/>
                </a:cubicBezTo>
                <a:cubicBezTo>
                  <a:pt x="537" y="13152"/>
                  <a:pt x="552" y="13151"/>
                  <a:pt x="567" y="13148"/>
                </a:cubicBezTo>
                <a:lnTo>
                  <a:pt x="1535" y="13148"/>
                </a:lnTo>
                <a:cubicBezTo>
                  <a:pt x="1552" y="13146"/>
                  <a:pt x="1569" y="13145"/>
                  <a:pt x="1585" y="13145"/>
                </a:cubicBezTo>
                <a:cubicBezTo>
                  <a:pt x="1796" y="13145"/>
                  <a:pt x="1966" y="13335"/>
                  <a:pt x="1935" y="13582"/>
                </a:cubicBezTo>
                <a:cubicBezTo>
                  <a:pt x="1902" y="13916"/>
                  <a:pt x="1902" y="14249"/>
                  <a:pt x="1902" y="14583"/>
                </a:cubicBezTo>
                <a:cubicBezTo>
                  <a:pt x="1902" y="14883"/>
                  <a:pt x="1801" y="15150"/>
                  <a:pt x="1635" y="15383"/>
                </a:cubicBezTo>
                <a:lnTo>
                  <a:pt x="234" y="17151"/>
                </a:lnTo>
                <a:cubicBezTo>
                  <a:pt x="67" y="17351"/>
                  <a:pt x="0" y="17618"/>
                  <a:pt x="67" y="17885"/>
                </a:cubicBezTo>
                <a:lnTo>
                  <a:pt x="601" y="19219"/>
                </a:lnTo>
                <a:cubicBezTo>
                  <a:pt x="634" y="19319"/>
                  <a:pt x="701" y="19370"/>
                  <a:pt x="784" y="19370"/>
                </a:cubicBezTo>
                <a:cubicBezTo>
                  <a:pt x="867" y="19370"/>
                  <a:pt x="968" y="19319"/>
                  <a:pt x="1068" y="19219"/>
                </a:cubicBezTo>
                <a:lnTo>
                  <a:pt x="2502" y="17818"/>
                </a:lnTo>
                <a:cubicBezTo>
                  <a:pt x="2599" y="17721"/>
                  <a:pt x="2730" y="17669"/>
                  <a:pt x="2862" y="17669"/>
                </a:cubicBezTo>
                <a:cubicBezTo>
                  <a:pt x="2957" y="17669"/>
                  <a:pt x="3052" y="17696"/>
                  <a:pt x="3136" y="17752"/>
                </a:cubicBezTo>
                <a:cubicBezTo>
                  <a:pt x="3236" y="17818"/>
                  <a:pt x="3369" y="17885"/>
                  <a:pt x="3469" y="17952"/>
                </a:cubicBezTo>
                <a:cubicBezTo>
                  <a:pt x="3703" y="18052"/>
                  <a:pt x="3803" y="18285"/>
                  <a:pt x="3770" y="18519"/>
                </a:cubicBezTo>
                <a:lnTo>
                  <a:pt x="3236" y="20587"/>
                </a:lnTo>
                <a:cubicBezTo>
                  <a:pt x="3205" y="20801"/>
                  <a:pt x="3314" y="20958"/>
                  <a:pt x="3537" y="20958"/>
                </a:cubicBezTo>
                <a:cubicBezTo>
                  <a:pt x="3558" y="20958"/>
                  <a:pt x="3580" y="20957"/>
                  <a:pt x="3603" y="20954"/>
                </a:cubicBezTo>
                <a:lnTo>
                  <a:pt x="4804" y="20754"/>
                </a:lnTo>
                <a:cubicBezTo>
                  <a:pt x="5070" y="20687"/>
                  <a:pt x="5304" y="20487"/>
                  <a:pt x="5437" y="20253"/>
                </a:cubicBezTo>
                <a:lnTo>
                  <a:pt x="6271" y="18085"/>
                </a:lnTo>
                <a:cubicBezTo>
                  <a:pt x="6405" y="17818"/>
                  <a:pt x="6605" y="17585"/>
                  <a:pt x="6872" y="17418"/>
                </a:cubicBezTo>
                <a:cubicBezTo>
                  <a:pt x="7105" y="17285"/>
                  <a:pt x="7305" y="17118"/>
                  <a:pt x="7539" y="16984"/>
                </a:cubicBezTo>
                <a:cubicBezTo>
                  <a:pt x="7656" y="16901"/>
                  <a:pt x="7772" y="16859"/>
                  <a:pt x="7877" y="16859"/>
                </a:cubicBezTo>
                <a:cubicBezTo>
                  <a:pt x="7981" y="16859"/>
                  <a:pt x="8073" y="16901"/>
                  <a:pt x="8139" y="16984"/>
                </a:cubicBezTo>
                <a:lnTo>
                  <a:pt x="8706" y="17952"/>
                </a:lnTo>
                <a:cubicBezTo>
                  <a:pt x="8752" y="18028"/>
                  <a:pt x="8826" y="18070"/>
                  <a:pt x="8909" y="18070"/>
                </a:cubicBezTo>
                <a:cubicBezTo>
                  <a:pt x="9006" y="18070"/>
                  <a:pt x="9116" y="18012"/>
                  <a:pt x="9207" y="17885"/>
                </a:cubicBezTo>
                <a:lnTo>
                  <a:pt x="10775" y="16117"/>
                </a:lnTo>
                <a:cubicBezTo>
                  <a:pt x="10941" y="15917"/>
                  <a:pt x="11041" y="15650"/>
                  <a:pt x="11008" y="15383"/>
                </a:cubicBezTo>
                <a:lnTo>
                  <a:pt x="10674" y="13982"/>
                </a:lnTo>
                <a:cubicBezTo>
                  <a:pt x="10641" y="13715"/>
                  <a:pt x="10708" y="13449"/>
                  <a:pt x="10841" y="13215"/>
                </a:cubicBezTo>
                <a:cubicBezTo>
                  <a:pt x="11108" y="12815"/>
                  <a:pt x="11308" y="12415"/>
                  <a:pt x="11508" y="12014"/>
                </a:cubicBezTo>
                <a:cubicBezTo>
                  <a:pt x="11675" y="11747"/>
                  <a:pt x="11909" y="11547"/>
                  <a:pt x="12176" y="11447"/>
                </a:cubicBezTo>
                <a:lnTo>
                  <a:pt x="13310" y="11114"/>
                </a:lnTo>
                <a:cubicBezTo>
                  <a:pt x="13577" y="11014"/>
                  <a:pt x="13810" y="10813"/>
                  <a:pt x="13910" y="10547"/>
                </a:cubicBezTo>
                <a:lnTo>
                  <a:pt x="14644" y="8178"/>
                </a:lnTo>
                <a:cubicBezTo>
                  <a:pt x="14744" y="7945"/>
                  <a:pt x="14577" y="7745"/>
                  <a:pt x="14344" y="7745"/>
                </a:cubicBezTo>
                <a:lnTo>
                  <a:pt x="13376" y="7745"/>
                </a:lnTo>
                <a:cubicBezTo>
                  <a:pt x="13143" y="7745"/>
                  <a:pt x="12976" y="7544"/>
                  <a:pt x="13009" y="7344"/>
                </a:cubicBezTo>
                <a:cubicBezTo>
                  <a:pt x="13043" y="6977"/>
                  <a:pt x="13043" y="6644"/>
                  <a:pt x="13043" y="6310"/>
                </a:cubicBezTo>
                <a:cubicBezTo>
                  <a:pt x="13043" y="6010"/>
                  <a:pt x="13143" y="5743"/>
                  <a:pt x="13310" y="5510"/>
                </a:cubicBezTo>
                <a:lnTo>
                  <a:pt x="14677" y="3775"/>
                </a:lnTo>
                <a:cubicBezTo>
                  <a:pt x="14844" y="3542"/>
                  <a:pt x="14911" y="3275"/>
                  <a:pt x="14844" y="3041"/>
                </a:cubicBezTo>
                <a:lnTo>
                  <a:pt x="14310" y="1707"/>
                </a:lnTo>
                <a:cubicBezTo>
                  <a:pt x="14277" y="1607"/>
                  <a:pt x="14210" y="1557"/>
                  <a:pt x="14127" y="1557"/>
                </a:cubicBezTo>
                <a:cubicBezTo>
                  <a:pt x="14044" y="1557"/>
                  <a:pt x="13943" y="1607"/>
                  <a:pt x="13843" y="1707"/>
                </a:cubicBezTo>
                <a:lnTo>
                  <a:pt x="12409" y="3108"/>
                </a:lnTo>
                <a:cubicBezTo>
                  <a:pt x="12309" y="3228"/>
                  <a:pt x="12173" y="3288"/>
                  <a:pt x="12037" y="3288"/>
                </a:cubicBezTo>
                <a:cubicBezTo>
                  <a:pt x="11946" y="3288"/>
                  <a:pt x="11855" y="3261"/>
                  <a:pt x="11775" y="3208"/>
                </a:cubicBezTo>
                <a:cubicBezTo>
                  <a:pt x="11675" y="3141"/>
                  <a:pt x="11542" y="3075"/>
                  <a:pt x="11442" y="3008"/>
                </a:cubicBezTo>
                <a:cubicBezTo>
                  <a:pt x="11208" y="2908"/>
                  <a:pt x="11108" y="2674"/>
                  <a:pt x="11141" y="2441"/>
                </a:cubicBezTo>
                <a:lnTo>
                  <a:pt x="11675" y="339"/>
                </a:lnTo>
                <a:cubicBezTo>
                  <a:pt x="11705" y="130"/>
                  <a:pt x="11601" y="1"/>
                  <a:pt x="11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558747" y="1350613"/>
            <a:ext cx="326385" cy="455983"/>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2450516" y="2838806"/>
            <a:ext cx="123548" cy="175615"/>
          </a:xfrm>
          <a:custGeom>
            <a:avLst/>
            <a:gdLst/>
            <a:ahLst/>
            <a:cxnLst/>
            <a:rect l="l" t="t" r="r" b="b"/>
            <a:pathLst>
              <a:path w="8006" h="11380" extrusionOk="0">
                <a:moveTo>
                  <a:pt x="1935" y="1"/>
                </a:moveTo>
                <a:cubicBezTo>
                  <a:pt x="1877" y="1"/>
                  <a:pt x="1818" y="9"/>
                  <a:pt x="1768" y="26"/>
                </a:cubicBezTo>
                <a:lnTo>
                  <a:pt x="467" y="526"/>
                </a:lnTo>
                <a:cubicBezTo>
                  <a:pt x="367" y="560"/>
                  <a:pt x="267" y="626"/>
                  <a:pt x="234" y="760"/>
                </a:cubicBezTo>
                <a:cubicBezTo>
                  <a:pt x="167" y="860"/>
                  <a:pt x="167" y="960"/>
                  <a:pt x="234" y="1093"/>
                </a:cubicBezTo>
                <a:lnTo>
                  <a:pt x="734" y="2428"/>
                </a:lnTo>
                <a:cubicBezTo>
                  <a:pt x="767" y="2528"/>
                  <a:pt x="834" y="2594"/>
                  <a:pt x="934" y="2661"/>
                </a:cubicBezTo>
                <a:cubicBezTo>
                  <a:pt x="1001" y="2678"/>
                  <a:pt x="1059" y="2686"/>
                  <a:pt x="1118" y="2686"/>
                </a:cubicBezTo>
                <a:cubicBezTo>
                  <a:pt x="1176" y="2686"/>
                  <a:pt x="1234" y="2678"/>
                  <a:pt x="1301" y="2661"/>
                </a:cubicBezTo>
                <a:lnTo>
                  <a:pt x="2602" y="2161"/>
                </a:lnTo>
                <a:cubicBezTo>
                  <a:pt x="2702" y="2127"/>
                  <a:pt x="2769" y="2027"/>
                  <a:pt x="2836" y="1927"/>
                </a:cubicBezTo>
                <a:cubicBezTo>
                  <a:pt x="2869" y="1827"/>
                  <a:pt x="2869" y="1694"/>
                  <a:pt x="2836" y="1594"/>
                </a:cubicBezTo>
                <a:lnTo>
                  <a:pt x="2335" y="259"/>
                </a:lnTo>
                <a:cubicBezTo>
                  <a:pt x="2302" y="159"/>
                  <a:pt x="2202" y="59"/>
                  <a:pt x="2102" y="26"/>
                </a:cubicBezTo>
                <a:cubicBezTo>
                  <a:pt x="2052" y="9"/>
                  <a:pt x="1993" y="1"/>
                  <a:pt x="1935" y="1"/>
                </a:cubicBezTo>
                <a:close/>
                <a:moveTo>
                  <a:pt x="3036" y="3078"/>
                </a:moveTo>
                <a:cubicBezTo>
                  <a:pt x="2977" y="3078"/>
                  <a:pt x="2919" y="3095"/>
                  <a:pt x="2869" y="3128"/>
                </a:cubicBezTo>
                <a:lnTo>
                  <a:pt x="1701" y="3528"/>
                </a:lnTo>
                <a:cubicBezTo>
                  <a:pt x="1601" y="3562"/>
                  <a:pt x="1535" y="3662"/>
                  <a:pt x="1501" y="3762"/>
                </a:cubicBezTo>
                <a:cubicBezTo>
                  <a:pt x="1435" y="3862"/>
                  <a:pt x="1435" y="3995"/>
                  <a:pt x="1468" y="4095"/>
                </a:cubicBezTo>
                <a:cubicBezTo>
                  <a:pt x="1501" y="4329"/>
                  <a:pt x="1501" y="4596"/>
                  <a:pt x="1401" y="4829"/>
                </a:cubicBezTo>
                <a:cubicBezTo>
                  <a:pt x="1335" y="5096"/>
                  <a:pt x="1201" y="5330"/>
                  <a:pt x="1068" y="5596"/>
                </a:cubicBezTo>
                <a:cubicBezTo>
                  <a:pt x="934" y="5830"/>
                  <a:pt x="801" y="6097"/>
                  <a:pt x="634" y="6397"/>
                </a:cubicBezTo>
                <a:cubicBezTo>
                  <a:pt x="467" y="6664"/>
                  <a:pt x="334" y="6964"/>
                  <a:pt x="200" y="7298"/>
                </a:cubicBezTo>
                <a:cubicBezTo>
                  <a:pt x="100" y="7598"/>
                  <a:pt x="34" y="7931"/>
                  <a:pt x="34" y="8265"/>
                </a:cubicBezTo>
                <a:cubicBezTo>
                  <a:pt x="0" y="8665"/>
                  <a:pt x="100" y="9032"/>
                  <a:pt x="234" y="9399"/>
                </a:cubicBezTo>
                <a:cubicBezTo>
                  <a:pt x="401" y="9866"/>
                  <a:pt x="667" y="10266"/>
                  <a:pt x="1034" y="10600"/>
                </a:cubicBezTo>
                <a:cubicBezTo>
                  <a:pt x="1401" y="10900"/>
                  <a:pt x="1802" y="11100"/>
                  <a:pt x="2235" y="11234"/>
                </a:cubicBezTo>
                <a:cubicBezTo>
                  <a:pt x="2592" y="11336"/>
                  <a:pt x="2949" y="11379"/>
                  <a:pt x="3320" y="11379"/>
                </a:cubicBezTo>
                <a:cubicBezTo>
                  <a:pt x="3435" y="11379"/>
                  <a:pt x="3551" y="11375"/>
                  <a:pt x="3670" y="11367"/>
                </a:cubicBezTo>
                <a:cubicBezTo>
                  <a:pt x="4170" y="11334"/>
                  <a:pt x="4637" y="11234"/>
                  <a:pt x="5104" y="11034"/>
                </a:cubicBezTo>
                <a:cubicBezTo>
                  <a:pt x="5638" y="10867"/>
                  <a:pt x="6138" y="10567"/>
                  <a:pt x="6538" y="10200"/>
                </a:cubicBezTo>
                <a:cubicBezTo>
                  <a:pt x="6905" y="9833"/>
                  <a:pt x="7239" y="9433"/>
                  <a:pt x="7506" y="8999"/>
                </a:cubicBezTo>
                <a:cubicBezTo>
                  <a:pt x="7706" y="8599"/>
                  <a:pt x="7873" y="8132"/>
                  <a:pt x="7939" y="7665"/>
                </a:cubicBezTo>
                <a:cubicBezTo>
                  <a:pt x="8006" y="7264"/>
                  <a:pt x="8006" y="6864"/>
                  <a:pt x="7873" y="6464"/>
                </a:cubicBezTo>
                <a:cubicBezTo>
                  <a:pt x="7839" y="6364"/>
                  <a:pt x="7772" y="6297"/>
                  <a:pt x="7672" y="6264"/>
                </a:cubicBezTo>
                <a:cubicBezTo>
                  <a:pt x="7639" y="6247"/>
                  <a:pt x="7597" y="6239"/>
                  <a:pt x="7551" y="6239"/>
                </a:cubicBezTo>
                <a:cubicBezTo>
                  <a:pt x="7506" y="6239"/>
                  <a:pt x="7456" y="6247"/>
                  <a:pt x="7406" y="6264"/>
                </a:cubicBezTo>
                <a:lnTo>
                  <a:pt x="6171" y="6731"/>
                </a:lnTo>
                <a:cubicBezTo>
                  <a:pt x="6071" y="6764"/>
                  <a:pt x="5971" y="6831"/>
                  <a:pt x="5938" y="6931"/>
                </a:cubicBezTo>
                <a:cubicBezTo>
                  <a:pt x="5904" y="7031"/>
                  <a:pt x="5871" y="7131"/>
                  <a:pt x="5871" y="7231"/>
                </a:cubicBezTo>
                <a:cubicBezTo>
                  <a:pt x="5871" y="8132"/>
                  <a:pt x="5304" y="8932"/>
                  <a:pt x="4437" y="9232"/>
                </a:cubicBezTo>
                <a:cubicBezTo>
                  <a:pt x="4177" y="9352"/>
                  <a:pt x="3892" y="9413"/>
                  <a:pt x="3606" y="9413"/>
                </a:cubicBezTo>
                <a:cubicBezTo>
                  <a:pt x="3415" y="9413"/>
                  <a:pt x="3223" y="9386"/>
                  <a:pt x="3036" y="9332"/>
                </a:cubicBezTo>
                <a:cubicBezTo>
                  <a:pt x="2635" y="9232"/>
                  <a:pt x="2335" y="8932"/>
                  <a:pt x="2202" y="8565"/>
                </a:cubicBezTo>
                <a:cubicBezTo>
                  <a:pt x="2102" y="8365"/>
                  <a:pt x="2102" y="8132"/>
                  <a:pt x="2168" y="7898"/>
                </a:cubicBezTo>
                <a:cubicBezTo>
                  <a:pt x="2235" y="7665"/>
                  <a:pt x="2335" y="7431"/>
                  <a:pt x="2469" y="7198"/>
                </a:cubicBezTo>
                <a:cubicBezTo>
                  <a:pt x="2602" y="6931"/>
                  <a:pt x="2769" y="6664"/>
                  <a:pt x="2936" y="6397"/>
                </a:cubicBezTo>
                <a:cubicBezTo>
                  <a:pt x="3102" y="6097"/>
                  <a:pt x="3236" y="5797"/>
                  <a:pt x="3336" y="5496"/>
                </a:cubicBezTo>
                <a:cubicBezTo>
                  <a:pt x="3469" y="5163"/>
                  <a:pt x="3536" y="4829"/>
                  <a:pt x="3569" y="4496"/>
                </a:cubicBezTo>
                <a:cubicBezTo>
                  <a:pt x="3603" y="4129"/>
                  <a:pt x="3569" y="3728"/>
                  <a:pt x="3436" y="3362"/>
                </a:cubicBezTo>
                <a:cubicBezTo>
                  <a:pt x="3403" y="3261"/>
                  <a:pt x="3336" y="3161"/>
                  <a:pt x="3203" y="3128"/>
                </a:cubicBezTo>
                <a:cubicBezTo>
                  <a:pt x="3153" y="3095"/>
                  <a:pt x="3094" y="3078"/>
                  <a:pt x="3036" y="3078"/>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2450516" y="2838806"/>
            <a:ext cx="123548" cy="175615"/>
          </a:xfrm>
          <a:custGeom>
            <a:avLst/>
            <a:gdLst/>
            <a:ahLst/>
            <a:cxnLst/>
            <a:rect l="l" t="t" r="r" b="b"/>
            <a:pathLst>
              <a:path w="8006" h="11380" extrusionOk="0">
                <a:moveTo>
                  <a:pt x="1935" y="1"/>
                </a:moveTo>
                <a:cubicBezTo>
                  <a:pt x="1877" y="1"/>
                  <a:pt x="1818" y="9"/>
                  <a:pt x="1768" y="26"/>
                </a:cubicBezTo>
                <a:lnTo>
                  <a:pt x="467" y="526"/>
                </a:lnTo>
                <a:cubicBezTo>
                  <a:pt x="367" y="560"/>
                  <a:pt x="267" y="626"/>
                  <a:pt x="234" y="760"/>
                </a:cubicBezTo>
                <a:cubicBezTo>
                  <a:pt x="167" y="860"/>
                  <a:pt x="167" y="960"/>
                  <a:pt x="234" y="1093"/>
                </a:cubicBezTo>
                <a:lnTo>
                  <a:pt x="734" y="2428"/>
                </a:lnTo>
                <a:cubicBezTo>
                  <a:pt x="767" y="2528"/>
                  <a:pt x="834" y="2594"/>
                  <a:pt x="934" y="2661"/>
                </a:cubicBezTo>
                <a:cubicBezTo>
                  <a:pt x="1001" y="2678"/>
                  <a:pt x="1059" y="2686"/>
                  <a:pt x="1118" y="2686"/>
                </a:cubicBezTo>
                <a:cubicBezTo>
                  <a:pt x="1176" y="2686"/>
                  <a:pt x="1234" y="2678"/>
                  <a:pt x="1301" y="2661"/>
                </a:cubicBezTo>
                <a:lnTo>
                  <a:pt x="2602" y="2161"/>
                </a:lnTo>
                <a:cubicBezTo>
                  <a:pt x="2702" y="2127"/>
                  <a:pt x="2769" y="2027"/>
                  <a:pt x="2836" y="1927"/>
                </a:cubicBezTo>
                <a:cubicBezTo>
                  <a:pt x="2869" y="1827"/>
                  <a:pt x="2869" y="1694"/>
                  <a:pt x="2836" y="1594"/>
                </a:cubicBezTo>
                <a:lnTo>
                  <a:pt x="2335" y="259"/>
                </a:lnTo>
                <a:cubicBezTo>
                  <a:pt x="2302" y="159"/>
                  <a:pt x="2202" y="59"/>
                  <a:pt x="2102" y="26"/>
                </a:cubicBezTo>
                <a:cubicBezTo>
                  <a:pt x="2052" y="9"/>
                  <a:pt x="1993" y="1"/>
                  <a:pt x="1935" y="1"/>
                </a:cubicBezTo>
                <a:close/>
                <a:moveTo>
                  <a:pt x="3036" y="3078"/>
                </a:moveTo>
                <a:cubicBezTo>
                  <a:pt x="2977" y="3078"/>
                  <a:pt x="2919" y="3095"/>
                  <a:pt x="2869" y="3128"/>
                </a:cubicBezTo>
                <a:lnTo>
                  <a:pt x="1701" y="3528"/>
                </a:lnTo>
                <a:cubicBezTo>
                  <a:pt x="1601" y="3562"/>
                  <a:pt x="1535" y="3662"/>
                  <a:pt x="1501" y="3762"/>
                </a:cubicBezTo>
                <a:cubicBezTo>
                  <a:pt x="1435" y="3862"/>
                  <a:pt x="1435" y="3995"/>
                  <a:pt x="1468" y="4095"/>
                </a:cubicBezTo>
                <a:cubicBezTo>
                  <a:pt x="1501" y="4329"/>
                  <a:pt x="1501" y="4596"/>
                  <a:pt x="1401" y="4829"/>
                </a:cubicBezTo>
                <a:cubicBezTo>
                  <a:pt x="1335" y="5096"/>
                  <a:pt x="1201" y="5330"/>
                  <a:pt x="1068" y="5596"/>
                </a:cubicBezTo>
                <a:cubicBezTo>
                  <a:pt x="934" y="5830"/>
                  <a:pt x="801" y="6097"/>
                  <a:pt x="634" y="6397"/>
                </a:cubicBezTo>
                <a:cubicBezTo>
                  <a:pt x="467" y="6664"/>
                  <a:pt x="334" y="6964"/>
                  <a:pt x="200" y="7298"/>
                </a:cubicBezTo>
                <a:cubicBezTo>
                  <a:pt x="100" y="7598"/>
                  <a:pt x="34" y="7931"/>
                  <a:pt x="34" y="8265"/>
                </a:cubicBezTo>
                <a:cubicBezTo>
                  <a:pt x="0" y="8665"/>
                  <a:pt x="100" y="9032"/>
                  <a:pt x="234" y="9399"/>
                </a:cubicBezTo>
                <a:cubicBezTo>
                  <a:pt x="401" y="9866"/>
                  <a:pt x="667" y="10266"/>
                  <a:pt x="1034" y="10600"/>
                </a:cubicBezTo>
                <a:cubicBezTo>
                  <a:pt x="1401" y="10900"/>
                  <a:pt x="1802" y="11100"/>
                  <a:pt x="2235" y="11234"/>
                </a:cubicBezTo>
                <a:cubicBezTo>
                  <a:pt x="2592" y="11336"/>
                  <a:pt x="2949" y="11379"/>
                  <a:pt x="3320" y="11379"/>
                </a:cubicBezTo>
                <a:cubicBezTo>
                  <a:pt x="3435" y="11379"/>
                  <a:pt x="3551" y="11375"/>
                  <a:pt x="3670" y="11367"/>
                </a:cubicBezTo>
                <a:cubicBezTo>
                  <a:pt x="4170" y="11334"/>
                  <a:pt x="4637" y="11234"/>
                  <a:pt x="5104" y="11034"/>
                </a:cubicBezTo>
                <a:cubicBezTo>
                  <a:pt x="5638" y="10867"/>
                  <a:pt x="6138" y="10567"/>
                  <a:pt x="6538" y="10200"/>
                </a:cubicBezTo>
                <a:cubicBezTo>
                  <a:pt x="6905" y="9833"/>
                  <a:pt x="7239" y="9433"/>
                  <a:pt x="7506" y="8999"/>
                </a:cubicBezTo>
                <a:cubicBezTo>
                  <a:pt x="7706" y="8599"/>
                  <a:pt x="7873" y="8132"/>
                  <a:pt x="7939" y="7665"/>
                </a:cubicBezTo>
                <a:cubicBezTo>
                  <a:pt x="8006" y="7264"/>
                  <a:pt x="8006" y="6864"/>
                  <a:pt x="7873" y="6464"/>
                </a:cubicBezTo>
                <a:cubicBezTo>
                  <a:pt x="7839" y="6364"/>
                  <a:pt x="7772" y="6297"/>
                  <a:pt x="7672" y="6264"/>
                </a:cubicBezTo>
                <a:cubicBezTo>
                  <a:pt x="7639" y="6247"/>
                  <a:pt x="7597" y="6239"/>
                  <a:pt x="7551" y="6239"/>
                </a:cubicBezTo>
                <a:cubicBezTo>
                  <a:pt x="7506" y="6239"/>
                  <a:pt x="7456" y="6247"/>
                  <a:pt x="7406" y="6264"/>
                </a:cubicBezTo>
                <a:lnTo>
                  <a:pt x="6171" y="6731"/>
                </a:lnTo>
                <a:cubicBezTo>
                  <a:pt x="6071" y="6764"/>
                  <a:pt x="5971" y="6831"/>
                  <a:pt x="5938" y="6931"/>
                </a:cubicBezTo>
                <a:cubicBezTo>
                  <a:pt x="5904" y="7031"/>
                  <a:pt x="5871" y="7131"/>
                  <a:pt x="5871" y="7231"/>
                </a:cubicBezTo>
                <a:cubicBezTo>
                  <a:pt x="5871" y="8132"/>
                  <a:pt x="5304" y="8932"/>
                  <a:pt x="4437" y="9232"/>
                </a:cubicBezTo>
                <a:cubicBezTo>
                  <a:pt x="4177" y="9352"/>
                  <a:pt x="3892" y="9413"/>
                  <a:pt x="3606" y="9413"/>
                </a:cubicBezTo>
                <a:cubicBezTo>
                  <a:pt x="3415" y="9413"/>
                  <a:pt x="3223" y="9386"/>
                  <a:pt x="3036" y="9332"/>
                </a:cubicBezTo>
                <a:cubicBezTo>
                  <a:pt x="2635" y="9232"/>
                  <a:pt x="2335" y="8932"/>
                  <a:pt x="2202" y="8565"/>
                </a:cubicBezTo>
                <a:cubicBezTo>
                  <a:pt x="2102" y="8365"/>
                  <a:pt x="2102" y="8132"/>
                  <a:pt x="2168" y="7898"/>
                </a:cubicBezTo>
                <a:cubicBezTo>
                  <a:pt x="2235" y="7665"/>
                  <a:pt x="2335" y="7431"/>
                  <a:pt x="2469" y="7198"/>
                </a:cubicBezTo>
                <a:cubicBezTo>
                  <a:pt x="2602" y="6931"/>
                  <a:pt x="2769" y="6664"/>
                  <a:pt x="2936" y="6397"/>
                </a:cubicBezTo>
                <a:cubicBezTo>
                  <a:pt x="3102" y="6097"/>
                  <a:pt x="3236" y="5797"/>
                  <a:pt x="3336" y="5496"/>
                </a:cubicBezTo>
                <a:cubicBezTo>
                  <a:pt x="3469" y="5163"/>
                  <a:pt x="3536" y="4829"/>
                  <a:pt x="3569" y="4496"/>
                </a:cubicBezTo>
                <a:cubicBezTo>
                  <a:pt x="3603" y="4129"/>
                  <a:pt x="3569" y="3728"/>
                  <a:pt x="3436" y="3362"/>
                </a:cubicBezTo>
                <a:cubicBezTo>
                  <a:pt x="3403" y="3261"/>
                  <a:pt x="3336" y="3161"/>
                  <a:pt x="3203" y="3128"/>
                </a:cubicBezTo>
                <a:cubicBezTo>
                  <a:pt x="3153" y="3095"/>
                  <a:pt x="3094" y="3078"/>
                  <a:pt x="3036" y="30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2528247" y="2556078"/>
            <a:ext cx="168331" cy="198887"/>
          </a:xfrm>
          <a:custGeom>
            <a:avLst/>
            <a:gdLst/>
            <a:ahLst/>
            <a:cxnLst/>
            <a:rect l="l" t="t" r="r" b="b"/>
            <a:pathLst>
              <a:path w="10908" h="12888" extrusionOk="0">
                <a:moveTo>
                  <a:pt x="5604" y="0"/>
                </a:moveTo>
                <a:cubicBezTo>
                  <a:pt x="5037" y="0"/>
                  <a:pt x="4470" y="67"/>
                  <a:pt x="3936" y="267"/>
                </a:cubicBezTo>
                <a:cubicBezTo>
                  <a:pt x="3369" y="434"/>
                  <a:pt x="2836" y="701"/>
                  <a:pt x="2335" y="1034"/>
                </a:cubicBezTo>
                <a:lnTo>
                  <a:pt x="2335" y="1001"/>
                </a:lnTo>
                <a:cubicBezTo>
                  <a:pt x="1768" y="1401"/>
                  <a:pt x="1301" y="1902"/>
                  <a:pt x="968" y="2469"/>
                </a:cubicBezTo>
                <a:cubicBezTo>
                  <a:pt x="601" y="2969"/>
                  <a:pt x="367" y="3503"/>
                  <a:pt x="200" y="4103"/>
                </a:cubicBezTo>
                <a:cubicBezTo>
                  <a:pt x="34" y="4637"/>
                  <a:pt x="0" y="5204"/>
                  <a:pt x="34" y="5738"/>
                </a:cubicBezTo>
                <a:cubicBezTo>
                  <a:pt x="67" y="6238"/>
                  <a:pt x="200" y="6705"/>
                  <a:pt x="434" y="7105"/>
                </a:cubicBezTo>
                <a:cubicBezTo>
                  <a:pt x="501" y="7205"/>
                  <a:pt x="601" y="7272"/>
                  <a:pt x="734" y="7306"/>
                </a:cubicBezTo>
                <a:cubicBezTo>
                  <a:pt x="834" y="7306"/>
                  <a:pt x="934" y="7272"/>
                  <a:pt x="1034" y="7205"/>
                </a:cubicBezTo>
                <a:lnTo>
                  <a:pt x="2335" y="6338"/>
                </a:lnTo>
                <a:cubicBezTo>
                  <a:pt x="2435" y="6305"/>
                  <a:pt x="2502" y="6171"/>
                  <a:pt x="2569" y="6071"/>
                </a:cubicBezTo>
                <a:cubicBezTo>
                  <a:pt x="2569" y="5938"/>
                  <a:pt x="2569" y="5804"/>
                  <a:pt x="2569" y="5671"/>
                </a:cubicBezTo>
                <a:cubicBezTo>
                  <a:pt x="2302" y="4637"/>
                  <a:pt x="2735" y="3570"/>
                  <a:pt x="3636" y="3002"/>
                </a:cubicBezTo>
                <a:cubicBezTo>
                  <a:pt x="4103" y="2636"/>
                  <a:pt x="4670" y="2469"/>
                  <a:pt x="5237" y="2469"/>
                </a:cubicBezTo>
                <a:cubicBezTo>
                  <a:pt x="5704" y="2469"/>
                  <a:pt x="6138" y="2702"/>
                  <a:pt x="6405" y="3103"/>
                </a:cubicBezTo>
                <a:cubicBezTo>
                  <a:pt x="6572" y="3336"/>
                  <a:pt x="6638" y="3603"/>
                  <a:pt x="6638" y="3870"/>
                </a:cubicBezTo>
                <a:cubicBezTo>
                  <a:pt x="6605" y="4170"/>
                  <a:pt x="6572" y="4470"/>
                  <a:pt x="6471" y="4770"/>
                </a:cubicBezTo>
                <a:cubicBezTo>
                  <a:pt x="6405" y="5104"/>
                  <a:pt x="6305" y="5471"/>
                  <a:pt x="6171" y="5838"/>
                </a:cubicBezTo>
                <a:cubicBezTo>
                  <a:pt x="6071" y="6205"/>
                  <a:pt x="5971" y="6572"/>
                  <a:pt x="5938" y="6972"/>
                </a:cubicBezTo>
                <a:cubicBezTo>
                  <a:pt x="5871" y="7372"/>
                  <a:pt x="5871" y="7806"/>
                  <a:pt x="5938" y="8206"/>
                </a:cubicBezTo>
                <a:cubicBezTo>
                  <a:pt x="6004" y="8640"/>
                  <a:pt x="6171" y="9073"/>
                  <a:pt x="6405" y="9440"/>
                </a:cubicBezTo>
                <a:cubicBezTo>
                  <a:pt x="6471" y="9574"/>
                  <a:pt x="6605" y="9641"/>
                  <a:pt x="6738" y="9674"/>
                </a:cubicBezTo>
                <a:cubicBezTo>
                  <a:pt x="6772" y="9682"/>
                  <a:pt x="6805" y="9686"/>
                  <a:pt x="6838" y="9686"/>
                </a:cubicBezTo>
                <a:cubicBezTo>
                  <a:pt x="6938" y="9686"/>
                  <a:pt x="7039" y="9649"/>
                  <a:pt x="7139" y="9574"/>
                </a:cubicBezTo>
                <a:lnTo>
                  <a:pt x="8339" y="8740"/>
                </a:lnTo>
                <a:cubicBezTo>
                  <a:pt x="8440" y="8673"/>
                  <a:pt x="8540" y="8573"/>
                  <a:pt x="8540" y="8440"/>
                </a:cubicBezTo>
                <a:cubicBezTo>
                  <a:pt x="8573" y="8273"/>
                  <a:pt x="8540" y="8139"/>
                  <a:pt x="8473" y="8006"/>
                </a:cubicBezTo>
                <a:cubicBezTo>
                  <a:pt x="8339" y="7739"/>
                  <a:pt x="8306" y="7472"/>
                  <a:pt x="8339" y="7172"/>
                </a:cubicBezTo>
                <a:cubicBezTo>
                  <a:pt x="8373" y="6839"/>
                  <a:pt x="8406" y="6538"/>
                  <a:pt x="8506" y="6205"/>
                </a:cubicBezTo>
                <a:lnTo>
                  <a:pt x="8806" y="5137"/>
                </a:lnTo>
                <a:cubicBezTo>
                  <a:pt x="8907" y="4770"/>
                  <a:pt x="8973" y="4403"/>
                  <a:pt x="9007" y="4003"/>
                </a:cubicBezTo>
                <a:cubicBezTo>
                  <a:pt x="9040" y="3603"/>
                  <a:pt x="9040" y="3203"/>
                  <a:pt x="8973" y="2836"/>
                </a:cubicBezTo>
                <a:cubicBezTo>
                  <a:pt x="8873" y="2369"/>
                  <a:pt x="8673" y="1935"/>
                  <a:pt x="8406" y="1568"/>
                </a:cubicBezTo>
                <a:cubicBezTo>
                  <a:pt x="8106" y="1101"/>
                  <a:pt x="7672" y="701"/>
                  <a:pt x="7172" y="434"/>
                </a:cubicBezTo>
                <a:cubicBezTo>
                  <a:pt x="6672" y="167"/>
                  <a:pt x="6138" y="34"/>
                  <a:pt x="5604" y="0"/>
                </a:cubicBezTo>
                <a:close/>
                <a:moveTo>
                  <a:pt x="9366" y="9548"/>
                </a:moveTo>
                <a:cubicBezTo>
                  <a:pt x="9264" y="9548"/>
                  <a:pt x="9161" y="9578"/>
                  <a:pt x="9073" y="9641"/>
                </a:cubicBezTo>
                <a:lnTo>
                  <a:pt x="7706" y="10541"/>
                </a:lnTo>
                <a:cubicBezTo>
                  <a:pt x="7606" y="10608"/>
                  <a:pt x="7539" y="10741"/>
                  <a:pt x="7506" y="10875"/>
                </a:cubicBezTo>
                <a:cubicBezTo>
                  <a:pt x="7472" y="11008"/>
                  <a:pt x="7506" y="11142"/>
                  <a:pt x="7572" y="11275"/>
                </a:cubicBezTo>
                <a:lnTo>
                  <a:pt x="8540" y="12676"/>
                </a:lnTo>
                <a:cubicBezTo>
                  <a:pt x="8622" y="12820"/>
                  <a:pt x="8779" y="12888"/>
                  <a:pt x="8943" y="12888"/>
                </a:cubicBezTo>
                <a:cubicBezTo>
                  <a:pt x="9045" y="12888"/>
                  <a:pt x="9150" y="12861"/>
                  <a:pt x="9240" y="12809"/>
                </a:cubicBezTo>
                <a:lnTo>
                  <a:pt x="10608" y="11875"/>
                </a:lnTo>
                <a:cubicBezTo>
                  <a:pt x="10841" y="11709"/>
                  <a:pt x="10908" y="11408"/>
                  <a:pt x="10741" y="11175"/>
                </a:cubicBezTo>
                <a:lnTo>
                  <a:pt x="9807" y="9774"/>
                </a:lnTo>
                <a:cubicBezTo>
                  <a:pt x="9703" y="9629"/>
                  <a:pt x="9535" y="9548"/>
                  <a:pt x="9366" y="9548"/>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2528247" y="2556078"/>
            <a:ext cx="168331" cy="198887"/>
          </a:xfrm>
          <a:custGeom>
            <a:avLst/>
            <a:gdLst/>
            <a:ahLst/>
            <a:cxnLst/>
            <a:rect l="l" t="t" r="r" b="b"/>
            <a:pathLst>
              <a:path w="10908" h="12888" extrusionOk="0">
                <a:moveTo>
                  <a:pt x="5604" y="0"/>
                </a:moveTo>
                <a:cubicBezTo>
                  <a:pt x="5037" y="0"/>
                  <a:pt x="4470" y="67"/>
                  <a:pt x="3936" y="267"/>
                </a:cubicBezTo>
                <a:cubicBezTo>
                  <a:pt x="3369" y="434"/>
                  <a:pt x="2836" y="701"/>
                  <a:pt x="2335" y="1034"/>
                </a:cubicBezTo>
                <a:lnTo>
                  <a:pt x="2335" y="1001"/>
                </a:lnTo>
                <a:cubicBezTo>
                  <a:pt x="1768" y="1401"/>
                  <a:pt x="1301" y="1902"/>
                  <a:pt x="968" y="2469"/>
                </a:cubicBezTo>
                <a:cubicBezTo>
                  <a:pt x="601" y="2969"/>
                  <a:pt x="367" y="3503"/>
                  <a:pt x="200" y="4103"/>
                </a:cubicBezTo>
                <a:cubicBezTo>
                  <a:pt x="34" y="4637"/>
                  <a:pt x="0" y="5204"/>
                  <a:pt x="34" y="5738"/>
                </a:cubicBezTo>
                <a:cubicBezTo>
                  <a:pt x="67" y="6238"/>
                  <a:pt x="200" y="6705"/>
                  <a:pt x="434" y="7105"/>
                </a:cubicBezTo>
                <a:cubicBezTo>
                  <a:pt x="501" y="7205"/>
                  <a:pt x="601" y="7272"/>
                  <a:pt x="734" y="7306"/>
                </a:cubicBezTo>
                <a:cubicBezTo>
                  <a:pt x="834" y="7306"/>
                  <a:pt x="934" y="7272"/>
                  <a:pt x="1034" y="7205"/>
                </a:cubicBezTo>
                <a:lnTo>
                  <a:pt x="2335" y="6338"/>
                </a:lnTo>
                <a:cubicBezTo>
                  <a:pt x="2435" y="6305"/>
                  <a:pt x="2502" y="6171"/>
                  <a:pt x="2569" y="6071"/>
                </a:cubicBezTo>
                <a:cubicBezTo>
                  <a:pt x="2569" y="5938"/>
                  <a:pt x="2569" y="5804"/>
                  <a:pt x="2569" y="5671"/>
                </a:cubicBezTo>
                <a:cubicBezTo>
                  <a:pt x="2302" y="4637"/>
                  <a:pt x="2735" y="3570"/>
                  <a:pt x="3636" y="3002"/>
                </a:cubicBezTo>
                <a:cubicBezTo>
                  <a:pt x="4103" y="2636"/>
                  <a:pt x="4670" y="2469"/>
                  <a:pt x="5237" y="2469"/>
                </a:cubicBezTo>
                <a:cubicBezTo>
                  <a:pt x="5704" y="2469"/>
                  <a:pt x="6138" y="2702"/>
                  <a:pt x="6405" y="3103"/>
                </a:cubicBezTo>
                <a:cubicBezTo>
                  <a:pt x="6572" y="3336"/>
                  <a:pt x="6638" y="3603"/>
                  <a:pt x="6638" y="3870"/>
                </a:cubicBezTo>
                <a:cubicBezTo>
                  <a:pt x="6605" y="4170"/>
                  <a:pt x="6572" y="4470"/>
                  <a:pt x="6471" y="4770"/>
                </a:cubicBezTo>
                <a:cubicBezTo>
                  <a:pt x="6405" y="5104"/>
                  <a:pt x="6305" y="5471"/>
                  <a:pt x="6171" y="5838"/>
                </a:cubicBezTo>
                <a:cubicBezTo>
                  <a:pt x="6071" y="6205"/>
                  <a:pt x="5971" y="6572"/>
                  <a:pt x="5938" y="6972"/>
                </a:cubicBezTo>
                <a:cubicBezTo>
                  <a:pt x="5871" y="7372"/>
                  <a:pt x="5871" y="7806"/>
                  <a:pt x="5938" y="8206"/>
                </a:cubicBezTo>
                <a:cubicBezTo>
                  <a:pt x="6004" y="8640"/>
                  <a:pt x="6171" y="9073"/>
                  <a:pt x="6405" y="9440"/>
                </a:cubicBezTo>
                <a:cubicBezTo>
                  <a:pt x="6471" y="9574"/>
                  <a:pt x="6605" y="9641"/>
                  <a:pt x="6738" y="9674"/>
                </a:cubicBezTo>
                <a:cubicBezTo>
                  <a:pt x="6772" y="9682"/>
                  <a:pt x="6805" y="9686"/>
                  <a:pt x="6838" y="9686"/>
                </a:cubicBezTo>
                <a:cubicBezTo>
                  <a:pt x="6938" y="9686"/>
                  <a:pt x="7039" y="9649"/>
                  <a:pt x="7139" y="9574"/>
                </a:cubicBezTo>
                <a:lnTo>
                  <a:pt x="8339" y="8740"/>
                </a:lnTo>
                <a:cubicBezTo>
                  <a:pt x="8440" y="8673"/>
                  <a:pt x="8540" y="8573"/>
                  <a:pt x="8540" y="8440"/>
                </a:cubicBezTo>
                <a:cubicBezTo>
                  <a:pt x="8573" y="8273"/>
                  <a:pt x="8540" y="8139"/>
                  <a:pt x="8473" y="8006"/>
                </a:cubicBezTo>
                <a:cubicBezTo>
                  <a:pt x="8339" y="7739"/>
                  <a:pt x="8306" y="7472"/>
                  <a:pt x="8339" y="7172"/>
                </a:cubicBezTo>
                <a:cubicBezTo>
                  <a:pt x="8373" y="6839"/>
                  <a:pt x="8406" y="6538"/>
                  <a:pt x="8506" y="6205"/>
                </a:cubicBezTo>
                <a:lnTo>
                  <a:pt x="8806" y="5137"/>
                </a:lnTo>
                <a:cubicBezTo>
                  <a:pt x="8907" y="4770"/>
                  <a:pt x="8973" y="4403"/>
                  <a:pt x="9007" y="4003"/>
                </a:cubicBezTo>
                <a:cubicBezTo>
                  <a:pt x="9040" y="3603"/>
                  <a:pt x="9040" y="3203"/>
                  <a:pt x="8973" y="2836"/>
                </a:cubicBezTo>
                <a:cubicBezTo>
                  <a:pt x="8873" y="2369"/>
                  <a:pt x="8673" y="1935"/>
                  <a:pt x="8406" y="1568"/>
                </a:cubicBezTo>
                <a:cubicBezTo>
                  <a:pt x="8106" y="1101"/>
                  <a:pt x="7672" y="701"/>
                  <a:pt x="7172" y="434"/>
                </a:cubicBezTo>
                <a:cubicBezTo>
                  <a:pt x="6672" y="167"/>
                  <a:pt x="6138" y="34"/>
                  <a:pt x="5604" y="0"/>
                </a:cubicBezTo>
                <a:close/>
                <a:moveTo>
                  <a:pt x="9366" y="9548"/>
                </a:moveTo>
                <a:cubicBezTo>
                  <a:pt x="9264" y="9548"/>
                  <a:pt x="9161" y="9578"/>
                  <a:pt x="9073" y="9641"/>
                </a:cubicBezTo>
                <a:lnTo>
                  <a:pt x="7706" y="10541"/>
                </a:lnTo>
                <a:cubicBezTo>
                  <a:pt x="7606" y="10608"/>
                  <a:pt x="7539" y="10741"/>
                  <a:pt x="7506" y="10875"/>
                </a:cubicBezTo>
                <a:cubicBezTo>
                  <a:pt x="7472" y="11008"/>
                  <a:pt x="7506" y="11142"/>
                  <a:pt x="7572" y="11275"/>
                </a:cubicBezTo>
                <a:lnTo>
                  <a:pt x="8540" y="12676"/>
                </a:lnTo>
                <a:cubicBezTo>
                  <a:pt x="8622" y="12820"/>
                  <a:pt x="8779" y="12888"/>
                  <a:pt x="8943" y="12888"/>
                </a:cubicBezTo>
                <a:cubicBezTo>
                  <a:pt x="9045" y="12888"/>
                  <a:pt x="9150" y="12861"/>
                  <a:pt x="9240" y="12809"/>
                </a:cubicBezTo>
                <a:lnTo>
                  <a:pt x="10608" y="11875"/>
                </a:lnTo>
                <a:cubicBezTo>
                  <a:pt x="10841" y="11709"/>
                  <a:pt x="10908" y="11408"/>
                  <a:pt x="10741" y="11175"/>
                </a:cubicBezTo>
                <a:lnTo>
                  <a:pt x="9807" y="9774"/>
                </a:lnTo>
                <a:cubicBezTo>
                  <a:pt x="9703" y="9629"/>
                  <a:pt x="9535" y="9548"/>
                  <a:pt x="9366" y="95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3252514" y="3231820"/>
            <a:ext cx="151356" cy="204797"/>
          </a:xfrm>
          <a:custGeom>
            <a:avLst/>
            <a:gdLst/>
            <a:ahLst/>
            <a:cxnLst/>
            <a:rect l="l" t="t" r="r" b="b"/>
            <a:pathLst>
              <a:path w="9808" h="13271" extrusionOk="0">
                <a:moveTo>
                  <a:pt x="4504" y="1"/>
                </a:moveTo>
                <a:cubicBezTo>
                  <a:pt x="4004" y="1"/>
                  <a:pt x="3503" y="70"/>
                  <a:pt x="3003" y="209"/>
                </a:cubicBezTo>
                <a:cubicBezTo>
                  <a:pt x="2469" y="376"/>
                  <a:pt x="1969" y="609"/>
                  <a:pt x="1535" y="943"/>
                </a:cubicBezTo>
                <a:cubicBezTo>
                  <a:pt x="1135" y="1210"/>
                  <a:pt x="801" y="1610"/>
                  <a:pt x="601" y="2044"/>
                </a:cubicBezTo>
                <a:cubicBezTo>
                  <a:pt x="534" y="2144"/>
                  <a:pt x="534" y="2244"/>
                  <a:pt x="601" y="2344"/>
                </a:cubicBezTo>
                <a:cubicBezTo>
                  <a:pt x="635" y="2444"/>
                  <a:pt x="701" y="2544"/>
                  <a:pt x="801" y="2578"/>
                </a:cubicBezTo>
                <a:lnTo>
                  <a:pt x="2236" y="3211"/>
                </a:lnTo>
                <a:cubicBezTo>
                  <a:pt x="2309" y="3260"/>
                  <a:pt x="2400" y="3291"/>
                  <a:pt x="2496" y="3291"/>
                </a:cubicBezTo>
                <a:cubicBezTo>
                  <a:pt x="2531" y="3291"/>
                  <a:pt x="2567" y="3287"/>
                  <a:pt x="2603" y="3278"/>
                </a:cubicBezTo>
                <a:cubicBezTo>
                  <a:pt x="2703" y="3211"/>
                  <a:pt x="2836" y="3145"/>
                  <a:pt x="2903" y="3078"/>
                </a:cubicBezTo>
                <a:cubicBezTo>
                  <a:pt x="3493" y="2572"/>
                  <a:pt x="4083" y="2319"/>
                  <a:pt x="4689" y="2319"/>
                </a:cubicBezTo>
                <a:cubicBezTo>
                  <a:pt x="5043" y="2319"/>
                  <a:pt x="5403" y="2405"/>
                  <a:pt x="5772" y="2578"/>
                </a:cubicBezTo>
                <a:cubicBezTo>
                  <a:pt x="6305" y="2778"/>
                  <a:pt x="6772" y="3145"/>
                  <a:pt x="7072" y="3645"/>
                </a:cubicBezTo>
                <a:cubicBezTo>
                  <a:pt x="7306" y="4079"/>
                  <a:pt x="7339" y="4579"/>
                  <a:pt x="7139" y="5013"/>
                </a:cubicBezTo>
                <a:cubicBezTo>
                  <a:pt x="7039" y="5246"/>
                  <a:pt x="6839" y="5446"/>
                  <a:pt x="6605" y="5580"/>
                </a:cubicBezTo>
                <a:cubicBezTo>
                  <a:pt x="6339" y="5713"/>
                  <a:pt x="6072" y="5847"/>
                  <a:pt x="5772" y="5947"/>
                </a:cubicBezTo>
                <a:cubicBezTo>
                  <a:pt x="5438" y="6013"/>
                  <a:pt x="5104" y="6113"/>
                  <a:pt x="4737" y="6213"/>
                </a:cubicBezTo>
                <a:cubicBezTo>
                  <a:pt x="4337" y="6347"/>
                  <a:pt x="3970" y="6480"/>
                  <a:pt x="3637" y="6647"/>
                </a:cubicBezTo>
                <a:cubicBezTo>
                  <a:pt x="3236" y="6814"/>
                  <a:pt x="2903" y="7047"/>
                  <a:pt x="2603" y="7314"/>
                </a:cubicBezTo>
                <a:cubicBezTo>
                  <a:pt x="2236" y="7581"/>
                  <a:pt x="1969" y="7948"/>
                  <a:pt x="1769" y="8382"/>
                </a:cubicBezTo>
                <a:cubicBezTo>
                  <a:pt x="1669" y="8482"/>
                  <a:pt x="1669" y="8615"/>
                  <a:pt x="1735" y="8749"/>
                </a:cubicBezTo>
                <a:cubicBezTo>
                  <a:pt x="1802" y="8882"/>
                  <a:pt x="1902" y="8982"/>
                  <a:pt x="2002" y="9049"/>
                </a:cubicBezTo>
                <a:lnTo>
                  <a:pt x="3336" y="9649"/>
                </a:lnTo>
                <a:cubicBezTo>
                  <a:pt x="3386" y="9666"/>
                  <a:pt x="3453" y="9674"/>
                  <a:pt x="3520" y="9674"/>
                </a:cubicBezTo>
                <a:cubicBezTo>
                  <a:pt x="3587" y="9674"/>
                  <a:pt x="3653" y="9666"/>
                  <a:pt x="3703" y="9649"/>
                </a:cubicBezTo>
                <a:cubicBezTo>
                  <a:pt x="3837" y="9583"/>
                  <a:pt x="3937" y="9482"/>
                  <a:pt x="4004" y="9382"/>
                </a:cubicBezTo>
                <a:cubicBezTo>
                  <a:pt x="4170" y="9116"/>
                  <a:pt x="4404" y="8915"/>
                  <a:pt x="4671" y="8815"/>
                </a:cubicBezTo>
                <a:cubicBezTo>
                  <a:pt x="4971" y="8649"/>
                  <a:pt x="5271" y="8548"/>
                  <a:pt x="5571" y="8448"/>
                </a:cubicBezTo>
                <a:lnTo>
                  <a:pt x="6639" y="8148"/>
                </a:lnTo>
                <a:cubicBezTo>
                  <a:pt x="7006" y="8048"/>
                  <a:pt x="7373" y="7881"/>
                  <a:pt x="7706" y="7715"/>
                </a:cubicBezTo>
                <a:cubicBezTo>
                  <a:pt x="8073" y="7548"/>
                  <a:pt x="8407" y="7314"/>
                  <a:pt x="8674" y="7047"/>
                </a:cubicBezTo>
                <a:cubicBezTo>
                  <a:pt x="9007" y="6714"/>
                  <a:pt x="9274" y="6347"/>
                  <a:pt x="9441" y="5947"/>
                </a:cubicBezTo>
                <a:cubicBezTo>
                  <a:pt x="9708" y="5413"/>
                  <a:pt x="9808" y="4846"/>
                  <a:pt x="9774" y="4279"/>
                </a:cubicBezTo>
                <a:cubicBezTo>
                  <a:pt x="9708" y="3712"/>
                  <a:pt x="9574" y="3211"/>
                  <a:pt x="9274" y="2711"/>
                </a:cubicBezTo>
                <a:cubicBezTo>
                  <a:pt x="9007" y="2244"/>
                  <a:pt x="8640" y="1777"/>
                  <a:pt x="8207" y="1443"/>
                </a:cubicBezTo>
                <a:cubicBezTo>
                  <a:pt x="7773" y="1043"/>
                  <a:pt x="7239" y="709"/>
                  <a:pt x="6706" y="476"/>
                </a:cubicBezTo>
                <a:lnTo>
                  <a:pt x="6739" y="476"/>
                </a:lnTo>
                <a:cubicBezTo>
                  <a:pt x="6138" y="209"/>
                  <a:pt x="5471" y="42"/>
                  <a:pt x="4804" y="9"/>
                </a:cubicBezTo>
                <a:cubicBezTo>
                  <a:pt x="4704" y="3"/>
                  <a:pt x="4604" y="1"/>
                  <a:pt x="4504" y="1"/>
                </a:cubicBezTo>
                <a:close/>
                <a:moveTo>
                  <a:pt x="1252" y="9999"/>
                </a:moveTo>
                <a:cubicBezTo>
                  <a:pt x="1185" y="9999"/>
                  <a:pt x="1118" y="10016"/>
                  <a:pt x="1068" y="10050"/>
                </a:cubicBezTo>
                <a:cubicBezTo>
                  <a:pt x="935" y="10116"/>
                  <a:pt x="835" y="10183"/>
                  <a:pt x="768" y="10316"/>
                </a:cubicBezTo>
                <a:lnTo>
                  <a:pt x="67" y="11851"/>
                </a:lnTo>
                <a:cubicBezTo>
                  <a:pt x="1" y="11984"/>
                  <a:pt x="1" y="12118"/>
                  <a:pt x="67" y="12251"/>
                </a:cubicBezTo>
                <a:cubicBezTo>
                  <a:pt x="101" y="12385"/>
                  <a:pt x="201" y="12485"/>
                  <a:pt x="334" y="12551"/>
                </a:cubicBezTo>
                <a:lnTo>
                  <a:pt x="1835" y="13218"/>
                </a:lnTo>
                <a:cubicBezTo>
                  <a:pt x="1907" y="13254"/>
                  <a:pt x="1981" y="13271"/>
                  <a:pt x="2053" y="13271"/>
                </a:cubicBezTo>
                <a:cubicBezTo>
                  <a:pt x="2251" y="13271"/>
                  <a:pt x="2438" y="13147"/>
                  <a:pt x="2536" y="12952"/>
                </a:cubicBezTo>
                <a:lnTo>
                  <a:pt x="3236" y="11417"/>
                </a:lnTo>
                <a:cubicBezTo>
                  <a:pt x="3336" y="11150"/>
                  <a:pt x="3203" y="10850"/>
                  <a:pt x="2970" y="10750"/>
                </a:cubicBezTo>
                <a:lnTo>
                  <a:pt x="1435" y="10050"/>
                </a:lnTo>
                <a:cubicBezTo>
                  <a:pt x="1385" y="10016"/>
                  <a:pt x="1318" y="9999"/>
                  <a:pt x="1252" y="9999"/>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3252514" y="3231820"/>
            <a:ext cx="151356" cy="204797"/>
          </a:xfrm>
          <a:custGeom>
            <a:avLst/>
            <a:gdLst/>
            <a:ahLst/>
            <a:cxnLst/>
            <a:rect l="l" t="t" r="r" b="b"/>
            <a:pathLst>
              <a:path w="9808" h="13271" extrusionOk="0">
                <a:moveTo>
                  <a:pt x="4504" y="1"/>
                </a:moveTo>
                <a:cubicBezTo>
                  <a:pt x="4004" y="1"/>
                  <a:pt x="3503" y="70"/>
                  <a:pt x="3003" y="209"/>
                </a:cubicBezTo>
                <a:cubicBezTo>
                  <a:pt x="2469" y="376"/>
                  <a:pt x="1969" y="609"/>
                  <a:pt x="1535" y="943"/>
                </a:cubicBezTo>
                <a:cubicBezTo>
                  <a:pt x="1135" y="1210"/>
                  <a:pt x="801" y="1610"/>
                  <a:pt x="601" y="2044"/>
                </a:cubicBezTo>
                <a:cubicBezTo>
                  <a:pt x="534" y="2144"/>
                  <a:pt x="534" y="2244"/>
                  <a:pt x="601" y="2344"/>
                </a:cubicBezTo>
                <a:cubicBezTo>
                  <a:pt x="635" y="2444"/>
                  <a:pt x="701" y="2544"/>
                  <a:pt x="801" y="2578"/>
                </a:cubicBezTo>
                <a:lnTo>
                  <a:pt x="2236" y="3211"/>
                </a:lnTo>
                <a:cubicBezTo>
                  <a:pt x="2309" y="3260"/>
                  <a:pt x="2400" y="3291"/>
                  <a:pt x="2496" y="3291"/>
                </a:cubicBezTo>
                <a:cubicBezTo>
                  <a:pt x="2531" y="3291"/>
                  <a:pt x="2567" y="3287"/>
                  <a:pt x="2603" y="3278"/>
                </a:cubicBezTo>
                <a:cubicBezTo>
                  <a:pt x="2703" y="3211"/>
                  <a:pt x="2836" y="3145"/>
                  <a:pt x="2903" y="3078"/>
                </a:cubicBezTo>
                <a:cubicBezTo>
                  <a:pt x="3493" y="2572"/>
                  <a:pt x="4083" y="2319"/>
                  <a:pt x="4689" y="2319"/>
                </a:cubicBezTo>
                <a:cubicBezTo>
                  <a:pt x="5043" y="2319"/>
                  <a:pt x="5403" y="2405"/>
                  <a:pt x="5772" y="2578"/>
                </a:cubicBezTo>
                <a:cubicBezTo>
                  <a:pt x="6305" y="2778"/>
                  <a:pt x="6772" y="3145"/>
                  <a:pt x="7072" y="3645"/>
                </a:cubicBezTo>
                <a:cubicBezTo>
                  <a:pt x="7306" y="4079"/>
                  <a:pt x="7339" y="4579"/>
                  <a:pt x="7139" y="5013"/>
                </a:cubicBezTo>
                <a:cubicBezTo>
                  <a:pt x="7039" y="5246"/>
                  <a:pt x="6839" y="5446"/>
                  <a:pt x="6605" y="5580"/>
                </a:cubicBezTo>
                <a:cubicBezTo>
                  <a:pt x="6339" y="5713"/>
                  <a:pt x="6072" y="5847"/>
                  <a:pt x="5772" y="5947"/>
                </a:cubicBezTo>
                <a:cubicBezTo>
                  <a:pt x="5438" y="6013"/>
                  <a:pt x="5104" y="6113"/>
                  <a:pt x="4737" y="6213"/>
                </a:cubicBezTo>
                <a:cubicBezTo>
                  <a:pt x="4337" y="6347"/>
                  <a:pt x="3970" y="6480"/>
                  <a:pt x="3637" y="6647"/>
                </a:cubicBezTo>
                <a:cubicBezTo>
                  <a:pt x="3236" y="6814"/>
                  <a:pt x="2903" y="7047"/>
                  <a:pt x="2603" y="7314"/>
                </a:cubicBezTo>
                <a:cubicBezTo>
                  <a:pt x="2236" y="7581"/>
                  <a:pt x="1969" y="7948"/>
                  <a:pt x="1769" y="8382"/>
                </a:cubicBezTo>
                <a:cubicBezTo>
                  <a:pt x="1669" y="8482"/>
                  <a:pt x="1669" y="8615"/>
                  <a:pt x="1735" y="8749"/>
                </a:cubicBezTo>
                <a:cubicBezTo>
                  <a:pt x="1802" y="8882"/>
                  <a:pt x="1902" y="8982"/>
                  <a:pt x="2002" y="9049"/>
                </a:cubicBezTo>
                <a:lnTo>
                  <a:pt x="3336" y="9649"/>
                </a:lnTo>
                <a:cubicBezTo>
                  <a:pt x="3386" y="9666"/>
                  <a:pt x="3453" y="9674"/>
                  <a:pt x="3520" y="9674"/>
                </a:cubicBezTo>
                <a:cubicBezTo>
                  <a:pt x="3587" y="9674"/>
                  <a:pt x="3653" y="9666"/>
                  <a:pt x="3703" y="9649"/>
                </a:cubicBezTo>
                <a:cubicBezTo>
                  <a:pt x="3837" y="9583"/>
                  <a:pt x="3937" y="9482"/>
                  <a:pt x="4004" y="9382"/>
                </a:cubicBezTo>
                <a:cubicBezTo>
                  <a:pt x="4170" y="9116"/>
                  <a:pt x="4404" y="8915"/>
                  <a:pt x="4671" y="8815"/>
                </a:cubicBezTo>
                <a:cubicBezTo>
                  <a:pt x="4971" y="8649"/>
                  <a:pt x="5271" y="8548"/>
                  <a:pt x="5571" y="8448"/>
                </a:cubicBezTo>
                <a:lnTo>
                  <a:pt x="6639" y="8148"/>
                </a:lnTo>
                <a:cubicBezTo>
                  <a:pt x="7006" y="8048"/>
                  <a:pt x="7373" y="7881"/>
                  <a:pt x="7706" y="7715"/>
                </a:cubicBezTo>
                <a:cubicBezTo>
                  <a:pt x="8073" y="7548"/>
                  <a:pt x="8407" y="7314"/>
                  <a:pt x="8674" y="7047"/>
                </a:cubicBezTo>
                <a:cubicBezTo>
                  <a:pt x="9007" y="6714"/>
                  <a:pt x="9274" y="6347"/>
                  <a:pt x="9441" y="5947"/>
                </a:cubicBezTo>
                <a:cubicBezTo>
                  <a:pt x="9708" y="5413"/>
                  <a:pt x="9808" y="4846"/>
                  <a:pt x="9774" y="4279"/>
                </a:cubicBezTo>
                <a:cubicBezTo>
                  <a:pt x="9708" y="3712"/>
                  <a:pt x="9574" y="3211"/>
                  <a:pt x="9274" y="2711"/>
                </a:cubicBezTo>
                <a:cubicBezTo>
                  <a:pt x="9007" y="2244"/>
                  <a:pt x="8640" y="1777"/>
                  <a:pt x="8207" y="1443"/>
                </a:cubicBezTo>
                <a:cubicBezTo>
                  <a:pt x="7773" y="1043"/>
                  <a:pt x="7239" y="709"/>
                  <a:pt x="6706" y="476"/>
                </a:cubicBezTo>
                <a:lnTo>
                  <a:pt x="6739" y="476"/>
                </a:lnTo>
                <a:cubicBezTo>
                  <a:pt x="6138" y="209"/>
                  <a:pt x="5471" y="42"/>
                  <a:pt x="4804" y="9"/>
                </a:cubicBezTo>
                <a:cubicBezTo>
                  <a:pt x="4704" y="3"/>
                  <a:pt x="4604" y="1"/>
                  <a:pt x="4504" y="1"/>
                </a:cubicBezTo>
                <a:close/>
                <a:moveTo>
                  <a:pt x="1252" y="9999"/>
                </a:moveTo>
                <a:cubicBezTo>
                  <a:pt x="1185" y="9999"/>
                  <a:pt x="1118" y="10016"/>
                  <a:pt x="1068" y="10050"/>
                </a:cubicBezTo>
                <a:cubicBezTo>
                  <a:pt x="935" y="10116"/>
                  <a:pt x="835" y="10183"/>
                  <a:pt x="768" y="10316"/>
                </a:cubicBezTo>
                <a:lnTo>
                  <a:pt x="67" y="11851"/>
                </a:lnTo>
                <a:cubicBezTo>
                  <a:pt x="1" y="11984"/>
                  <a:pt x="1" y="12118"/>
                  <a:pt x="67" y="12251"/>
                </a:cubicBezTo>
                <a:cubicBezTo>
                  <a:pt x="101" y="12385"/>
                  <a:pt x="201" y="12485"/>
                  <a:pt x="334" y="12551"/>
                </a:cubicBezTo>
                <a:lnTo>
                  <a:pt x="1835" y="13218"/>
                </a:lnTo>
                <a:cubicBezTo>
                  <a:pt x="1907" y="13254"/>
                  <a:pt x="1981" y="13271"/>
                  <a:pt x="2053" y="13271"/>
                </a:cubicBezTo>
                <a:cubicBezTo>
                  <a:pt x="2251" y="13271"/>
                  <a:pt x="2438" y="13147"/>
                  <a:pt x="2536" y="12952"/>
                </a:cubicBezTo>
                <a:lnTo>
                  <a:pt x="3236" y="11417"/>
                </a:lnTo>
                <a:cubicBezTo>
                  <a:pt x="3336" y="11150"/>
                  <a:pt x="3203" y="10850"/>
                  <a:pt x="2970" y="10750"/>
                </a:cubicBezTo>
                <a:lnTo>
                  <a:pt x="1435" y="10050"/>
                </a:lnTo>
                <a:cubicBezTo>
                  <a:pt x="1385" y="10016"/>
                  <a:pt x="1318" y="9999"/>
                  <a:pt x="1252" y="99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1838455" y="1352110"/>
            <a:ext cx="274904" cy="381308"/>
          </a:xfrm>
          <a:custGeom>
            <a:avLst/>
            <a:gdLst/>
            <a:ahLst/>
            <a:cxnLst/>
            <a:rect l="l" t="t" r="r" b="b"/>
            <a:pathLst>
              <a:path w="17814" h="24709" extrusionOk="0">
                <a:moveTo>
                  <a:pt x="17280" y="930"/>
                </a:moveTo>
                <a:cubicBezTo>
                  <a:pt x="17346" y="1097"/>
                  <a:pt x="17380" y="1263"/>
                  <a:pt x="17380" y="1464"/>
                </a:cubicBezTo>
                <a:lnTo>
                  <a:pt x="17380" y="12872"/>
                </a:lnTo>
                <a:lnTo>
                  <a:pt x="11976" y="10570"/>
                </a:lnTo>
                <a:lnTo>
                  <a:pt x="17280" y="930"/>
                </a:lnTo>
                <a:close/>
                <a:moveTo>
                  <a:pt x="16850" y="650"/>
                </a:moveTo>
                <a:cubicBezTo>
                  <a:pt x="16894" y="650"/>
                  <a:pt x="16938" y="655"/>
                  <a:pt x="16979" y="663"/>
                </a:cubicBezTo>
                <a:lnTo>
                  <a:pt x="9474" y="14273"/>
                </a:lnTo>
                <a:cubicBezTo>
                  <a:pt x="9243" y="14735"/>
                  <a:pt x="8874" y="15019"/>
                  <a:pt x="8579" y="15019"/>
                </a:cubicBezTo>
                <a:cubicBezTo>
                  <a:pt x="8491" y="15019"/>
                  <a:pt x="8409" y="14994"/>
                  <a:pt x="8340" y="14940"/>
                </a:cubicBezTo>
                <a:lnTo>
                  <a:pt x="835" y="10003"/>
                </a:lnTo>
                <a:cubicBezTo>
                  <a:pt x="968" y="9769"/>
                  <a:pt x="1135" y="9603"/>
                  <a:pt x="1368" y="9469"/>
                </a:cubicBezTo>
                <a:lnTo>
                  <a:pt x="16479" y="763"/>
                </a:lnTo>
                <a:cubicBezTo>
                  <a:pt x="16579" y="688"/>
                  <a:pt x="16717" y="650"/>
                  <a:pt x="16850" y="650"/>
                </a:cubicBezTo>
                <a:close/>
                <a:moveTo>
                  <a:pt x="534" y="10603"/>
                </a:moveTo>
                <a:lnTo>
                  <a:pt x="5805" y="14106"/>
                </a:lnTo>
                <a:lnTo>
                  <a:pt x="401" y="22679"/>
                </a:lnTo>
                <a:lnTo>
                  <a:pt x="401" y="11237"/>
                </a:lnTo>
                <a:cubicBezTo>
                  <a:pt x="401" y="11037"/>
                  <a:pt x="468" y="10804"/>
                  <a:pt x="534" y="10603"/>
                </a:cubicBezTo>
                <a:close/>
                <a:moveTo>
                  <a:pt x="11676" y="11137"/>
                </a:moveTo>
                <a:lnTo>
                  <a:pt x="17380" y="13606"/>
                </a:lnTo>
                <a:cubicBezTo>
                  <a:pt x="17346" y="14239"/>
                  <a:pt x="17013" y="14840"/>
                  <a:pt x="16479" y="15240"/>
                </a:cubicBezTo>
                <a:lnTo>
                  <a:pt x="1368" y="23946"/>
                </a:lnTo>
                <a:cubicBezTo>
                  <a:pt x="1244" y="24017"/>
                  <a:pt x="1125" y="24050"/>
                  <a:pt x="1016" y="24050"/>
                </a:cubicBezTo>
                <a:cubicBezTo>
                  <a:pt x="712" y="24050"/>
                  <a:pt x="483" y="23796"/>
                  <a:pt x="434" y="23379"/>
                </a:cubicBezTo>
                <a:lnTo>
                  <a:pt x="6172" y="14306"/>
                </a:lnTo>
                <a:lnTo>
                  <a:pt x="8040" y="15574"/>
                </a:lnTo>
                <a:cubicBezTo>
                  <a:pt x="8160" y="15634"/>
                  <a:pt x="8293" y="15667"/>
                  <a:pt x="8428" y="15667"/>
                </a:cubicBezTo>
                <a:cubicBezTo>
                  <a:pt x="8593" y="15667"/>
                  <a:pt x="8760" y="15617"/>
                  <a:pt x="8907" y="15507"/>
                </a:cubicBezTo>
                <a:cubicBezTo>
                  <a:pt x="9274" y="15273"/>
                  <a:pt x="9574" y="14940"/>
                  <a:pt x="9808" y="14540"/>
                </a:cubicBezTo>
                <a:lnTo>
                  <a:pt x="11676" y="11137"/>
                </a:lnTo>
                <a:close/>
                <a:moveTo>
                  <a:pt x="17005" y="0"/>
                </a:moveTo>
                <a:cubicBezTo>
                  <a:pt x="16843" y="0"/>
                  <a:pt x="16665" y="53"/>
                  <a:pt x="16479" y="163"/>
                </a:cubicBezTo>
                <a:lnTo>
                  <a:pt x="1368" y="8902"/>
                </a:lnTo>
                <a:cubicBezTo>
                  <a:pt x="501" y="9503"/>
                  <a:pt x="1" y="10470"/>
                  <a:pt x="1" y="11504"/>
                </a:cubicBezTo>
                <a:lnTo>
                  <a:pt x="1" y="23513"/>
                </a:lnTo>
                <a:cubicBezTo>
                  <a:pt x="1" y="24259"/>
                  <a:pt x="335" y="24709"/>
                  <a:pt x="823" y="24709"/>
                </a:cubicBezTo>
                <a:cubicBezTo>
                  <a:pt x="989" y="24709"/>
                  <a:pt x="1173" y="24657"/>
                  <a:pt x="1368" y="24547"/>
                </a:cubicBezTo>
                <a:lnTo>
                  <a:pt x="16479" y="15807"/>
                </a:lnTo>
                <a:cubicBezTo>
                  <a:pt x="17313" y="15207"/>
                  <a:pt x="17813" y="14239"/>
                  <a:pt x="17813" y="13205"/>
                </a:cubicBezTo>
                <a:lnTo>
                  <a:pt x="17813" y="1197"/>
                </a:lnTo>
                <a:cubicBezTo>
                  <a:pt x="17813" y="450"/>
                  <a:pt x="17479" y="0"/>
                  <a:pt x="170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1838455" y="1352110"/>
            <a:ext cx="274904" cy="381308"/>
          </a:xfrm>
          <a:custGeom>
            <a:avLst/>
            <a:gdLst/>
            <a:ahLst/>
            <a:cxnLst/>
            <a:rect l="l" t="t" r="r" b="b"/>
            <a:pathLst>
              <a:path w="17814" h="24709" extrusionOk="0">
                <a:moveTo>
                  <a:pt x="17280" y="930"/>
                </a:moveTo>
                <a:cubicBezTo>
                  <a:pt x="17346" y="1097"/>
                  <a:pt x="17380" y="1263"/>
                  <a:pt x="17380" y="1464"/>
                </a:cubicBezTo>
                <a:lnTo>
                  <a:pt x="17380" y="12872"/>
                </a:lnTo>
                <a:lnTo>
                  <a:pt x="11976" y="10570"/>
                </a:lnTo>
                <a:lnTo>
                  <a:pt x="17280" y="930"/>
                </a:lnTo>
                <a:close/>
                <a:moveTo>
                  <a:pt x="16850" y="650"/>
                </a:moveTo>
                <a:cubicBezTo>
                  <a:pt x="16894" y="650"/>
                  <a:pt x="16938" y="655"/>
                  <a:pt x="16979" y="663"/>
                </a:cubicBezTo>
                <a:lnTo>
                  <a:pt x="9474" y="14273"/>
                </a:lnTo>
                <a:cubicBezTo>
                  <a:pt x="9243" y="14735"/>
                  <a:pt x="8874" y="15019"/>
                  <a:pt x="8579" y="15019"/>
                </a:cubicBezTo>
                <a:cubicBezTo>
                  <a:pt x="8491" y="15019"/>
                  <a:pt x="8409" y="14994"/>
                  <a:pt x="8340" y="14940"/>
                </a:cubicBezTo>
                <a:lnTo>
                  <a:pt x="835" y="10003"/>
                </a:lnTo>
                <a:cubicBezTo>
                  <a:pt x="968" y="9769"/>
                  <a:pt x="1135" y="9603"/>
                  <a:pt x="1368" y="9469"/>
                </a:cubicBezTo>
                <a:lnTo>
                  <a:pt x="16479" y="763"/>
                </a:lnTo>
                <a:cubicBezTo>
                  <a:pt x="16579" y="688"/>
                  <a:pt x="16717" y="650"/>
                  <a:pt x="16850" y="650"/>
                </a:cubicBezTo>
                <a:close/>
                <a:moveTo>
                  <a:pt x="534" y="10603"/>
                </a:moveTo>
                <a:lnTo>
                  <a:pt x="5805" y="14106"/>
                </a:lnTo>
                <a:lnTo>
                  <a:pt x="401" y="22679"/>
                </a:lnTo>
                <a:lnTo>
                  <a:pt x="401" y="11237"/>
                </a:lnTo>
                <a:cubicBezTo>
                  <a:pt x="401" y="11037"/>
                  <a:pt x="468" y="10804"/>
                  <a:pt x="534" y="10603"/>
                </a:cubicBezTo>
                <a:close/>
                <a:moveTo>
                  <a:pt x="11676" y="11137"/>
                </a:moveTo>
                <a:lnTo>
                  <a:pt x="17380" y="13606"/>
                </a:lnTo>
                <a:cubicBezTo>
                  <a:pt x="17346" y="14239"/>
                  <a:pt x="17013" y="14840"/>
                  <a:pt x="16479" y="15240"/>
                </a:cubicBezTo>
                <a:lnTo>
                  <a:pt x="1368" y="23946"/>
                </a:lnTo>
                <a:cubicBezTo>
                  <a:pt x="1244" y="24017"/>
                  <a:pt x="1125" y="24050"/>
                  <a:pt x="1016" y="24050"/>
                </a:cubicBezTo>
                <a:cubicBezTo>
                  <a:pt x="712" y="24050"/>
                  <a:pt x="483" y="23796"/>
                  <a:pt x="434" y="23379"/>
                </a:cubicBezTo>
                <a:lnTo>
                  <a:pt x="6172" y="14306"/>
                </a:lnTo>
                <a:lnTo>
                  <a:pt x="8040" y="15574"/>
                </a:lnTo>
                <a:cubicBezTo>
                  <a:pt x="8160" y="15634"/>
                  <a:pt x="8293" y="15667"/>
                  <a:pt x="8428" y="15667"/>
                </a:cubicBezTo>
                <a:cubicBezTo>
                  <a:pt x="8593" y="15667"/>
                  <a:pt x="8760" y="15617"/>
                  <a:pt x="8907" y="15507"/>
                </a:cubicBezTo>
                <a:cubicBezTo>
                  <a:pt x="9274" y="15273"/>
                  <a:pt x="9574" y="14940"/>
                  <a:pt x="9808" y="14540"/>
                </a:cubicBezTo>
                <a:lnTo>
                  <a:pt x="11676" y="11137"/>
                </a:lnTo>
                <a:close/>
                <a:moveTo>
                  <a:pt x="17005" y="0"/>
                </a:moveTo>
                <a:cubicBezTo>
                  <a:pt x="16843" y="0"/>
                  <a:pt x="16665" y="53"/>
                  <a:pt x="16479" y="163"/>
                </a:cubicBezTo>
                <a:lnTo>
                  <a:pt x="1368" y="8902"/>
                </a:lnTo>
                <a:cubicBezTo>
                  <a:pt x="501" y="9503"/>
                  <a:pt x="1" y="10470"/>
                  <a:pt x="1" y="11504"/>
                </a:cubicBezTo>
                <a:lnTo>
                  <a:pt x="1" y="23513"/>
                </a:lnTo>
                <a:cubicBezTo>
                  <a:pt x="1" y="24259"/>
                  <a:pt x="335" y="24709"/>
                  <a:pt x="823" y="24709"/>
                </a:cubicBezTo>
                <a:cubicBezTo>
                  <a:pt x="989" y="24709"/>
                  <a:pt x="1173" y="24657"/>
                  <a:pt x="1368" y="24547"/>
                </a:cubicBezTo>
                <a:lnTo>
                  <a:pt x="16479" y="15807"/>
                </a:lnTo>
                <a:cubicBezTo>
                  <a:pt x="17313" y="15207"/>
                  <a:pt x="17813" y="14239"/>
                  <a:pt x="17813" y="13205"/>
                </a:cubicBezTo>
                <a:lnTo>
                  <a:pt x="17813" y="1197"/>
                </a:lnTo>
                <a:cubicBezTo>
                  <a:pt x="17813" y="450"/>
                  <a:pt x="17479" y="0"/>
                  <a:pt x="17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2076277" y="1333576"/>
            <a:ext cx="275414" cy="381308"/>
          </a:xfrm>
          <a:custGeom>
            <a:avLst/>
            <a:gdLst/>
            <a:ahLst/>
            <a:cxnLst/>
            <a:rect l="l" t="t" r="r" b="b"/>
            <a:pathLst>
              <a:path w="17847" h="24709" extrusionOk="0">
                <a:moveTo>
                  <a:pt x="17280" y="930"/>
                </a:moveTo>
                <a:cubicBezTo>
                  <a:pt x="17380" y="1097"/>
                  <a:pt x="17413" y="1264"/>
                  <a:pt x="17413" y="1464"/>
                </a:cubicBezTo>
                <a:lnTo>
                  <a:pt x="17413" y="12872"/>
                </a:lnTo>
                <a:lnTo>
                  <a:pt x="11976" y="10570"/>
                </a:lnTo>
                <a:lnTo>
                  <a:pt x="17280" y="930"/>
                </a:lnTo>
                <a:close/>
                <a:moveTo>
                  <a:pt x="11642" y="11171"/>
                </a:moveTo>
                <a:lnTo>
                  <a:pt x="17380" y="13606"/>
                </a:lnTo>
                <a:cubicBezTo>
                  <a:pt x="17346" y="14273"/>
                  <a:pt x="17013" y="14840"/>
                  <a:pt x="16479" y="15240"/>
                </a:cubicBezTo>
                <a:lnTo>
                  <a:pt x="1368" y="23946"/>
                </a:lnTo>
                <a:cubicBezTo>
                  <a:pt x="1244" y="24017"/>
                  <a:pt x="1125" y="24050"/>
                  <a:pt x="1016" y="24050"/>
                </a:cubicBezTo>
                <a:cubicBezTo>
                  <a:pt x="712" y="24050"/>
                  <a:pt x="483" y="23796"/>
                  <a:pt x="434" y="23379"/>
                </a:cubicBezTo>
                <a:lnTo>
                  <a:pt x="6172" y="14306"/>
                </a:lnTo>
                <a:lnTo>
                  <a:pt x="8040" y="15574"/>
                </a:lnTo>
                <a:cubicBezTo>
                  <a:pt x="8160" y="15634"/>
                  <a:pt x="8293" y="15667"/>
                  <a:pt x="8428" y="15667"/>
                </a:cubicBezTo>
                <a:cubicBezTo>
                  <a:pt x="8593" y="15667"/>
                  <a:pt x="8760" y="15617"/>
                  <a:pt x="8907" y="15507"/>
                </a:cubicBezTo>
                <a:cubicBezTo>
                  <a:pt x="9274" y="15274"/>
                  <a:pt x="9574" y="14940"/>
                  <a:pt x="9774" y="14573"/>
                </a:cubicBezTo>
                <a:lnTo>
                  <a:pt x="11642" y="11171"/>
                </a:lnTo>
                <a:close/>
                <a:moveTo>
                  <a:pt x="17010" y="1"/>
                </a:moveTo>
                <a:cubicBezTo>
                  <a:pt x="16845" y="1"/>
                  <a:pt x="16665" y="53"/>
                  <a:pt x="16479" y="163"/>
                </a:cubicBezTo>
                <a:lnTo>
                  <a:pt x="3570" y="7635"/>
                </a:lnTo>
                <a:lnTo>
                  <a:pt x="3570" y="8202"/>
                </a:lnTo>
                <a:lnTo>
                  <a:pt x="16479" y="763"/>
                </a:lnTo>
                <a:cubicBezTo>
                  <a:pt x="16604" y="688"/>
                  <a:pt x="16729" y="651"/>
                  <a:pt x="16868" y="651"/>
                </a:cubicBezTo>
                <a:cubicBezTo>
                  <a:pt x="16915" y="651"/>
                  <a:pt x="16963" y="655"/>
                  <a:pt x="17013" y="663"/>
                </a:cubicBezTo>
                <a:lnTo>
                  <a:pt x="9507" y="14273"/>
                </a:lnTo>
                <a:cubicBezTo>
                  <a:pt x="9251" y="14735"/>
                  <a:pt x="8895" y="15019"/>
                  <a:pt x="8593" y="15019"/>
                </a:cubicBezTo>
                <a:cubicBezTo>
                  <a:pt x="8502" y="15019"/>
                  <a:pt x="8417" y="14994"/>
                  <a:pt x="8340" y="14940"/>
                </a:cubicBezTo>
                <a:lnTo>
                  <a:pt x="3570" y="11771"/>
                </a:lnTo>
                <a:lnTo>
                  <a:pt x="3570" y="12572"/>
                </a:lnTo>
                <a:lnTo>
                  <a:pt x="5838" y="14106"/>
                </a:lnTo>
                <a:lnTo>
                  <a:pt x="434" y="22679"/>
                </a:lnTo>
                <a:lnTo>
                  <a:pt x="434" y="18676"/>
                </a:lnTo>
                <a:lnTo>
                  <a:pt x="1" y="18943"/>
                </a:lnTo>
                <a:lnTo>
                  <a:pt x="1" y="23513"/>
                </a:lnTo>
                <a:cubicBezTo>
                  <a:pt x="1" y="24259"/>
                  <a:pt x="353" y="24709"/>
                  <a:pt x="837" y="24709"/>
                </a:cubicBezTo>
                <a:cubicBezTo>
                  <a:pt x="1002" y="24709"/>
                  <a:pt x="1182" y="24657"/>
                  <a:pt x="1368" y="24547"/>
                </a:cubicBezTo>
                <a:lnTo>
                  <a:pt x="16479" y="15807"/>
                </a:lnTo>
                <a:cubicBezTo>
                  <a:pt x="17313" y="15207"/>
                  <a:pt x="17813" y="14239"/>
                  <a:pt x="17847" y="13205"/>
                </a:cubicBezTo>
                <a:lnTo>
                  <a:pt x="17847" y="1197"/>
                </a:lnTo>
                <a:cubicBezTo>
                  <a:pt x="17847" y="450"/>
                  <a:pt x="17494" y="1"/>
                  <a:pt x="170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635169" y="691245"/>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2436190" y="545410"/>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a:xfrm>
            <a:off x="3739746" y="2637991"/>
            <a:ext cx="2013249" cy="479331"/>
          </a:xfrm>
        </p:spPr>
        <p:txBody>
          <a:bodyPr/>
          <a:lstStyle/>
          <a:p>
            <a:pPr algn="ctr"/>
            <a:r>
              <a:rPr lang="en-IN" dirty="0"/>
              <a:t>Moin Ahmed Zahir</a:t>
            </a:r>
          </a:p>
          <a:p>
            <a:pPr algn="ctr"/>
            <a:r>
              <a:rPr lang="en-IN" dirty="0"/>
              <a:t>20BAI1120</a:t>
            </a:r>
          </a:p>
        </p:txBody>
      </p:sp>
      <p:grpSp>
        <p:nvGrpSpPr>
          <p:cNvPr id="216" name="Google Shape;15302;p91"/>
          <p:cNvGrpSpPr/>
          <p:nvPr/>
        </p:nvGrpSpPr>
        <p:grpSpPr>
          <a:xfrm>
            <a:off x="4436752" y="1796805"/>
            <a:ext cx="617493" cy="778470"/>
            <a:chOff x="7144274" y="1500214"/>
            <a:chExt cx="282174" cy="355735"/>
          </a:xfrm>
        </p:grpSpPr>
        <p:sp>
          <p:nvSpPr>
            <p:cNvPr id="217" name="Google Shape;15303;p91"/>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304;p91"/>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305;p91"/>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306;p91"/>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5307;p91"/>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5308;p91"/>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15060;p91"/>
          <p:cNvGrpSpPr/>
          <p:nvPr/>
        </p:nvGrpSpPr>
        <p:grpSpPr>
          <a:xfrm>
            <a:off x="7324264" y="1798022"/>
            <a:ext cx="610714" cy="777253"/>
            <a:chOff x="7594288" y="2415259"/>
            <a:chExt cx="279513" cy="355735"/>
          </a:xfrm>
        </p:grpSpPr>
        <p:sp>
          <p:nvSpPr>
            <p:cNvPr id="224" name="Google Shape;15061;p91"/>
            <p:cNvSpPr/>
            <p:nvPr/>
          </p:nvSpPr>
          <p:spPr>
            <a:xfrm>
              <a:off x="7696108" y="2531841"/>
              <a:ext cx="10233" cy="16220"/>
            </a:xfrm>
            <a:custGeom>
              <a:avLst/>
              <a:gdLst/>
              <a:ahLst/>
              <a:cxnLst/>
              <a:rect l="l" t="t" r="r" b="b"/>
              <a:pathLst>
                <a:path w="323" h="512" extrusionOk="0">
                  <a:moveTo>
                    <a:pt x="167" y="0"/>
                  </a:moveTo>
                  <a:cubicBezTo>
                    <a:pt x="72" y="0"/>
                    <a:pt x="1" y="71"/>
                    <a:pt x="1" y="167"/>
                  </a:cubicBezTo>
                  <a:lnTo>
                    <a:pt x="1" y="345"/>
                  </a:lnTo>
                  <a:cubicBezTo>
                    <a:pt x="1" y="429"/>
                    <a:pt x="72" y="512"/>
                    <a:pt x="167" y="512"/>
                  </a:cubicBezTo>
                  <a:cubicBezTo>
                    <a:pt x="251" y="512"/>
                    <a:pt x="322" y="429"/>
                    <a:pt x="322" y="345"/>
                  </a:cubicBezTo>
                  <a:lnTo>
                    <a:pt x="322" y="167"/>
                  </a:lnTo>
                  <a:cubicBezTo>
                    <a:pt x="322" y="71"/>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5062;p91"/>
            <p:cNvSpPr/>
            <p:nvPr/>
          </p:nvSpPr>
          <p:spPr>
            <a:xfrm>
              <a:off x="7762889" y="2531841"/>
              <a:ext cx="10581" cy="16220"/>
            </a:xfrm>
            <a:custGeom>
              <a:avLst/>
              <a:gdLst/>
              <a:ahLst/>
              <a:cxnLst/>
              <a:rect l="l" t="t" r="r" b="b"/>
              <a:pathLst>
                <a:path w="334" h="512" extrusionOk="0">
                  <a:moveTo>
                    <a:pt x="167" y="0"/>
                  </a:moveTo>
                  <a:cubicBezTo>
                    <a:pt x="84" y="0"/>
                    <a:pt x="0" y="71"/>
                    <a:pt x="0" y="167"/>
                  </a:cubicBezTo>
                  <a:lnTo>
                    <a:pt x="0" y="345"/>
                  </a:lnTo>
                  <a:cubicBezTo>
                    <a:pt x="0" y="429"/>
                    <a:pt x="84" y="512"/>
                    <a:pt x="167" y="512"/>
                  </a:cubicBezTo>
                  <a:cubicBezTo>
                    <a:pt x="262"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5063;p91"/>
            <p:cNvSpPr/>
            <p:nvPr/>
          </p:nvSpPr>
          <p:spPr>
            <a:xfrm>
              <a:off x="7711948" y="2571156"/>
              <a:ext cx="45302" cy="15777"/>
            </a:xfrm>
            <a:custGeom>
              <a:avLst/>
              <a:gdLst/>
              <a:ahLst/>
              <a:cxnLst/>
              <a:rect l="l" t="t" r="r" b="b"/>
              <a:pathLst>
                <a:path w="1430" h="498" extrusionOk="0">
                  <a:moveTo>
                    <a:pt x="188" y="0"/>
                  </a:moveTo>
                  <a:cubicBezTo>
                    <a:pt x="147" y="0"/>
                    <a:pt x="102" y="15"/>
                    <a:pt x="60" y="45"/>
                  </a:cubicBezTo>
                  <a:cubicBezTo>
                    <a:pt x="1" y="93"/>
                    <a:pt x="1" y="200"/>
                    <a:pt x="60" y="283"/>
                  </a:cubicBezTo>
                  <a:cubicBezTo>
                    <a:pt x="215" y="414"/>
                    <a:pt x="453" y="497"/>
                    <a:pt x="703" y="497"/>
                  </a:cubicBezTo>
                  <a:cubicBezTo>
                    <a:pt x="977" y="497"/>
                    <a:pt x="1215" y="414"/>
                    <a:pt x="1346" y="283"/>
                  </a:cubicBezTo>
                  <a:cubicBezTo>
                    <a:pt x="1430" y="223"/>
                    <a:pt x="1430" y="116"/>
                    <a:pt x="1370" y="45"/>
                  </a:cubicBezTo>
                  <a:cubicBezTo>
                    <a:pt x="1340" y="15"/>
                    <a:pt x="1302" y="0"/>
                    <a:pt x="1260" y="0"/>
                  </a:cubicBezTo>
                  <a:cubicBezTo>
                    <a:pt x="1218" y="0"/>
                    <a:pt x="1174" y="15"/>
                    <a:pt x="1132" y="45"/>
                  </a:cubicBezTo>
                  <a:cubicBezTo>
                    <a:pt x="1072" y="93"/>
                    <a:pt x="930" y="176"/>
                    <a:pt x="715" y="176"/>
                  </a:cubicBezTo>
                  <a:cubicBezTo>
                    <a:pt x="513" y="176"/>
                    <a:pt x="358" y="93"/>
                    <a:pt x="298" y="45"/>
                  </a:cubicBezTo>
                  <a:cubicBezTo>
                    <a:pt x="269" y="15"/>
                    <a:pt x="230" y="0"/>
                    <a:pt x="18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5064;p91"/>
            <p:cNvSpPr/>
            <p:nvPr/>
          </p:nvSpPr>
          <p:spPr>
            <a:xfrm>
              <a:off x="7594288" y="2415259"/>
              <a:ext cx="279513" cy="355735"/>
            </a:xfrm>
            <a:custGeom>
              <a:avLst/>
              <a:gdLst/>
              <a:ahLst/>
              <a:cxnLst/>
              <a:rect l="l" t="t" r="r" b="b"/>
              <a:pathLst>
                <a:path w="8823" h="11229" extrusionOk="0">
                  <a:moveTo>
                    <a:pt x="6846" y="2323"/>
                  </a:moveTo>
                  <a:lnTo>
                    <a:pt x="6751" y="3501"/>
                  </a:lnTo>
                  <a:lnTo>
                    <a:pt x="6727" y="3501"/>
                  </a:lnTo>
                  <a:cubicBezTo>
                    <a:pt x="6620" y="3501"/>
                    <a:pt x="6537" y="3418"/>
                    <a:pt x="6537" y="3311"/>
                  </a:cubicBezTo>
                  <a:lnTo>
                    <a:pt x="6537" y="2406"/>
                  </a:lnTo>
                  <a:cubicBezTo>
                    <a:pt x="6632" y="2406"/>
                    <a:pt x="6739" y="2370"/>
                    <a:pt x="6846" y="2323"/>
                  </a:cubicBezTo>
                  <a:close/>
                  <a:moveTo>
                    <a:pt x="6358" y="346"/>
                  </a:moveTo>
                  <a:cubicBezTo>
                    <a:pt x="6846" y="346"/>
                    <a:pt x="7251" y="751"/>
                    <a:pt x="7251" y="1239"/>
                  </a:cubicBezTo>
                  <a:cubicBezTo>
                    <a:pt x="7251" y="1727"/>
                    <a:pt x="6846" y="2132"/>
                    <a:pt x="6358" y="2132"/>
                  </a:cubicBezTo>
                  <a:cubicBezTo>
                    <a:pt x="6037" y="2132"/>
                    <a:pt x="5739" y="1954"/>
                    <a:pt x="5584" y="1680"/>
                  </a:cubicBezTo>
                  <a:cubicBezTo>
                    <a:pt x="5551" y="1630"/>
                    <a:pt x="5490" y="1604"/>
                    <a:pt x="5432" y="1604"/>
                  </a:cubicBezTo>
                  <a:cubicBezTo>
                    <a:pt x="5406" y="1604"/>
                    <a:pt x="5380" y="1609"/>
                    <a:pt x="5358" y="1620"/>
                  </a:cubicBezTo>
                  <a:cubicBezTo>
                    <a:pt x="5286" y="1668"/>
                    <a:pt x="5251" y="1775"/>
                    <a:pt x="5298" y="1846"/>
                  </a:cubicBezTo>
                  <a:cubicBezTo>
                    <a:pt x="5310" y="1858"/>
                    <a:pt x="5310" y="1882"/>
                    <a:pt x="5322" y="1894"/>
                  </a:cubicBezTo>
                  <a:cubicBezTo>
                    <a:pt x="5263" y="1942"/>
                    <a:pt x="5191" y="1954"/>
                    <a:pt x="5120" y="1954"/>
                  </a:cubicBezTo>
                  <a:cubicBezTo>
                    <a:pt x="4917" y="1954"/>
                    <a:pt x="4763" y="1787"/>
                    <a:pt x="4763" y="1596"/>
                  </a:cubicBezTo>
                  <a:cubicBezTo>
                    <a:pt x="4763" y="1501"/>
                    <a:pt x="4679" y="1430"/>
                    <a:pt x="4596" y="1430"/>
                  </a:cubicBezTo>
                  <a:cubicBezTo>
                    <a:pt x="4513" y="1430"/>
                    <a:pt x="4429" y="1501"/>
                    <a:pt x="4429" y="1596"/>
                  </a:cubicBezTo>
                  <a:cubicBezTo>
                    <a:pt x="4429" y="1977"/>
                    <a:pt x="4739" y="2299"/>
                    <a:pt x="5132" y="2299"/>
                  </a:cubicBezTo>
                  <a:cubicBezTo>
                    <a:pt x="5286" y="2299"/>
                    <a:pt x="5429" y="2251"/>
                    <a:pt x="5548" y="2156"/>
                  </a:cubicBezTo>
                  <a:cubicBezTo>
                    <a:pt x="5727" y="2323"/>
                    <a:pt x="5965" y="2430"/>
                    <a:pt x="6215" y="2454"/>
                  </a:cubicBezTo>
                  <a:lnTo>
                    <a:pt x="6215" y="3347"/>
                  </a:lnTo>
                  <a:cubicBezTo>
                    <a:pt x="6215" y="3632"/>
                    <a:pt x="6453" y="3871"/>
                    <a:pt x="6739" y="3871"/>
                  </a:cubicBezTo>
                  <a:lnTo>
                    <a:pt x="7001" y="3871"/>
                  </a:lnTo>
                  <a:cubicBezTo>
                    <a:pt x="7084" y="3871"/>
                    <a:pt x="7156" y="3906"/>
                    <a:pt x="7215" y="3966"/>
                  </a:cubicBezTo>
                  <a:cubicBezTo>
                    <a:pt x="7275" y="4025"/>
                    <a:pt x="7287" y="4097"/>
                    <a:pt x="7287" y="4168"/>
                  </a:cubicBezTo>
                  <a:cubicBezTo>
                    <a:pt x="7275" y="4299"/>
                    <a:pt x="7144" y="4418"/>
                    <a:pt x="6989" y="4418"/>
                  </a:cubicBezTo>
                  <a:lnTo>
                    <a:pt x="6918" y="4418"/>
                  </a:lnTo>
                  <a:lnTo>
                    <a:pt x="6918" y="4406"/>
                  </a:lnTo>
                  <a:cubicBezTo>
                    <a:pt x="6918" y="4323"/>
                    <a:pt x="6846" y="4240"/>
                    <a:pt x="6751" y="4240"/>
                  </a:cubicBezTo>
                  <a:cubicBezTo>
                    <a:pt x="6668" y="4240"/>
                    <a:pt x="6596" y="4323"/>
                    <a:pt x="6596" y="4406"/>
                  </a:cubicBezTo>
                  <a:cubicBezTo>
                    <a:pt x="6596" y="5585"/>
                    <a:pt x="5644" y="6526"/>
                    <a:pt x="4465" y="6526"/>
                  </a:cubicBezTo>
                  <a:cubicBezTo>
                    <a:pt x="3274" y="6490"/>
                    <a:pt x="2322" y="5561"/>
                    <a:pt x="2322" y="4382"/>
                  </a:cubicBezTo>
                  <a:cubicBezTo>
                    <a:pt x="2322" y="4287"/>
                    <a:pt x="2250" y="4216"/>
                    <a:pt x="2155" y="4216"/>
                  </a:cubicBezTo>
                  <a:cubicBezTo>
                    <a:pt x="2072" y="4216"/>
                    <a:pt x="1988" y="4287"/>
                    <a:pt x="1988" y="4382"/>
                  </a:cubicBezTo>
                  <a:lnTo>
                    <a:pt x="1988" y="4394"/>
                  </a:lnTo>
                  <a:lnTo>
                    <a:pt x="1893" y="4394"/>
                  </a:lnTo>
                  <a:cubicBezTo>
                    <a:pt x="1810" y="4394"/>
                    <a:pt x="1738" y="4371"/>
                    <a:pt x="1679" y="4311"/>
                  </a:cubicBezTo>
                  <a:cubicBezTo>
                    <a:pt x="1619" y="4252"/>
                    <a:pt x="1607" y="4168"/>
                    <a:pt x="1607" y="4097"/>
                  </a:cubicBezTo>
                  <a:cubicBezTo>
                    <a:pt x="1619" y="3966"/>
                    <a:pt x="1750" y="3847"/>
                    <a:pt x="1905" y="3847"/>
                  </a:cubicBezTo>
                  <a:lnTo>
                    <a:pt x="2143" y="3847"/>
                  </a:lnTo>
                  <a:cubicBezTo>
                    <a:pt x="2429" y="3847"/>
                    <a:pt x="2667" y="3609"/>
                    <a:pt x="2667" y="3323"/>
                  </a:cubicBezTo>
                  <a:lnTo>
                    <a:pt x="2667" y="2549"/>
                  </a:lnTo>
                  <a:cubicBezTo>
                    <a:pt x="2667" y="2251"/>
                    <a:pt x="2905" y="2013"/>
                    <a:pt x="3203" y="2013"/>
                  </a:cubicBezTo>
                  <a:lnTo>
                    <a:pt x="3882" y="2013"/>
                  </a:lnTo>
                  <a:cubicBezTo>
                    <a:pt x="3965" y="2013"/>
                    <a:pt x="4048" y="1942"/>
                    <a:pt x="4048" y="1846"/>
                  </a:cubicBezTo>
                  <a:cubicBezTo>
                    <a:pt x="4048" y="1763"/>
                    <a:pt x="3965" y="1680"/>
                    <a:pt x="3882" y="1680"/>
                  </a:cubicBezTo>
                  <a:lnTo>
                    <a:pt x="3203" y="1680"/>
                  </a:lnTo>
                  <a:cubicBezTo>
                    <a:pt x="2727" y="1680"/>
                    <a:pt x="2334" y="2073"/>
                    <a:pt x="2334" y="2549"/>
                  </a:cubicBezTo>
                  <a:lnTo>
                    <a:pt x="2334" y="3323"/>
                  </a:lnTo>
                  <a:cubicBezTo>
                    <a:pt x="2334" y="3430"/>
                    <a:pt x="2250" y="3513"/>
                    <a:pt x="2143" y="3513"/>
                  </a:cubicBezTo>
                  <a:lnTo>
                    <a:pt x="2107" y="3513"/>
                  </a:lnTo>
                  <a:lnTo>
                    <a:pt x="1929" y="1704"/>
                  </a:lnTo>
                  <a:cubicBezTo>
                    <a:pt x="1905" y="1358"/>
                    <a:pt x="2012" y="1001"/>
                    <a:pt x="2238" y="751"/>
                  </a:cubicBezTo>
                  <a:cubicBezTo>
                    <a:pt x="2477" y="489"/>
                    <a:pt x="2810" y="346"/>
                    <a:pt x="3167" y="346"/>
                  </a:cubicBezTo>
                  <a:close/>
                  <a:moveTo>
                    <a:pt x="5525" y="6597"/>
                  </a:moveTo>
                  <a:lnTo>
                    <a:pt x="5525" y="7169"/>
                  </a:lnTo>
                  <a:cubicBezTo>
                    <a:pt x="5525" y="7466"/>
                    <a:pt x="5727" y="7740"/>
                    <a:pt x="6013" y="7835"/>
                  </a:cubicBezTo>
                  <a:lnTo>
                    <a:pt x="6310" y="7919"/>
                  </a:lnTo>
                  <a:cubicBezTo>
                    <a:pt x="6239" y="8204"/>
                    <a:pt x="6084" y="8454"/>
                    <a:pt x="5894" y="8681"/>
                  </a:cubicBezTo>
                  <a:cubicBezTo>
                    <a:pt x="5834" y="8752"/>
                    <a:pt x="5834" y="8859"/>
                    <a:pt x="5906" y="8919"/>
                  </a:cubicBezTo>
                  <a:cubicBezTo>
                    <a:pt x="5941" y="8954"/>
                    <a:pt x="5977" y="8966"/>
                    <a:pt x="6013" y="8966"/>
                  </a:cubicBezTo>
                  <a:cubicBezTo>
                    <a:pt x="6060" y="8966"/>
                    <a:pt x="6096" y="8954"/>
                    <a:pt x="6132" y="8907"/>
                  </a:cubicBezTo>
                  <a:cubicBezTo>
                    <a:pt x="6358" y="8657"/>
                    <a:pt x="6513" y="8359"/>
                    <a:pt x="6608" y="8026"/>
                  </a:cubicBezTo>
                  <a:lnTo>
                    <a:pt x="6965" y="8133"/>
                  </a:lnTo>
                  <a:cubicBezTo>
                    <a:pt x="6810" y="8621"/>
                    <a:pt x="6501" y="9097"/>
                    <a:pt x="6084" y="9443"/>
                  </a:cubicBezTo>
                  <a:cubicBezTo>
                    <a:pt x="5608" y="9824"/>
                    <a:pt x="5048" y="10026"/>
                    <a:pt x="4429" y="10026"/>
                  </a:cubicBezTo>
                  <a:cubicBezTo>
                    <a:pt x="3822" y="10026"/>
                    <a:pt x="3262" y="9812"/>
                    <a:pt x="2786" y="9443"/>
                  </a:cubicBezTo>
                  <a:cubicBezTo>
                    <a:pt x="2346" y="9097"/>
                    <a:pt x="2036" y="8633"/>
                    <a:pt x="1893" y="8121"/>
                  </a:cubicBezTo>
                  <a:lnTo>
                    <a:pt x="2250" y="8014"/>
                  </a:lnTo>
                  <a:cubicBezTo>
                    <a:pt x="2381" y="8454"/>
                    <a:pt x="2631" y="8847"/>
                    <a:pt x="2989" y="9145"/>
                  </a:cubicBezTo>
                  <a:cubicBezTo>
                    <a:pt x="3393" y="9466"/>
                    <a:pt x="3917" y="9669"/>
                    <a:pt x="4429" y="9669"/>
                  </a:cubicBezTo>
                  <a:cubicBezTo>
                    <a:pt x="4834" y="9669"/>
                    <a:pt x="5227" y="9562"/>
                    <a:pt x="5560" y="9371"/>
                  </a:cubicBezTo>
                  <a:cubicBezTo>
                    <a:pt x="5644" y="9324"/>
                    <a:pt x="5667" y="9216"/>
                    <a:pt x="5620" y="9145"/>
                  </a:cubicBezTo>
                  <a:cubicBezTo>
                    <a:pt x="5595" y="9096"/>
                    <a:pt x="5537" y="9064"/>
                    <a:pt x="5480" y="9064"/>
                  </a:cubicBezTo>
                  <a:cubicBezTo>
                    <a:pt x="5454" y="9064"/>
                    <a:pt x="5428" y="9070"/>
                    <a:pt x="5406" y="9085"/>
                  </a:cubicBezTo>
                  <a:cubicBezTo>
                    <a:pt x="5108" y="9252"/>
                    <a:pt x="4774" y="9335"/>
                    <a:pt x="4429" y="9335"/>
                  </a:cubicBezTo>
                  <a:cubicBezTo>
                    <a:pt x="3572" y="9335"/>
                    <a:pt x="2798" y="8752"/>
                    <a:pt x="2560" y="7919"/>
                  </a:cubicBezTo>
                  <a:lnTo>
                    <a:pt x="2881" y="7835"/>
                  </a:lnTo>
                  <a:cubicBezTo>
                    <a:pt x="3179" y="7740"/>
                    <a:pt x="3381" y="7478"/>
                    <a:pt x="3381" y="7169"/>
                  </a:cubicBezTo>
                  <a:lnTo>
                    <a:pt x="3381" y="6597"/>
                  </a:lnTo>
                  <a:cubicBezTo>
                    <a:pt x="3703" y="6764"/>
                    <a:pt x="4060" y="6835"/>
                    <a:pt x="4453" y="6835"/>
                  </a:cubicBezTo>
                  <a:cubicBezTo>
                    <a:pt x="4834" y="6835"/>
                    <a:pt x="5191" y="6752"/>
                    <a:pt x="5525" y="6597"/>
                  </a:cubicBezTo>
                  <a:close/>
                  <a:moveTo>
                    <a:pt x="3155" y="1"/>
                  </a:moveTo>
                  <a:cubicBezTo>
                    <a:pt x="2703" y="1"/>
                    <a:pt x="2286" y="191"/>
                    <a:pt x="1988" y="525"/>
                  </a:cubicBezTo>
                  <a:cubicBezTo>
                    <a:pt x="1691" y="846"/>
                    <a:pt x="1548" y="1299"/>
                    <a:pt x="1596" y="1727"/>
                  </a:cubicBezTo>
                  <a:lnTo>
                    <a:pt x="1774" y="3525"/>
                  </a:lnTo>
                  <a:cubicBezTo>
                    <a:pt x="1500" y="3573"/>
                    <a:pt x="1298" y="3799"/>
                    <a:pt x="1262" y="4073"/>
                  </a:cubicBezTo>
                  <a:cubicBezTo>
                    <a:pt x="1250" y="4228"/>
                    <a:pt x="1310" y="4406"/>
                    <a:pt x="1417" y="4525"/>
                  </a:cubicBezTo>
                  <a:cubicBezTo>
                    <a:pt x="1536" y="4644"/>
                    <a:pt x="1691" y="4716"/>
                    <a:pt x="1857" y="4716"/>
                  </a:cubicBezTo>
                  <a:lnTo>
                    <a:pt x="1977" y="4716"/>
                  </a:lnTo>
                  <a:cubicBezTo>
                    <a:pt x="2060" y="5406"/>
                    <a:pt x="2453" y="6014"/>
                    <a:pt x="3000" y="6395"/>
                  </a:cubicBezTo>
                  <a:lnTo>
                    <a:pt x="3000" y="7145"/>
                  </a:lnTo>
                  <a:cubicBezTo>
                    <a:pt x="3000" y="7311"/>
                    <a:pt x="2905" y="7442"/>
                    <a:pt x="2739" y="7490"/>
                  </a:cubicBezTo>
                  <a:lnTo>
                    <a:pt x="881" y="8038"/>
                  </a:lnTo>
                  <a:cubicBezTo>
                    <a:pt x="357" y="8192"/>
                    <a:pt x="0" y="8681"/>
                    <a:pt x="0" y="9216"/>
                  </a:cubicBezTo>
                  <a:lnTo>
                    <a:pt x="0" y="11062"/>
                  </a:lnTo>
                  <a:cubicBezTo>
                    <a:pt x="0" y="11157"/>
                    <a:pt x="72" y="11229"/>
                    <a:pt x="155" y="11229"/>
                  </a:cubicBezTo>
                  <a:cubicBezTo>
                    <a:pt x="250" y="11229"/>
                    <a:pt x="322" y="11157"/>
                    <a:pt x="322" y="11062"/>
                  </a:cubicBezTo>
                  <a:lnTo>
                    <a:pt x="322" y="9216"/>
                  </a:lnTo>
                  <a:cubicBezTo>
                    <a:pt x="322" y="8835"/>
                    <a:pt x="595" y="8478"/>
                    <a:pt x="964" y="8371"/>
                  </a:cubicBezTo>
                  <a:lnTo>
                    <a:pt x="1500" y="8204"/>
                  </a:lnTo>
                  <a:cubicBezTo>
                    <a:pt x="1667" y="8788"/>
                    <a:pt x="2024" y="9324"/>
                    <a:pt x="2500" y="9693"/>
                  </a:cubicBezTo>
                  <a:cubicBezTo>
                    <a:pt x="3012" y="10109"/>
                    <a:pt x="3691" y="10348"/>
                    <a:pt x="4358" y="10348"/>
                  </a:cubicBezTo>
                  <a:cubicBezTo>
                    <a:pt x="5025" y="10348"/>
                    <a:pt x="5691" y="10109"/>
                    <a:pt x="6215" y="9693"/>
                  </a:cubicBezTo>
                  <a:cubicBezTo>
                    <a:pt x="6691" y="9300"/>
                    <a:pt x="7049" y="8788"/>
                    <a:pt x="7215" y="8192"/>
                  </a:cubicBezTo>
                  <a:lnTo>
                    <a:pt x="7775" y="8347"/>
                  </a:lnTo>
                  <a:cubicBezTo>
                    <a:pt x="8156" y="8454"/>
                    <a:pt x="8418" y="8812"/>
                    <a:pt x="8418" y="9205"/>
                  </a:cubicBezTo>
                  <a:lnTo>
                    <a:pt x="8418" y="11050"/>
                  </a:lnTo>
                  <a:cubicBezTo>
                    <a:pt x="8418" y="11133"/>
                    <a:pt x="8489" y="11217"/>
                    <a:pt x="8584" y="11217"/>
                  </a:cubicBezTo>
                  <a:cubicBezTo>
                    <a:pt x="8668" y="11217"/>
                    <a:pt x="8751" y="11133"/>
                    <a:pt x="8751" y="11050"/>
                  </a:cubicBezTo>
                  <a:lnTo>
                    <a:pt x="8751" y="9216"/>
                  </a:lnTo>
                  <a:cubicBezTo>
                    <a:pt x="8823" y="8681"/>
                    <a:pt x="8465" y="8192"/>
                    <a:pt x="7942" y="8038"/>
                  </a:cubicBezTo>
                  <a:lnTo>
                    <a:pt x="6084" y="7490"/>
                  </a:lnTo>
                  <a:cubicBezTo>
                    <a:pt x="5941" y="7442"/>
                    <a:pt x="5822" y="7300"/>
                    <a:pt x="5822" y="7145"/>
                  </a:cubicBezTo>
                  <a:lnTo>
                    <a:pt x="5822" y="6395"/>
                  </a:lnTo>
                  <a:cubicBezTo>
                    <a:pt x="6370" y="6002"/>
                    <a:pt x="6751" y="5406"/>
                    <a:pt x="6846" y="4716"/>
                  </a:cubicBezTo>
                  <a:lnTo>
                    <a:pt x="6953" y="4716"/>
                  </a:lnTo>
                  <a:cubicBezTo>
                    <a:pt x="7275" y="4716"/>
                    <a:pt x="7549" y="4478"/>
                    <a:pt x="7572" y="4180"/>
                  </a:cubicBezTo>
                  <a:cubicBezTo>
                    <a:pt x="7584" y="4025"/>
                    <a:pt x="7525" y="3847"/>
                    <a:pt x="7430" y="3728"/>
                  </a:cubicBezTo>
                  <a:cubicBezTo>
                    <a:pt x="7334" y="3620"/>
                    <a:pt x="7203" y="3549"/>
                    <a:pt x="7072" y="3525"/>
                  </a:cubicBezTo>
                  <a:lnTo>
                    <a:pt x="7168" y="2120"/>
                  </a:lnTo>
                  <a:cubicBezTo>
                    <a:pt x="7406" y="1894"/>
                    <a:pt x="7561" y="1585"/>
                    <a:pt x="7561" y="1227"/>
                  </a:cubicBezTo>
                  <a:cubicBezTo>
                    <a:pt x="7561" y="549"/>
                    <a:pt x="7013" y="1"/>
                    <a:pt x="6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5065;p91"/>
            <p:cNvSpPr/>
            <p:nvPr/>
          </p:nvSpPr>
          <p:spPr>
            <a:xfrm>
              <a:off x="7690469" y="2515241"/>
              <a:ext cx="21511" cy="10581"/>
            </a:xfrm>
            <a:custGeom>
              <a:avLst/>
              <a:gdLst/>
              <a:ahLst/>
              <a:cxnLst/>
              <a:rect l="l" t="t" r="r" b="b"/>
              <a:pathLst>
                <a:path w="679" h="334" extrusionOk="0">
                  <a:moveTo>
                    <a:pt x="167" y="0"/>
                  </a:moveTo>
                  <a:cubicBezTo>
                    <a:pt x="72" y="0"/>
                    <a:pt x="0" y="72"/>
                    <a:pt x="0" y="167"/>
                  </a:cubicBezTo>
                  <a:cubicBezTo>
                    <a:pt x="0" y="262"/>
                    <a:pt x="72" y="334"/>
                    <a:pt x="167" y="334"/>
                  </a:cubicBezTo>
                  <a:lnTo>
                    <a:pt x="524" y="334"/>
                  </a:lnTo>
                  <a:cubicBezTo>
                    <a:pt x="607" y="334"/>
                    <a:pt x="679" y="262"/>
                    <a:pt x="679" y="167"/>
                  </a:cubicBezTo>
                  <a:cubicBezTo>
                    <a:pt x="679" y="72"/>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5066;p91"/>
            <p:cNvSpPr/>
            <p:nvPr/>
          </p:nvSpPr>
          <p:spPr>
            <a:xfrm>
              <a:off x="7757218" y="2515241"/>
              <a:ext cx="21923" cy="10581"/>
            </a:xfrm>
            <a:custGeom>
              <a:avLst/>
              <a:gdLst/>
              <a:ahLst/>
              <a:cxnLst/>
              <a:rect l="l" t="t" r="r" b="b"/>
              <a:pathLst>
                <a:path w="692" h="334" extrusionOk="0">
                  <a:moveTo>
                    <a:pt x="167" y="0"/>
                  </a:moveTo>
                  <a:cubicBezTo>
                    <a:pt x="84" y="0"/>
                    <a:pt x="1" y="72"/>
                    <a:pt x="1" y="167"/>
                  </a:cubicBezTo>
                  <a:cubicBezTo>
                    <a:pt x="1" y="262"/>
                    <a:pt x="84" y="334"/>
                    <a:pt x="167" y="334"/>
                  </a:cubicBezTo>
                  <a:lnTo>
                    <a:pt x="524" y="334"/>
                  </a:lnTo>
                  <a:cubicBezTo>
                    <a:pt x="620" y="334"/>
                    <a:pt x="691" y="262"/>
                    <a:pt x="691" y="167"/>
                  </a:cubicBezTo>
                  <a:cubicBezTo>
                    <a:pt x="691" y="72"/>
                    <a:pt x="620"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Subtitle 1"/>
          <p:cNvSpPr txBox="1">
            <a:spLocks/>
          </p:cNvSpPr>
          <p:nvPr/>
        </p:nvSpPr>
        <p:spPr>
          <a:xfrm>
            <a:off x="6387590" y="2652140"/>
            <a:ext cx="2484063" cy="47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Slab Light"/>
              <a:buNone/>
              <a:defRPr sz="1600" b="0" i="0" u="none" strike="noStrike" cap="none">
                <a:solidFill>
                  <a:schemeClr val="dk2"/>
                </a:solidFill>
                <a:latin typeface="Roboto Slab"/>
                <a:ea typeface="Roboto Slab"/>
                <a:cs typeface="Roboto Slab"/>
                <a:sym typeface="Roboto Slab"/>
              </a:defRPr>
            </a:lvl1pPr>
            <a:lvl2pPr marL="914400" marR="0" lvl="1" indent="-317500" algn="ctr" rtl="0">
              <a:lnSpc>
                <a:spcPct val="100000"/>
              </a:lnSpc>
              <a:spcBef>
                <a:spcPts val="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2pPr>
            <a:lvl3pPr marL="1371600" marR="0" lvl="2"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3pPr>
            <a:lvl4pPr marL="1828800" marR="0" lvl="3"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4pPr>
            <a:lvl5pPr marL="2286000" marR="0" lvl="4"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5pPr>
            <a:lvl6pPr marL="2743200" marR="0" lvl="5"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6pPr>
            <a:lvl7pPr marL="3200400" marR="0" lvl="6"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7pPr>
            <a:lvl8pPr marL="3657600" marR="0" lvl="7"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8pPr>
            <a:lvl9pPr marL="4114800" marR="0" lvl="8" indent="-317500" algn="ctr" rtl="0">
              <a:lnSpc>
                <a:spcPct val="100000"/>
              </a:lnSpc>
              <a:spcBef>
                <a:spcPts val="1600"/>
              </a:spcBef>
              <a:spcAft>
                <a:spcPts val="160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9pPr>
          </a:lstStyle>
          <a:p>
            <a:pPr algn="ctr"/>
            <a:r>
              <a:rPr lang="en-IN" dirty="0"/>
              <a:t>Siddharth Shankar Das</a:t>
            </a:r>
          </a:p>
          <a:p>
            <a:pPr algn="ctr"/>
            <a:r>
              <a:rPr lang="en-IN" dirty="0"/>
              <a:t>20BAI1125</a:t>
            </a:r>
          </a:p>
        </p:txBody>
      </p:sp>
      <p:grpSp>
        <p:nvGrpSpPr>
          <p:cNvPr id="231" name="Google Shape;15067;p91"/>
          <p:cNvGrpSpPr/>
          <p:nvPr/>
        </p:nvGrpSpPr>
        <p:grpSpPr>
          <a:xfrm>
            <a:off x="5889840" y="3231820"/>
            <a:ext cx="614265" cy="783817"/>
            <a:chOff x="7145794" y="2415639"/>
            <a:chExt cx="278784" cy="355735"/>
          </a:xfrm>
        </p:grpSpPr>
        <p:sp>
          <p:nvSpPr>
            <p:cNvPr id="232" name="Google Shape;15068;p91"/>
            <p:cNvSpPr/>
            <p:nvPr/>
          </p:nvSpPr>
          <p:spPr>
            <a:xfrm>
              <a:off x="7247265" y="2520880"/>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5069;p91"/>
            <p:cNvSpPr/>
            <p:nvPr/>
          </p:nvSpPr>
          <p:spPr>
            <a:xfrm>
              <a:off x="7313635" y="2520880"/>
              <a:ext cx="10613" cy="16252"/>
            </a:xfrm>
            <a:custGeom>
              <a:avLst/>
              <a:gdLst/>
              <a:ahLst/>
              <a:cxnLst/>
              <a:rect l="l" t="t" r="r" b="b"/>
              <a:pathLst>
                <a:path w="335" h="513" extrusionOk="0">
                  <a:moveTo>
                    <a:pt x="168" y="1"/>
                  </a:moveTo>
                  <a:cubicBezTo>
                    <a:pt x="72" y="1"/>
                    <a:pt x="1" y="84"/>
                    <a:pt x="1" y="167"/>
                  </a:cubicBezTo>
                  <a:lnTo>
                    <a:pt x="1" y="346"/>
                  </a:lnTo>
                  <a:cubicBezTo>
                    <a:pt x="1" y="441"/>
                    <a:pt x="72" y="513"/>
                    <a:pt x="168" y="513"/>
                  </a:cubicBezTo>
                  <a:cubicBezTo>
                    <a:pt x="251" y="513"/>
                    <a:pt x="334" y="441"/>
                    <a:pt x="334" y="346"/>
                  </a:cubicBezTo>
                  <a:lnTo>
                    <a:pt x="334" y="167"/>
                  </a:lnTo>
                  <a:cubicBezTo>
                    <a:pt x="334" y="84"/>
                    <a:pt x="275" y="1"/>
                    <a:pt x="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070;p91"/>
            <p:cNvSpPr/>
            <p:nvPr/>
          </p:nvSpPr>
          <p:spPr>
            <a:xfrm>
              <a:off x="7145794" y="2415639"/>
              <a:ext cx="278784" cy="355735"/>
            </a:xfrm>
            <a:custGeom>
              <a:avLst/>
              <a:gdLst/>
              <a:ahLst/>
              <a:cxnLst/>
              <a:rect l="l" t="t" r="r" b="b"/>
              <a:pathLst>
                <a:path w="8800" h="11229" extrusionOk="0">
                  <a:moveTo>
                    <a:pt x="4763" y="310"/>
                  </a:moveTo>
                  <a:cubicBezTo>
                    <a:pt x="5525" y="310"/>
                    <a:pt x="6192" y="751"/>
                    <a:pt x="6501" y="1382"/>
                  </a:cubicBezTo>
                  <a:lnTo>
                    <a:pt x="6180" y="1382"/>
                  </a:lnTo>
                  <a:cubicBezTo>
                    <a:pt x="6085" y="1382"/>
                    <a:pt x="6013" y="1453"/>
                    <a:pt x="6013" y="1537"/>
                  </a:cubicBezTo>
                  <a:cubicBezTo>
                    <a:pt x="6013" y="1632"/>
                    <a:pt x="6085" y="1703"/>
                    <a:pt x="6180" y="1703"/>
                  </a:cubicBezTo>
                  <a:lnTo>
                    <a:pt x="6644" y="1703"/>
                  </a:lnTo>
                  <a:cubicBezTo>
                    <a:pt x="6668" y="1823"/>
                    <a:pt x="6704" y="1954"/>
                    <a:pt x="6716" y="2073"/>
                  </a:cubicBezTo>
                  <a:lnTo>
                    <a:pt x="2132" y="2073"/>
                  </a:lnTo>
                  <a:cubicBezTo>
                    <a:pt x="2203" y="1096"/>
                    <a:pt x="3037" y="310"/>
                    <a:pt x="4061" y="310"/>
                  </a:cubicBezTo>
                  <a:close/>
                  <a:moveTo>
                    <a:pt x="6501" y="2418"/>
                  </a:moveTo>
                  <a:lnTo>
                    <a:pt x="6501" y="2787"/>
                  </a:lnTo>
                  <a:lnTo>
                    <a:pt x="6311" y="2787"/>
                  </a:lnTo>
                  <a:cubicBezTo>
                    <a:pt x="6228" y="2787"/>
                    <a:pt x="6144" y="2870"/>
                    <a:pt x="6144" y="2954"/>
                  </a:cubicBezTo>
                  <a:cubicBezTo>
                    <a:pt x="6144" y="3049"/>
                    <a:pt x="6228" y="3120"/>
                    <a:pt x="6311" y="3120"/>
                  </a:cubicBezTo>
                  <a:lnTo>
                    <a:pt x="6501" y="3120"/>
                  </a:lnTo>
                  <a:lnTo>
                    <a:pt x="6501" y="3311"/>
                  </a:lnTo>
                  <a:cubicBezTo>
                    <a:pt x="6501" y="3406"/>
                    <a:pt x="6573" y="3478"/>
                    <a:pt x="6668" y="3478"/>
                  </a:cubicBezTo>
                  <a:lnTo>
                    <a:pt x="6930" y="3478"/>
                  </a:lnTo>
                  <a:cubicBezTo>
                    <a:pt x="7013" y="3478"/>
                    <a:pt x="7085" y="3501"/>
                    <a:pt x="7144" y="3561"/>
                  </a:cubicBezTo>
                  <a:cubicBezTo>
                    <a:pt x="7204" y="3620"/>
                    <a:pt x="7216" y="3704"/>
                    <a:pt x="7216" y="3775"/>
                  </a:cubicBezTo>
                  <a:cubicBezTo>
                    <a:pt x="7204" y="3906"/>
                    <a:pt x="7073" y="4025"/>
                    <a:pt x="6918" y="4025"/>
                  </a:cubicBezTo>
                  <a:lnTo>
                    <a:pt x="6847" y="4025"/>
                  </a:lnTo>
                  <a:lnTo>
                    <a:pt x="6847" y="4013"/>
                  </a:lnTo>
                  <a:cubicBezTo>
                    <a:pt x="6847" y="3918"/>
                    <a:pt x="6775" y="3847"/>
                    <a:pt x="6680" y="3847"/>
                  </a:cubicBezTo>
                  <a:cubicBezTo>
                    <a:pt x="6597" y="3847"/>
                    <a:pt x="6525" y="3918"/>
                    <a:pt x="6525" y="4013"/>
                  </a:cubicBezTo>
                  <a:cubicBezTo>
                    <a:pt x="6537" y="5192"/>
                    <a:pt x="5585" y="6145"/>
                    <a:pt x="4406" y="6145"/>
                  </a:cubicBezTo>
                  <a:cubicBezTo>
                    <a:pt x="3227" y="6145"/>
                    <a:pt x="2275" y="5192"/>
                    <a:pt x="2275" y="4013"/>
                  </a:cubicBezTo>
                  <a:cubicBezTo>
                    <a:pt x="2275" y="3918"/>
                    <a:pt x="2203" y="3847"/>
                    <a:pt x="2120" y="3847"/>
                  </a:cubicBezTo>
                  <a:cubicBezTo>
                    <a:pt x="2025" y="3847"/>
                    <a:pt x="1953" y="3918"/>
                    <a:pt x="1953" y="4013"/>
                  </a:cubicBezTo>
                  <a:lnTo>
                    <a:pt x="1953" y="4025"/>
                  </a:lnTo>
                  <a:lnTo>
                    <a:pt x="1846" y="4025"/>
                  </a:lnTo>
                  <a:cubicBezTo>
                    <a:pt x="1775" y="4025"/>
                    <a:pt x="1703" y="4001"/>
                    <a:pt x="1644" y="3942"/>
                  </a:cubicBezTo>
                  <a:cubicBezTo>
                    <a:pt x="1584" y="3882"/>
                    <a:pt x="1560" y="3799"/>
                    <a:pt x="1560" y="3728"/>
                  </a:cubicBezTo>
                  <a:cubicBezTo>
                    <a:pt x="1584" y="3597"/>
                    <a:pt x="1715" y="3478"/>
                    <a:pt x="1858" y="3478"/>
                  </a:cubicBezTo>
                  <a:lnTo>
                    <a:pt x="2096" y="3478"/>
                  </a:lnTo>
                  <a:cubicBezTo>
                    <a:pt x="2144" y="3478"/>
                    <a:pt x="2191" y="3466"/>
                    <a:pt x="2215" y="3430"/>
                  </a:cubicBezTo>
                  <a:cubicBezTo>
                    <a:pt x="2251" y="3406"/>
                    <a:pt x="2263" y="3358"/>
                    <a:pt x="2263" y="3311"/>
                  </a:cubicBezTo>
                  <a:lnTo>
                    <a:pt x="2263" y="3120"/>
                  </a:lnTo>
                  <a:lnTo>
                    <a:pt x="5608" y="3120"/>
                  </a:lnTo>
                  <a:cubicBezTo>
                    <a:pt x="5704" y="3120"/>
                    <a:pt x="5775" y="3049"/>
                    <a:pt x="5775" y="2954"/>
                  </a:cubicBezTo>
                  <a:cubicBezTo>
                    <a:pt x="5775" y="2870"/>
                    <a:pt x="5704" y="2787"/>
                    <a:pt x="5608" y="2787"/>
                  </a:cubicBezTo>
                  <a:lnTo>
                    <a:pt x="2263" y="2787"/>
                  </a:lnTo>
                  <a:lnTo>
                    <a:pt x="2263" y="2418"/>
                  </a:lnTo>
                  <a:close/>
                  <a:moveTo>
                    <a:pt x="4049" y="1"/>
                  </a:moveTo>
                  <a:cubicBezTo>
                    <a:pt x="2846" y="1"/>
                    <a:pt x="1858" y="941"/>
                    <a:pt x="1786" y="2120"/>
                  </a:cubicBezTo>
                  <a:lnTo>
                    <a:pt x="536" y="2120"/>
                  </a:lnTo>
                  <a:cubicBezTo>
                    <a:pt x="453" y="2120"/>
                    <a:pt x="370" y="2192"/>
                    <a:pt x="370" y="2287"/>
                  </a:cubicBezTo>
                  <a:cubicBezTo>
                    <a:pt x="370" y="2370"/>
                    <a:pt x="453" y="2454"/>
                    <a:pt x="536" y="2454"/>
                  </a:cubicBezTo>
                  <a:lnTo>
                    <a:pt x="1965" y="2454"/>
                  </a:lnTo>
                  <a:lnTo>
                    <a:pt x="1965" y="3180"/>
                  </a:lnTo>
                  <a:lnTo>
                    <a:pt x="1894" y="3180"/>
                  </a:lnTo>
                  <a:cubicBezTo>
                    <a:pt x="1560" y="3180"/>
                    <a:pt x="1298" y="3418"/>
                    <a:pt x="1263" y="3716"/>
                  </a:cubicBezTo>
                  <a:cubicBezTo>
                    <a:pt x="1251" y="3882"/>
                    <a:pt x="1310" y="4061"/>
                    <a:pt x="1417" y="4180"/>
                  </a:cubicBezTo>
                  <a:cubicBezTo>
                    <a:pt x="1536" y="4299"/>
                    <a:pt x="1703" y="4370"/>
                    <a:pt x="1858" y="4370"/>
                  </a:cubicBezTo>
                  <a:lnTo>
                    <a:pt x="1977" y="4370"/>
                  </a:lnTo>
                  <a:cubicBezTo>
                    <a:pt x="2072" y="5049"/>
                    <a:pt x="2453" y="5668"/>
                    <a:pt x="3001" y="6037"/>
                  </a:cubicBezTo>
                  <a:lnTo>
                    <a:pt x="3001" y="6799"/>
                  </a:lnTo>
                  <a:cubicBezTo>
                    <a:pt x="3001" y="6954"/>
                    <a:pt x="2906" y="7097"/>
                    <a:pt x="2739" y="7133"/>
                  </a:cubicBezTo>
                  <a:lnTo>
                    <a:pt x="882" y="7692"/>
                  </a:lnTo>
                  <a:cubicBezTo>
                    <a:pt x="358" y="7835"/>
                    <a:pt x="1" y="8323"/>
                    <a:pt x="1" y="8859"/>
                  </a:cubicBezTo>
                  <a:lnTo>
                    <a:pt x="1" y="11062"/>
                  </a:lnTo>
                  <a:cubicBezTo>
                    <a:pt x="1" y="11157"/>
                    <a:pt x="72" y="11228"/>
                    <a:pt x="167" y="11228"/>
                  </a:cubicBezTo>
                  <a:cubicBezTo>
                    <a:pt x="251" y="11228"/>
                    <a:pt x="322" y="11157"/>
                    <a:pt x="322" y="11062"/>
                  </a:cubicBezTo>
                  <a:lnTo>
                    <a:pt x="322" y="8859"/>
                  </a:lnTo>
                  <a:cubicBezTo>
                    <a:pt x="322" y="8478"/>
                    <a:pt x="596" y="8121"/>
                    <a:pt x="965" y="8014"/>
                  </a:cubicBezTo>
                  <a:lnTo>
                    <a:pt x="1501" y="7847"/>
                  </a:lnTo>
                  <a:lnTo>
                    <a:pt x="1501" y="7883"/>
                  </a:lnTo>
                  <a:cubicBezTo>
                    <a:pt x="1513" y="7954"/>
                    <a:pt x="1596" y="8002"/>
                    <a:pt x="1667" y="8002"/>
                  </a:cubicBezTo>
                  <a:lnTo>
                    <a:pt x="1715" y="8002"/>
                  </a:lnTo>
                  <a:cubicBezTo>
                    <a:pt x="1798" y="7966"/>
                    <a:pt x="1846" y="7883"/>
                    <a:pt x="1810" y="7788"/>
                  </a:cubicBezTo>
                  <a:lnTo>
                    <a:pt x="1810" y="7776"/>
                  </a:lnTo>
                  <a:lnTo>
                    <a:pt x="2346" y="7609"/>
                  </a:lnTo>
                  <a:cubicBezTo>
                    <a:pt x="2608" y="8502"/>
                    <a:pt x="3441" y="9133"/>
                    <a:pt x="4370" y="9133"/>
                  </a:cubicBezTo>
                  <a:cubicBezTo>
                    <a:pt x="4715" y="9133"/>
                    <a:pt x="5025" y="9062"/>
                    <a:pt x="5323" y="8907"/>
                  </a:cubicBezTo>
                  <a:cubicBezTo>
                    <a:pt x="5406" y="8859"/>
                    <a:pt x="5442" y="8776"/>
                    <a:pt x="5406" y="8681"/>
                  </a:cubicBezTo>
                  <a:cubicBezTo>
                    <a:pt x="5373" y="8623"/>
                    <a:pt x="5317" y="8588"/>
                    <a:pt x="5258" y="8588"/>
                  </a:cubicBezTo>
                  <a:cubicBezTo>
                    <a:pt x="5232" y="8588"/>
                    <a:pt x="5205" y="8595"/>
                    <a:pt x="5180" y="8609"/>
                  </a:cubicBezTo>
                  <a:cubicBezTo>
                    <a:pt x="4930" y="8740"/>
                    <a:pt x="4656" y="8800"/>
                    <a:pt x="4370" y="8800"/>
                  </a:cubicBezTo>
                  <a:cubicBezTo>
                    <a:pt x="3584" y="8800"/>
                    <a:pt x="2882" y="8264"/>
                    <a:pt x="2679" y="7526"/>
                  </a:cubicBezTo>
                  <a:lnTo>
                    <a:pt x="2810" y="7478"/>
                  </a:lnTo>
                  <a:cubicBezTo>
                    <a:pt x="3108" y="7383"/>
                    <a:pt x="3299" y="7121"/>
                    <a:pt x="3299" y="6811"/>
                  </a:cubicBezTo>
                  <a:lnTo>
                    <a:pt x="3299" y="6228"/>
                  </a:lnTo>
                  <a:cubicBezTo>
                    <a:pt x="3632" y="6395"/>
                    <a:pt x="3989" y="6466"/>
                    <a:pt x="4370" y="6466"/>
                  </a:cubicBezTo>
                  <a:cubicBezTo>
                    <a:pt x="4763" y="6466"/>
                    <a:pt x="5120" y="6383"/>
                    <a:pt x="5442" y="6228"/>
                  </a:cubicBezTo>
                  <a:lnTo>
                    <a:pt x="5442" y="6787"/>
                  </a:lnTo>
                  <a:cubicBezTo>
                    <a:pt x="5442" y="7085"/>
                    <a:pt x="5656" y="7371"/>
                    <a:pt x="5942" y="7466"/>
                  </a:cubicBezTo>
                  <a:lnTo>
                    <a:pt x="6073" y="7502"/>
                  </a:lnTo>
                  <a:cubicBezTo>
                    <a:pt x="6001" y="7764"/>
                    <a:pt x="5882" y="7978"/>
                    <a:pt x="5704" y="8180"/>
                  </a:cubicBezTo>
                  <a:cubicBezTo>
                    <a:pt x="5644" y="8252"/>
                    <a:pt x="5644" y="8359"/>
                    <a:pt x="5716" y="8419"/>
                  </a:cubicBezTo>
                  <a:cubicBezTo>
                    <a:pt x="5739" y="8442"/>
                    <a:pt x="5787" y="8454"/>
                    <a:pt x="5823" y="8454"/>
                  </a:cubicBezTo>
                  <a:cubicBezTo>
                    <a:pt x="5858" y="8454"/>
                    <a:pt x="5906" y="8442"/>
                    <a:pt x="5942" y="8395"/>
                  </a:cubicBezTo>
                  <a:cubicBezTo>
                    <a:pt x="6144" y="8157"/>
                    <a:pt x="6299" y="7895"/>
                    <a:pt x="6370" y="7597"/>
                  </a:cubicBezTo>
                  <a:lnTo>
                    <a:pt x="6894" y="7740"/>
                  </a:lnTo>
                  <a:cubicBezTo>
                    <a:pt x="6870" y="7799"/>
                    <a:pt x="6847" y="7883"/>
                    <a:pt x="6835" y="7942"/>
                  </a:cubicBezTo>
                  <a:cubicBezTo>
                    <a:pt x="6799" y="8026"/>
                    <a:pt x="6847" y="8121"/>
                    <a:pt x="6930" y="8145"/>
                  </a:cubicBezTo>
                  <a:cubicBezTo>
                    <a:pt x="6954" y="8145"/>
                    <a:pt x="6978" y="8157"/>
                    <a:pt x="6990" y="8157"/>
                  </a:cubicBezTo>
                  <a:cubicBezTo>
                    <a:pt x="7049" y="8157"/>
                    <a:pt x="7132" y="8121"/>
                    <a:pt x="7144" y="8061"/>
                  </a:cubicBezTo>
                  <a:cubicBezTo>
                    <a:pt x="7168" y="7978"/>
                    <a:pt x="7192" y="7907"/>
                    <a:pt x="7216" y="7835"/>
                  </a:cubicBezTo>
                  <a:lnTo>
                    <a:pt x="7787" y="8002"/>
                  </a:lnTo>
                  <a:cubicBezTo>
                    <a:pt x="8156" y="8097"/>
                    <a:pt x="8418" y="8454"/>
                    <a:pt x="8418" y="8847"/>
                  </a:cubicBezTo>
                  <a:lnTo>
                    <a:pt x="8418" y="11050"/>
                  </a:lnTo>
                  <a:cubicBezTo>
                    <a:pt x="8418" y="11133"/>
                    <a:pt x="8502" y="11217"/>
                    <a:pt x="8585" y="11217"/>
                  </a:cubicBezTo>
                  <a:cubicBezTo>
                    <a:pt x="8680" y="11217"/>
                    <a:pt x="8752" y="11133"/>
                    <a:pt x="8752" y="11050"/>
                  </a:cubicBezTo>
                  <a:lnTo>
                    <a:pt x="8752" y="8847"/>
                  </a:lnTo>
                  <a:cubicBezTo>
                    <a:pt x="8799" y="8311"/>
                    <a:pt x="8442" y="7835"/>
                    <a:pt x="7918" y="7680"/>
                  </a:cubicBezTo>
                  <a:lnTo>
                    <a:pt x="6061" y="7133"/>
                  </a:lnTo>
                  <a:cubicBezTo>
                    <a:pt x="5906" y="7085"/>
                    <a:pt x="5787" y="6942"/>
                    <a:pt x="5787" y="6787"/>
                  </a:cubicBezTo>
                  <a:lnTo>
                    <a:pt x="5787" y="6037"/>
                  </a:lnTo>
                  <a:cubicBezTo>
                    <a:pt x="6347" y="5644"/>
                    <a:pt x="6728" y="5049"/>
                    <a:pt x="6823" y="4370"/>
                  </a:cubicBezTo>
                  <a:lnTo>
                    <a:pt x="6918" y="4370"/>
                  </a:lnTo>
                  <a:cubicBezTo>
                    <a:pt x="7251" y="4370"/>
                    <a:pt x="7513" y="4132"/>
                    <a:pt x="7549" y="3835"/>
                  </a:cubicBezTo>
                  <a:cubicBezTo>
                    <a:pt x="7561" y="3668"/>
                    <a:pt x="7501" y="3489"/>
                    <a:pt x="7394" y="3370"/>
                  </a:cubicBezTo>
                  <a:cubicBezTo>
                    <a:pt x="7275" y="3251"/>
                    <a:pt x="7120" y="3180"/>
                    <a:pt x="6954" y="3180"/>
                  </a:cubicBezTo>
                  <a:lnTo>
                    <a:pt x="6847" y="3180"/>
                  </a:lnTo>
                  <a:lnTo>
                    <a:pt x="6847" y="2442"/>
                  </a:lnTo>
                  <a:lnTo>
                    <a:pt x="6859" y="2442"/>
                  </a:lnTo>
                  <a:cubicBezTo>
                    <a:pt x="6954" y="2442"/>
                    <a:pt x="7025" y="2370"/>
                    <a:pt x="7025" y="2287"/>
                  </a:cubicBezTo>
                  <a:cubicBezTo>
                    <a:pt x="7025" y="1037"/>
                    <a:pt x="6001" y="1"/>
                    <a:pt x="47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071;p91"/>
            <p:cNvSpPr/>
            <p:nvPr/>
          </p:nvSpPr>
          <p:spPr>
            <a:xfrm>
              <a:off x="7254045" y="2717834"/>
              <a:ext cx="23031" cy="12799"/>
            </a:xfrm>
            <a:custGeom>
              <a:avLst/>
              <a:gdLst/>
              <a:ahLst/>
              <a:cxnLst/>
              <a:rect l="l" t="t" r="r" b="b"/>
              <a:pathLst>
                <a:path w="727" h="404" extrusionOk="0">
                  <a:moveTo>
                    <a:pt x="195" y="0"/>
                  </a:moveTo>
                  <a:cubicBezTo>
                    <a:pt x="124" y="0"/>
                    <a:pt x="65" y="54"/>
                    <a:pt x="36" y="130"/>
                  </a:cubicBezTo>
                  <a:cubicBezTo>
                    <a:pt x="1" y="213"/>
                    <a:pt x="72" y="308"/>
                    <a:pt x="155" y="332"/>
                  </a:cubicBezTo>
                  <a:cubicBezTo>
                    <a:pt x="274" y="368"/>
                    <a:pt x="394" y="392"/>
                    <a:pt x="513" y="404"/>
                  </a:cubicBezTo>
                  <a:lnTo>
                    <a:pt x="548" y="404"/>
                  </a:lnTo>
                  <a:cubicBezTo>
                    <a:pt x="620" y="404"/>
                    <a:pt x="691" y="344"/>
                    <a:pt x="703" y="273"/>
                  </a:cubicBezTo>
                  <a:cubicBezTo>
                    <a:pt x="727" y="189"/>
                    <a:pt x="667" y="94"/>
                    <a:pt x="572" y="82"/>
                  </a:cubicBezTo>
                  <a:cubicBezTo>
                    <a:pt x="465" y="70"/>
                    <a:pt x="346" y="35"/>
                    <a:pt x="251" y="11"/>
                  </a:cubicBezTo>
                  <a:cubicBezTo>
                    <a:pt x="232" y="4"/>
                    <a:pt x="213" y="0"/>
                    <a:pt x="1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072;p91"/>
            <p:cNvSpPr/>
            <p:nvPr/>
          </p:nvSpPr>
          <p:spPr>
            <a:xfrm>
              <a:off x="7287626" y="2719703"/>
              <a:ext cx="22271" cy="12070"/>
            </a:xfrm>
            <a:custGeom>
              <a:avLst/>
              <a:gdLst/>
              <a:ahLst/>
              <a:cxnLst/>
              <a:rect l="l" t="t" r="r" b="b"/>
              <a:pathLst>
                <a:path w="703" h="381" extrusionOk="0">
                  <a:moveTo>
                    <a:pt x="551" y="1"/>
                  </a:moveTo>
                  <a:cubicBezTo>
                    <a:pt x="534" y="1"/>
                    <a:pt x="517" y="4"/>
                    <a:pt x="500" y="11"/>
                  </a:cubicBezTo>
                  <a:cubicBezTo>
                    <a:pt x="393" y="35"/>
                    <a:pt x="274" y="59"/>
                    <a:pt x="167" y="59"/>
                  </a:cubicBezTo>
                  <a:cubicBezTo>
                    <a:pt x="84" y="71"/>
                    <a:pt x="0" y="142"/>
                    <a:pt x="24" y="237"/>
                  </a:cubicBezTo>
                  <a:cubicBezTo>
                    <a:pt x="36" y="321"/>
                    <a:pt x="96" y="380"/>
                    <a:pt x="179" y="380"/>
                  </a:cubicBezTo>
                  <a:lnTo>
                    <a:pt x="203" y="380"/>
                  </a:lnTo>
                  <a:cubicBezTo>
                    <a:pt x="310" y="368"/>
                    <a:pt x="453" y="357"/>
                    <a:pt x="572" y="321"/>
                  </a:cubicBezTo>
                  <a:cubicBezTo>
                    <a:pt x="643" y="297"/>
                    <a:pt x="703" y="214"/>
                    <a:pt x="691" y="130"/>
                  </a:cubicBezTo>
                  <a:cubicBezTo>
                    <a:pt x="681" y="54"/>
                    <a:pt x="618" y="1"/>
                    <a:pt x="5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073;p91"/>
            <p:cNvSpPr/>
            <p:nvPr/>
          </p:nvSpPr>
          <p:spPr>
            <a:xfrm>
              <a:off x="7224614" y="2703357"/>
              <a:ext cx="21162" cy="17107"/>
            </a:xfrm>
            <a:custGeom>
              <a:avLst/>
              <a:gdLst/>
              <a:ahLst/>
              <a:cxnLst/>
              <a:rect l="l" t="t" r="r" b="b"/>
              <a:pathLst>
                <a:path w="668" h="540" extrusionOk="0">
                  <a:moveTo>
                    <a:pt x="193" y="1"/>
                  </a:moveTo>
                  <a:cubicBezTo>
                    <a:pt x="143" y="1"/>
                    <a:pt x="94" y="22"/>
                    <a:pt x="60" y="63"/>
                  </a:cubicBezTo>
                  <a:cubicBezTo>
                    <a:pt x="1" y="134"/>
                    <a:pt x="13" y="241"/>
                    <a:pt x="84" y="301"/>
                  </a:cubicBezTo>
                  <a:cubicBezTo>
                    <a:pt x="191" y="372"/>
                    <a:pt x="299" y="456"/>
                    <a:pt x="406" y="515"/>
                  </a:cubicBezTo>
                  <a:cubicBezTo>
                    <a:pt x="430" y="527"/>
                    <a:pt x="465" y="539"/>
                    <a:pt x="489" y="539"/>
                  </a:cubicBezTo>
                  <a:cubicBezTo>
                    <a:pt x="549" y="539"/>
                    <a:pt x="596" y="515"/>
                    <a:pt x="644" y="468"/>
                  </a:cubicBezTo>
                  <a:cubicBezTo>
                    <a:pt x="668" y="361"/>
                    <a:pt x="644" y="253"/>
                    <a:pt x="561" y="218"/>
                  </a:cubicBezTo>
                  <a:cubicBezTo>
                    <a:pt x="477" y="158"/>
                    <a:pt x="370" y="99"/>
                    <a:pt x="299" y="39"/>
                  </a:cubicBezTo>
                  <a:cubicBezTo>
                    <a:pt x="268" y="13"/>
                    <a:pt x="230" y="1"/>
                    <a:pt x="1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074;p91"/>
            <p:cNvSpPr/>
            <p:nvPr/>
          </p:nvSpPr>
          <p:spPr>
            <a:xfrm>
              <a:off x="7319306" y="2706335"/>
              <a:ext cx="21162" cy="15998"/>
            </a:xfrm>
            <a:custGeom>
              <a:avLst/>
              <a:gdLst/>
              <a:ahLst/>
              <a:cxnLst/>
              <a:rect l="l" t="t" r="r" b="b"/>
              <a:pathLst>
                <a:path w="668" h="505" extrusionOk="0">
                  <a:moveTo>
                    <a:pt x="498" y="1"/>
                  </a:moveTo>
                  <a:cubicBezTo>
                    <a:pt x="466" y="1"/>
                    <a:pt x="433" y="10"/>
                    <a:pt x="405" y="28"/>
                  </a:cubicBezTo>
                  <a:cubicBezTo>
                    <a:pt x="310" y="88"/>
                    <a:pt x="215" y="147"/>
                    <a:pt x="119" y="195"/>
                  </a:cubicBezTo>
                  <a:cubicBezTo>
                    <a:pt x="48" y="243"/>
                    <a:pt x="0" y="326"/>
                    <a:pt x="48" y="421"/>
                  </a:cubicBezTo>
                  <a:cubicBezTo>
                    <a:pt x="72" y="481"/>
                    <a:pt x="131" y="505"/>
                    <a:pt x="191" y="505"/>
                  </a:cubicBezTo>
                  <a:cubicBezTo>
                    <a:pt x="227" y="505"/>
                    <a:pt x="239" y="505"/>
                    <a:pt x="274" y="493"/>
                  </a:cubicBezTo>
                  <a:cubicBezTo>
                    <a:pt x="370" y="433"/>
                    <a:pt x="489" y="374"/>
                    <a:pt x="596" y="302"/>
                  </a:cubicBezTo>
                  <a:cubicBezTo>
                    <a:pt x="655" y="255"/>
                    <a:pt x="667" y="147"/>
                    <a:pt x="631" y="76"/>
                  </a:cubicBezTo>
                  <a:cubicBezTo>
                    <a:pt x="602" y="25"/>
                    <a:pt x="550" y="1"/>
                    <a:pt x="4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075;p91"/>
            <p:cNvSpPr/>
            <p:nvPr/>
          </p:nvSpPr>
          <p:spPr>
            <a:xfrm>
              <a:off x="7202375" y="2678234"/>
              <a:ext cx="18501" cy="19578"/>
            </a:xfrm>
            <a:custGeom>
              <a:avLst/>
              <a:gdLst/>
              <a:ahLst/>
              <a:cxnLst/>
              <a:rect l="l" t="t" r="r" b="b"/>
              <a:pathLst>
                <a:path w="584" h="618" extrusionOk="0">
                  <a:moveTo>
                    <a:pt x="183" y="1"/>
                  </a:moveTo>
                  <a:cubicBezTo>
                    <a:pt x="156" y="1"/>
                    <a:pt x="130" y="7"/>
                    <a:pt x="108" y="22"/>
                  </a:cubicBezTo>
                  <a:cubicBezTo>
                    <a:pt x="36" y="70"/>
                    <a:pt x="0" y="177"/>
                    <a:pt x="48" y="249"/>
                  </a:cubicBezTo>
                  <a:cubicBezTo>
                    <a:pt x="108" y="356"/>
                    <a:pt x="179" y="451"/>
                    <a:pt x="251" y="558"/>
                  </a:cubicBezTo>
                  <a:cubicBezTo>
                    <a:pt x="286" y="606"/>
                    <a:pt x="334" y="618"/>
                    <a:pt x="393" y="618"/>
                  </a:cubicBezTo>
                  <a:cubicBezTo>
                    <a:pt x="417" y="618"/>
                    <a:pt x="465" y="606"/>
                    <a:pt x="489" y="594"/>
                  </a:cubicBezTo>
                  <a:cubicBezTo>
                    <a:pt x="572" y="534"/>
                    <a:pt x="584" y="427"/>
                    <a:pt x="524" y="356"/>
                  </a:cubicBezTo>
                  <a:cubicBezTo>
                    <a:pt x="453" y="261"/>
                    <a:pt x="393" y="177"/>
                    <a:pt x="334" y="82"/>
                  </a:cubicBezTo>
                  <a:cubicBezTo>
                    <a:pt x="301"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076;p91"/>
            <p:cNvSpPr/>
            <p:nvPr/>
          </p:nvSpPr>
          <p:spPr>
            <a:xfrm>
              <a:off x="7345695" y="2683335"/>
              <a:ext cx="18913" cy="19388"/>
            </a:xfrm>
            <a:custGeom>
              <a:avLst/>
              <a:gdLst/>
              <a:ahLst/>
              <a:cxnLst/>
              <a:rect l="l" t="t" r="r" b="b"/>
              <a:pathLst>
                <a:path w="597" h="612" extrusionOk="0">
                  <a:moveTo>
                    <a:pt x="397" y="0"/>
                  </a:moveTo>
                  <a:cubicBezTo>
                    <a:pt x="346" y="0"/>
                    <a:pt x="297" y="25"/>
                    <a:pt x="275" y="76"/>
                  </a:cubicBezTo>
                  <a:cubicBezTo>
                    <a:pt x="215" y="159"/>
                    <a:pt x="132" y="254"/>
                    <a:pt x="60" y="326"/>
                  </a:cubicBezTo>
                  <a:cubicBezTo>
                    <a:pt x="1" y="397"/>
                    <a:pt x="1" y="504"/>
                    <a:pt x="72" y="564"/>
                  </a:cubicBezTo>
                  <a:cubicBezTo>
                    <a:pt x="108" y="588"/>
                    <a:pt x="156" y="612"/>
                    <a:pt x="179" y="612"/>
                  </a:cubicBezTo>
                  <a:cubicBezTo>
                    <a:pt x="227" y="612"/>
                    <a:pt x="263" y="588"/>
                    <a:pt x="299" y="552"/>
                  </a:cubicBezTo>
                  <a:cubicBezTo>
                    <a:pt x="382" y="457"/>
                    <a:pt x="465" y="350"/>
                    <a:pt x="525" y="254"/>
                  </a:cubicBezTo>
                  <a:cubicBezTo>
                    <a:pt x="596" y="171"/>
                    <a:pt x="572" y="76"/>
                    <a:pt x="489" y="28"/>
                  </a:cubicBezTo>
                  <a:cubicBezTo>
                    <a:pt x="461" y="10"/>
                    <a:pt x="429" y="0"/>
                    <a:pt x="3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077;p91"/>
            <p:cNvSpPr/>
            <p:nvPr/>
          </p:nvSpPr>
          <p:spPr>
            <a:xfrm>
              <a:off x="7280086" y="2559751"/>
              <a:ext cx="21891" cy="10201"/>
            </a:xfrm>
            <a:custGeom>
              <a:avLst/>
              <a:gdLst/>
              <a:ahLst/>
              <a:cxnLst/>
              <a:rect l="l" t="t" r="r" b="b"/>
              <a:pathLst>
                <a:path w="691" h="322" extrusionOk="0">
                  <a:moveTo>
                    <a:pt x="167" y="0"/>
                  </a:moveTo>
                  <a:cubicBezTo>
                    <a:pt x="84" y="0"/>
                    <a:pt x="0" y="72"/>
                    <a:pt x="0" y="167"/>
                  </a:cubicBezTo>
                  <a:cubicBezTo>
                    <a:pt x="0" y="250"/>
                    <a:pt x="84" y="322"/>
                    <a:pt x="167" y="322"/>
                  </a:cubicBezTo>
                  <a:lnTo>
                    <a:pt x="524" y="322"/>
                  </a:lnTo>
                  <a:cubicBezTo>
                    <a:pt x="619" y="322"/>
                    <a:pt x="691" y="250"/>
                    <a:pt x="691" y="167"/>
                  </a:cubicBezTo>
                  <a:cubicBezTo>
                    <a:pt x="691" y="72"/>
                    <a:pt x="619"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Subtitle 1"/>
          <p:cNvSpPr txBox="1">
            <a:spLocks/>
          </p:cNvSpPr>
          <p:nvPr/>
        </p:nvSpPr>
        <p:spPr>
          <a:xfrm>
            <a:off x="5366921" y="4041102"/>
            <a:ext cx="1573618" cy="478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Slab Light"/>
              <a:buNone/>
              <a:defRPr sz="1600" b="0" i="0" u="none" strike="noStrike" cap="none">
                <a:solidFill>
                  <a:schemeClr val="dk2"/>
                </a:solidFill>
                <a:latin typeface="Roboto Slab"/>
                <a:ea typeface="Roboto Slab"/>
                <a:cs typeface="Roboto Slab"/>
                <a:sym typeface="Roboto Slab"/>
              </a:defRPr>
            </a:lvl1pPr>
            <a:lvl2pPr marL="914400" marR="0" lvl="1" indent="-317500" algn="ctr" rtl="0">
              <a:lnSpc>
                <a:spcPct val="100000"/>
              </a:lnSpc>
              <a:spcBef>
                <a:spcPts val="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2pPr>
            <a:lvl3pPr marL="1371600" marR="0" lvl="2"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3pPr>
            <a:lvl4pPr marL="1828800" marR="0" lvl="3"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4pPr>
            <a:lvl5pPr marL="2286000" marR="0" lvl="4"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5pPr>
            <a:lvl6pPr marL="2743200" marR="0" lvl="5"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6pPr>
            <a:lvl7pPr marL="3200400" marR="0" lvl="6"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7pPr>
            <a:lvl8pPr marL="3657600" marR="0" lvl="7" indent="-317500" algn="ctr" rtl="0">
              <a:lnSpc>
                <a:spcPct val="100000"/>
              </a:lnSpc>
              <a:spcBef>
                <a:spcPts val="1600"/>
              </a:spcBef>
              <a:spcAft>
                <a:spcPts val="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8pPr>
            <a:lvl9pPr marL="4114800" marR="0" lvl="8" indent="-317500" algn="ctr" rtl="0">
              <a:lnSpc>
                <a:spcPct val="100000"/>
              </a:lnSpc>
              <a:spcBef>
                <a:spcPts val="1600"/>
              </a:spcBef>
              <a:spcAft>
                <a:spcPts val="1600"/>
              </a:spcAft>
              <a:buClr>
                <a:schemeClr val="dk1"/>
              </a:buClr>
              <a:buSzPts val="1400"/>
              <a:buFont typeface="Roboto Slab Light"/>
              <a:buNone/>
              <a:defRPr sz="1400" b="0" i="0" u="none" strike="noStrike" cap="none">
                <a:solidFill>
                  <a:schemeClr val="dk1"/>
                </a:solidFill>
                <a:latin typeface="Roboto Slab Light"/>
                <a:ea typeface="Roboto Slab Light"/>
                <a:cs typeface="Roboto Slab Light"/>
                <a:sym typeface="Roboto Slab Light"/>
              </a:defRPr>
            </a:lvl9pPr>
          </a:lstStyle>
          <a:p>
            <a:pPr algn="ctr"/>
            <a:r>
              <a:rPr lang="en-IN" dirty="0"/>
              <a:t>Daksh </a:t>
            </a:r>
            <a:r>
              <a:rPr lang="en-IN" dirty="0" err="1"/>
              <a:t>Bagga</a:t>
            </a:r>
            <a:endParaRPr lang="en-IN" dirty="0"/>
          </a:p>
          <a:p>
            <a:pPr algn="ctr"/>
            <a:r>
              <a:rPr lang="en-IN" dirty="0"/>
              <a:t>20BAI1157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24"/>
        <p:cNvGrpSpPr/>
        <p:nvPr/>
      </p:nvGrpSpPr>
      <p:grpSpPr>
        <a:xfrm>
          <a:off x="0" y="0"/>
          <a:ext cx="0" cy="0"/>
          <a:chOff x="0" y="0"/>
          <a:chExt cx="0" cy="0"/>
        </a:xfrm>
      </p:grpSpPr>
      <p:sp>
        <p:nvSpPr>
          <p:cNvPr id="425" name="Google Shape;425;p39"/>
          <p:cNvSpPr txBox="1">
            <a:spLocks noGrp="1"/>
          </p:cNvSpPr>
          <p:nvPr>
            <p:ph type="title"/>
          </p:nvPr>
        </p:nvSpPr>
        <p:spPr>
          <a:xfrm>
            <a:off x="1504263" y="1712419"/>
            <a:ext cx="836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7" name="Google Shape;427;p39"/>
          <p:cNvSpPr txBox="1">
            <a:spLocks noGrp="1"/>
          </p:cNvSpPr>
          <p:nvPr>
            <p:ph type="title" idx="2"/>
          </p:nvPr>
        </p:nvSpPr>
        <p:spPr>
          <a:xfrm>
            <a:off x="4158264" y="1712419"/>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29" name="Google Shape;429;p39"/>
          <p:cNvSpPr txBox="1">
            <a:spLocks noGrp="1"/>
          </p:cNvSpPr>
          <p:nvPr>
            <p:ph type="title" idx="4"/>
          </p:nvPr>
        </p:nvSpPr>
        <p:spPr>
          <a:xfrm>
            <a:off x="6810775" y="1712419"/>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1" name="Google Shape;431;p39"/>
          <p:cNvSpPr txBox="1">
            <a:spLocks noGrp="1"/>
          </p:cNvSpPr>
          <p:nvPr>
            <p:ph type="title" idx="6"/>
          </p:nvPr>
        </p:nvSpPr>
        <p:spPr>
          <a:xfrm>
            <a:off x="2758906" y="3266245"/>
            <a:ext cx="836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33" name="Google Shape;433;p39"/>
          <p:cNvSpPr txBox="1">
            <a:spLocks noGrp="1"/>
          </p:cNvSpPr>
          <p:nvPr>
            <p:ph type="title" idx="8"/>
          </p:nvPr>
        </p:nvSpPr>
        <p:spPr>
          <a:xfrm>
            <a:off x="5412907" y="3263959"/>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37" name="Google Shape;437;p39"/>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CONTENTS</a:t>
            </a:r>
            <a:endParaRPr b="0" dirty="0"/>
          </a:p>
        </p:txBody>
      </p:sp>
      <p:sp>
        <p:nvSpPr>
          <p:cNvPr id="438" name="Google Shape;438;p39"/>
          <p:cNvSpPr txBox="1">
            <a:spLocks noGrp="1"/>
          </p:cNvSpPr>
          <p:nvPr>
            <p:ph type="subTitle" idx="16"/>
          </p:nvPr>
        </p:nvSpPr>
        <p:spPr>
          <a:xfrm>
            <a:off x="718863" y="2219890"/>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Abstract</a:t>
            </a:r>
            <a:endParaRPr sz="2000" dirty="0"/>
          </a:p>
        </p:txBody>
      </p:sp>
      <p:sp>
        <p:nvSpPr>
          <p:cNvPr id="439" name="Google Shape;439;p39"/>
          <p:cNvSpPr txBox="1">
            <a:spLocks noGrp="1"/>
          </p:cNvSpPr>
          <p:nvPr>
            <p:ph type="subTitle" idx="17"/>
          </p:nvPr>
        </p:nvSpPr>
        <p:spPr>
          <a:xfrm>
            <a:off x="3372114" y="2209745"/>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Introduction</a:t>
            </a:r>
            <a:endParaRPr sz="2000" dirty="0"/>
          </a:p>
        </p:txBody>
      </p:sp>
      <p:sp>
        <p:nvSpPr>
          <p:cNvPr id="440" name="Google Shape;440;p39"/>
          <p:cNvSpPr txBox="1">
            <a:spLocks noGrp="1"/>
          </p:cNvSpPr>
          <p:nvPr>
            <p:ph type="subTitle" idx="18"/>
          </p:nvPr>
        </p:nvSpPr>
        <p:spPr>
          <a:xfrm>
            <a:off x="6017836" y="2396353"/>
            <a:ext cx="2402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AI for Fashion in Modern Era</a:t>
            </a:r>
            <a:endParaRPr sz="2000" dirty="0"/>
          </a:p>
        </p:txBody>
      </p:sp>
      <p:sp>
        <p:nvSpPr>
          <p:cNvPr id="441" name="Google Shape;441;p39"/>
          <p:cNvSpPr txBox="1">
            <a:spLocks noGrp="1"/>
          </p:cNvSpPr>
          <p:nvPr>
            <p:ph type="subTitle" idx="19"/>
          </p:nvPr>
        </p:nvSpPr>
        <p:spPr>
          <a:xfrm>
            <a:off x="2023125" y="3771577"/>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Our Project</a:t>
            </a:r>
            <a:endParaRPr sz="2000" dirty="0"/>
          </a:p>
        </p:txBody>
      </p:sp>
      <p:sp>
        <p:nvSpPr>
          <p:cNvPr id="442" name="Google Shape;442;p39"/>
          <p:cNvSpPr txBox="1">
            <a:spLocks noGrp="1"/>
          </p:cNvSpPr>
          <p:nvPr>
            <p:ph type="subTitle" idx="20"/>
          </p:nvPr>
        </p:nvSpPr>
        <p:spPr>
          <a:xfrm>
            <a:off x="4726749" y="3771577"/>
            <a:ext cx="2249605"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Conclusion</a:t>
            </a:r>
            <a:endParaRPr sz="2000" dirty="0"/>
          </a:p>
        </p:txBody>
      </p:sp>
      <p:sp>
        <p:nvSpPr>
          <p:cNvPr id="444" name="Google Shape;444;p39"/>
          <p:cNvSpPr/>
          <p:nvPr/>
        </p:nvSpPr>
        <p:spPr>
          <a:xfrm>
            <a:off x="720001" y="621124"/>
            <a:ext cx="466410" cy="65160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1364125" y="488975"/>
            <a:ext cx="347019" cy="48480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8299951" y="728769"/>
            <a:ext cx="347044" cy="34716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636625" y="488974"/>
            <a:ext cx="484652" cy="48480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2" name="Google Shape;452;p40"/>
          <p:cNvSpPr txBox="1">
            <a:spLocks noGrp="1"/>
          </p:cNvSpPr>
          <p:nvPr>
            <p:ph type="title"/>
          </p:nvPr>
        </p:nvSpPr>
        <p:spPr>
          <a:xfrm>
            <a:off x="121918" y="-92683"/>
            <a:ext cx="2852540" cy="7399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Abstract</a:t>
            </a:r>
            <a:endParaRPr sz="4400" b="0" dirty="0"/>
          </a:p>
        </p:txBody>
      </p:sp>
      <p:sp>
        <p:nvSpPr>
          <p:cNvPr id="453" name="Google Shape;453;p40"/>
          <p:cNvSpPr txBox="1">
            <a:spLocks noGrp="1"/>
          </p:cNvSpPr>
          <p:nvPr>
            <p:ph type="body" idx="1"/>
          </p:nvPr>
        </p:nvSpPr>
        <p:spPr>
          <a:xfrm>
            <a:off x="71214" y="592610"/>
            <a:ext cx="5349037" cy="3991565"/>
          </a:xfrm>
          <a:prstGeom prst="rect">
            <a:avLst/>
          </a:prstGeom>
        </p:spPr>
        <p:txBody>
          <a:bodyPr spcFirstLastPara="1" wrap="square" lIns="91425" tIns="91425" rIns="91425" bIns="91425" anchor="t" anchorCtr="0">
            <a:noAutofit/>
          </a:bodyPr>
          <a:lstStyle/>
          <a:p>
            <a:pPr marL="285750" indent="-285750" algn="just"/>
            <a:r>
              <a:rPr lang="en-US" sz="1800" dirty="0">
                <a:solidFill>
                  <a:schemeClr val="dk1"/>
                </a:solidFill>
              </a:rPr>
              <a:t>Nowadays, the fashion business is shifting toward fast fashion, providing a wide range of clothing products in a quicker and more affordable way. </a:t>
            </a:r>
          </a:p>
          <a:p>
            <a:pPr marL="285750" indent="-285750" algn="just"/>
            <a:r>
              <a:rPr lang="en-US" sz="1800" dirty="0">
                <a:solidFill>
                  <a:schemeClr val="dk1"/>
                </a:solidFill>
              </a:rPr>
              <a:t>To do this, fashion designers must create a large and varied selection of fashion products in a short length of time. </a:t>
            </a:r>
          </a:p>
          <a:p>
            <a:pPr marL="285750" indent="-285750" algn="just"/>
            <a:r>
              <a:rPr lang="en-US" sz="1800" dirty="0">
                <a:solidFill>
                  <a:schemeClr val="dk1"/>
                </a:solidFill>
              </a:rPr>
              <a:t>For this scenario, Our project has fantastic potential for the fashion sector which can be created by the quick development of computer vision, artificial intelligence and Cognitive systems in addition to the current expanding need for online shopping platforms. </a:t>
            </a:r>
          </a:p>
          <a:p>
            <a:pPr marL="285750" indent="-285750" algn="just"/>
            <a:r>
              <a:rPr lang="en-US" sz="1800" dirty="0">
                <a:solidFill>
                  <a:schemeClr val="dk1"/>
                </a:solidFill>
              </a:rPr>
              <a:t>As a result, we are also planning to add the Virtual Try-out after detecting the Wardrobe.</a:t>
            </a:r>
            <a:endParaRPr sz="1800" dirty="0">
              <a:solidFill>
                <a:schemeClr val="dk1"/>
              </a:solidFill>
            </a:endParaRPr>
          </a:p>
        </p:txBody>
      </p:sp>
      <p:sp>
        <p:nvSpPr>
          <p:cNvPr id="454" name="Google Shape;454;p40"/>
          <p:cNvSpPr/>
          <p:nvPr/>
        </p:nvSpPr>
        <p:spPr>
          <a:xfrm>
            <a:off x="5275785" y="2427892"/>
            <a:ext cx="3755874" cy="1975250"/>
          </a:xfrm>
          <a:custGeom>
            <a:avLst/>
            <a:gdLst/>
            <a:ahLst/>
            <a:cxnLst/>
            <a:rect l="l" t="t" r="r" b="b"/>
            <a:pathLst>
              <a:path w="209884" h="110380" extrusionOk="0">
                <a:moveTo>
                  <a:pt x="104942" y="1"/>
                </a:moveTo>
                <a:cubicBezTo>
                  <a:pt x="80483" y="1"/>
                  <a:pt x="56024" y="5388"/>
                  <a:pt x="37361" y="16162"/>
                </a:cubicBezTo>
                <a:cubicBezTo>
                  <a:pt x="1" y="37711"/>
                  <a:pt x="1" y="72669"/>
                  <a:pt x="37361" y="94218"/>
                </a:cubicBezTo>
                <a:cubicBezTo>
                  <a:pt x="56024" y="104992"/>
                  <a:pt x="80483" y="110380"/>
                  <a:pt x="104942" y="110380"/>
                </a:cubicBezTo>
                <a:cubicBezTo>
                  <a:pt x="129401" y="110380"/>
                  <a:pt x="153860" y="104992"/>
                  <a:pt x="172524" y="94218"/>
                </a:cubicBezTo>
                <a:cubicBezTo>
                  <a:pt x="209884" y="72669"/>
                  <a:pt x="209884" y="37711"/>
                  <a:pt x="172524" y="16162"/>
                </a:cubicBezTo>
                <a:cubicBezTo>
                  <a:pt x="153860" y="5388"/>
                  <a:pt x="129401" y="1"/>
                  <a:pt x="1049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0"/>
          <p:cNvSpPr/>
          <p:nvPr/>
        </p:nvSpPr>
        <p:spPr>
          <a:xfrm>
            <a:off x="6701837" y="3220981"/>
            <a:ext cx="922273" cy="463013"/>
          </a:xfrm>
          <a:custGeom>
            <a:avLst/>
            <a:gdLst/>
            <a:ahLst/>
            <a:cxnLst/>
            <a:rect l="l" t="t" r="r" b="b"/>
            <a:pathLst>
              <a:path w="51538" h="27125" extrusionOk="0">
                <a:moveTo>
                  <a:pt x="25753" y="1"/>
                </a:moveTo>
                <a:cubicBezTo>
                  <a:pt x="19754" y="1"/>
                  <a:pt x="13753" y="1318"/>
                  <a:pt x="9174" y="3966"/>
                </a:cubicBezTo>
                <a:cubicBezTo>
                  <a:pt x="1" y="9270"/>
                  <a:pt x="1" y="17876"/>
                  <a:pt x="9174" y="23146"/>
                </a:cubicBezTo>
                <a:cubicBezTo>
                  <a:pt x="13761" y="25798"/>
                  <a:pt x="19765" y="27124"/>
                  <a:pt x="25769" y="27124"/>
                </a:cubicBezTo>
                <a:cubicBezTo>
                  <a:pt x="31773" y="27124"/>
                  <a:pt x="37778" y="25798"/>
                  <a:pt x="42364" y="23146"/>
                </a:cubicBezTo>
                <a:cubicBezTo>
                  <a:pt x="51538" y="17843"/>
                  <a:pt x="51538" y="9270"/>
                  <a:pt x="42364" y="3966"/>
                </a:cubicBezTo>
                <a:cubicBezTo>
                  <a:pt x="37787" y="1327"/>
                  <a:pt x="31771" y="1"/>
                  <a:pt x="2575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0"/>
          <p:cNvSpPr/>
          <p:nvPr/>
        </p:nvSpPr>
        <p:spPr>
          <a:xfrm>
            <a:off x="6148488" y="3658764"/>
            <a:ext cx="560543" cy="309199"/>
          </a:xfrm>
          <a:custGeom>
            <a:avLst/>
            <a:gdLst/>
            <a:ahLst/>
            <a:cxnLst/>
            <a:rect l="l" t="t" r="r" b="b"/>
            <a:pathLst>
              <a:path w="31324" h="18114" extrusionOk="0">
                <a:moveTo>
                  <a:pt x="15674" y="0"/>
                </a:moveTo>
                <a:cubicBezTo>
                  <a:pt x="11667" y="0"/>
                  <a:pt x="7656" y="884"/>
                  <a:pt x="4571" y="2652"/>
                </a:cubicBezTo>
                <a:cubicBezTo>
                  <a:pt x="1535" y="4420"/>
                  <a:pt x="1" y="6755"/>
                  <a:pt x="1" y="9057"/>
                </a:cubicBezTo>
                <a:cubicBezTo>
                  <a:pt x="1" y="11358"/>
                  <a:pt x="1535" y="13693"/>
                  <a:pt x="4571" y="15461"/>
                </a:cubicBezTo>
                <a:cubicBezTo>
                  <a:pt x="7639" y="17229"/>
                  <a:pt x="11651" y="18113"/>
                  <a:pt x="15662" y="18113"/>
                </a:cubicBezTo>
                <a:cubicBezTo>
                  <a:pt x="19673" y="18113"/>
                  <a:pt x="23684" y="17229"/>
                  <a:pt x="26753" y="15461"/>
                </a:cubicBezTo>
                <a:cubicBezTo>
                  <a:pt x="29789" y="13693"/>
                  <a:pt x="31323" y="11358"/>
                  <a:pt x="31323" y="9057"/>
                </a:cubicBezTo>
                <a:cubicBezTo>
                  <a:pt x="31323" y="6755"/>
                  <a:pt x="29822" y="4420"/>
                  <a:pt x="26753" y="2652"/>
                </a:cubicBezTo>
                <a:cubicBezTo>
                  <a:pt x="23684" y="884"/>
                  <a:pt x="19681" y="0"/>
                  <a:pt x="1567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40"/>
          <p:cNvSpPr/>
          <p:nvPr/>
        </p:nvSpPr>
        <p:spPr>
          <a:xfrm>
            <a:off x="6168190" y="2934392"/>
            <a:ext cx="696026" cy="383213"/>
          </a:xfrm>
          <a:custGeom>
            <a:avLst/>
            <a:gdLst/>
            <a:ahLst/>
            <a:cxnLst/>
            <a:rect l="l" t="t" r="r" b="b"/>
            <a:pathLst>
              <a:path w="38895" h="22450" extrusionOk="0">
                <a:moveTo>
                  <a:pt x="19448" y="0"/>
                </a:moveTo>
                <a:lnTo>
                  <a:pt x="0" y="11241"/>
                </a:lnTo>
                <a:lnTo>
                  <a:pt x="19448" y="22450"/>
                </a:lnTo>
                <a:lnTo>
                  <a:pt x="38895" y="11241"/>
                </a:lnTo>
                <a:lnTo>
                  <a:pt x="1944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0"/>
          <p:cNvSpPr/>
          <p:nvPr/>
        </p:nvSpPr>
        <p:spPr>
          <a:xfrm>
            <a:off x="5539628" y="3267473"/>
            <a:ext cx="782584" cy="431042"/>
          </a:xfrm>
          <a:custGeom>
            <a:avLst/>
            <a:gdLst/>
            <a:ahLst/>
            <a:cxnLst/>
            <a:rect l="l" t="t" r="r" b="b"/>
            <a:pathLst>
              <a:path w="43732" h="25252" extrusionOk="0">
                <a:moveTo>
                  <a:pt x="27387" y="0"/>
                </a:moveTo>
                <a:lnTo>
                  <a:pt x="0" y="15812"/>
                </a:lnTo>
                <a:lnTo>
                  <a:pt x="16312" y="25252"/>
                </a:lnTo>
                <a:lnTo>
                  <a:pt x="43732" y="9441"/>
                </a:lnTo>
                <a:lnTo>
                  <a:pt x="2738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40"/>
          <p:cNvSpPr/>
          <p:nvPr/>
        </p:nvSpPr>
        <p:spPr>
          <a:xfrm>
            <a:off x="8264590" y="3221500"/>
            <a:ext cx="455481" cy="250565"/>
          </a:xfrm>
          <a:custGeom>
            <a:avLst/>
            <a:gdLst/>
            <a:ahLst/>
            <a:cxnLst/>
            <a:rect l="l" t="t" r="r" b="b"/>
            <a:pathLst>
              <a:path w="25453" h="14679" extrusionOk="0">
                <a:moveTo>
                  <a:pt x="12743" y="1"/>
                </a:moveTo>
                <a:lnTo>
                  <a:pt x="1" y="7340"/>
                </a:lnTo>
                <a:lnTo>
                  <a:pt x="12743" y="14678"/>
                </a:lnTo>
                <a:lnTo>
                  <a:pt x="25452" y="7340"/>
                </a:lnTo>
                <a:lnTo>
                  <a:pt x="12743" y="1"/>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40"/>
          <p:cNvSpPr/>
          <p:nvPr/>
        </p:nvSpPr>
        <p:spPr>
          <a:xfrm>
            <a:off x="7620513" y="3480565"/>
            <a:ext cx="831527" cy="476037"/>
          </a:xfrm>
          <a:custGeom>
            <a:avLst/>
            <a:gdLst/>
            <a:ahLst/>
            <a:cxnLst/>
            <a:rect l="l" t="t" r="r" b="b"/>
            <a:pathLst>
              <a:path w="46467" h="27888" extrusionOk="0">
                <a:moveTo>
                  <a:pt x="23221" y="11985"/>
                </a:moveTo>
                <a:cubicBezTo>
                  <a:pt x="25293" y="11985"/>
                  <a:pt x="27370" y="12460"/>
                  <a:pt x="29288" y="13411"/>
                </a:cubicBezTo>
                <a:cubicBezTo>
                  <a:pt x="30656" y="14178"/>
                  <a:pt x="31423" y="15212"/>
                  <a:pt x="31423" y="16179"/>
                </a:cubicBezTo>
                <a:cubicBezTo>
                  <a:pt x="31423" y="17147"/>
                  <a:pt x="30656" y="18147"/>
                  <a:pt x="29288" y="18914"/>
                </a:cubicBezTo>
                <a:cubicBezTo>
                  <a:pt x="27370" y="19882"/>
                  <a:pt x="25293" y="20366"/>
                  <a:pt x="23221" y="20366"/>
                </a:cubicBezTo>
                <a:cubicBezTo>
                  <a:pt x="21149" y="20366"/>
                  <a:pt x="19081" y="19882"/>
                  <a:pt x="17179" y="18914"/>
                </a:cubicBezTo>
                <a:cubicBezTo>
                  <a:pt x="15812" y="18147"/>
                  <a:pt x="15044" y="17147"/>
                  <a:pt x="15044" y="16179"/>
                </a:cubicBezTo>
                <a:cubicBezTo>
                  <a:pt x="15044" y="15212"/>
                  <a:pt x="15812" y="14178"/>
                  <a:pt x="17179" y="13411"/>
                </a:cubicBezTo>
                <a:cubicBezTo>
                  <a:pt x="19081" y="12460"/>
                  <a:pt x="21149" y="11985"/>
                  <a:pt x="23221" y="11985"/>
                </a:cubicBezTo>
                <a:close/>
                <a:moveTo>
                  <a:pt x="20282" y="1"/>
                </a:moveTo>
                <a:cubicBezTo>
                  <a:pt x="19381" y="1"/>
                  <a:pt x="18614" y="635"/>
                  <a:pt x="18447" y="1502"/>
                </a:cubicBezTo>
                <a:lnTo>
                  <a:pt x="18047" y="3770"/>
                </a:lnTo>
                <a:cubicBezTo>
                  <a:pt x="17079" y="3937"/>
                  <a:pt x="16112" y="4171"/>
                  <a:pt x="15178" y="4471"/>
                </a:cubicBezTo>
                <a:lnTo>
                  <a:pt x="15078" y="4471"/>
                </a:lnTo>
                <a:lnTo>
                  <a:pt x="11108" y="2636"/>
                </a:lnTo>
                <a:cubicBezTo>
                  <a:pt x="10808" y="2503"/>
                  <a:pt x="10508" y="2436"/>
                  <a:pt x="10174" y="2436"/>
                </a:cubicBezTo>
                <a:cubicBezTo>
                  <a:pt x="9774" y="2436"/>
                  <a:pt x="9407" y="2536"/>
                  <a:pt x="9040" y="2736"/>
                </a:cubicBezTo>
                <a:lnTo>
                  <a:pt x="5104" y="5005"/>
                </a:lnTo>
                <a:cubicBezTo>
                  <a:pt x="4037" y="5572"/>
                  <a:pt x="3970" y="7039"/>
                  <a:pt x="4971" y="7706"/>
                </a:cubicBezTo>
                <a:lnTo>
                  <a:pt x="7372" y="9441"/>
                </a:lnTo>
                <a:cubicBezTo>
                  <a:pt x="7139" y="9708"/>
                  <a:pt x="6939" y="10008"/>
                  <a:pt x="6772" y="10342"/>
                </a:cubicBezTo>
                <a:lnTo>
                  <a:pt x="1702" y="10642"/>
                </a:lnTo>
                <a:cubicBezTo>
                  <a:pt x="734" y="10709"/>
                  <a:pt x="0" y="11509"/>
                  <a:pt x="0" y="12477"/>
                </a:cubicBezTo>
                <a:lnTo>
                  <a:pt x="0" y="15412"/>
                </a:lnTo>
                <a:cubicBezTo>
                  <a:pt x="0" y="16346"/>
                  <a:pt x="734" y="17147"/>
                  <a:pt x="1702" y="17213"/>
                </a:cubicBezTo>
                <a:lnTo>
                  <a:pt x="6772" y="17547"/>
                </a:lnTo>
                <a:cubicBezTo>
                  <a:pt x="6939" y="17847"/>
                  <a:pt x="7139" y="18147"/>
                  <a:pt x="7372" y="18447"/>
                </a:cubicBezTo>
                <a:lnTo>
                  <a:pt x="4971" y="20182"/>
                </a:lnTo>
                <a:cubicBezTo>
                  <a:pt x="3970" y="20816"/>
                  <a:pt x="4037" y="22284"/>
                  <a:pt x="5104" y="22851"/>
                </a:cubicBezTo>
                <a:lnTo>
                  <a:pt x="9040" y="25152"/>
                </a:lnTo>
                <a:cubicBezTo>
                  <a:pt x="9407" y="25319"/>
                  <a:pt x="9774" y="25419"/>
                  <a:pt x="10174" y="25419"/>
                </a:cubicBezTo>
                <a:cubicBezTo>
                  <a:pt x="10508" y="25419"/>
                  <a:pt x="10808" y="25352"/>
                  <a:pt x="11108" y="25252"/>
                </a:cubicBezTo>
                <a:lnTo>
                  <a:pt x="15078" y="23384"/>
                </a:lnTo>
                <a:lnTo>
                  <a:pt x="15111" y="23384"/>
                </a:lnTo>
                <a:cubicBezTo>
                  <a:pt x="16079" y="23685"/>
                  <a:pt x="17046" y="23918"/>
                  <a:pt x="18047" y="24085"/>
                </a:cubicBezTo>
                <a:lnTo>
                  <a:pt x="18447" y="26353"/>
                </a:lnTo>
                <a:cubicBezTo>
                  <a:pt x="18647" y="27220"/>
                  <a:pt x="19414" y="27854"/>
                  <a:pt x="20315" y="27888"/>
                </a:cubicBezTo>
                <a:lnTo>
                  <a:pt x="26152" y="27888"/>
                </a:lnTo>
                <a:cubicBezTo>
                  <a:pt x="27053" y="27888"/>
                  <a:pt x="27820" y="27254"/>
                  <a:pt x="28020" y="26353"/>
                </a:cubicBezTo>
                <a:lnTo>
                  <a:pt x="28421" y="24118"/>
                </a:lnTo>
                <a:cubicBezTo>
                  <a:pt x="29388" y="23918"/>
                  <a:pt x="30355" y="23685"/>
                  <a:pt x="31289" y="23418"/>
                </a:cubicBezTo>
                <a:lnTo>
                  <a:pt x="31356" y="23418"/>
                </a:lnTo>
                <a:lnTo>
                  <a:pt x="35359" y="25252"/>
                </a:lnTo>
                <a:cubicBezTo>
                  <a:pt x="35626" y="25386"/>
                  <a:pt x="35959" y="25453"/>
                  <a:pt x="36293" y="25453"/>
                </a:cubicBezTo>
                <a:cubicBezTo>
                  <a:pt x="36660" y="25453"/>
                  <a:pt x="37060" y="25352"/>
                  <a:pt x="37394" y="25152"/>
                </a:cubicBezTo>
                <a:lnTo>
                  <a:pt x="41363" y="22851"/>
                </a:lnTo>
                <a:cubicBezTo>
                  <a:pt x="42431" y="22317"/>
                  <a:pt x="42497" y="20849"/>
                  <a:pt x="41497" y="20182"/>
                </a:cubicBezTo>
                <a:lnTo>
                  <a:pt x="39095" y="18447"/>
                </a:lnTo>
                <a:cubicBezTo>
                  <a:pt x="39328" y="18147"/>
                  <a:pt x="39529" y="17847"/>
                  <a:pt x="39695" y="17547"/>
                </a:cubicBezTo>
                <a:lnTo>
                  <a:pt x="44766" y="17213"/>
                </a:lnTo>
                <a:cubicBezTo>
                  <a:pt x="45700" y="17147"/>
                  <a:pt x="46467" y="16379"/>
                  <a:pt x="46467" y="15412"/>
                </a:cubicBezTo>
                <a:lnTo>
                  <a:pt x="46467" y="12477"/>
                </a:lnTo>
                <a:cubicBezTo>
                  <a:pt x="46467" y="11509"/>
                  <a:pt x="45700" y="10709"/>
                  <a:pt x="44766" y="10675"/>
                </a:cubicBezTo>
                <a:lnTo>
                  <a:pt x="39695" y="10342"/>
                </a:lnTo>
                <a:cubicBezTo>
                  <a:pt x="39529" y="10041"/>
                  <a:pt x="39328" y="9708"/>
                  <a:pt x="39095" y="9441"/>
                </a:cubicBezTo>
                <a:lnTo>
                  <a:pt x="41497" y="7706"/>
                </a:lnTo>
                <a:cubicBezTo>
                  <a:pt x="42497" y="7039"/>
                  <a:pt x="42431" y="5572"/>
                  <a:pt x="41363" y="5038"/>
                </a:cubicBezTo>
                <a:lnTo>
                  <a:pt x="37394" y="2736"/>
                </a:lnTo>
                <a:cubicBezTo>
                  <a:pt x="37060" y="2536"/>
                  <a:pt x="36660" y="2436"/>
                  <a:pt x="36293" y="2436"/>
                </a:cubicBezTo>
                <a:cubicBezTo>
                  <a:pt x="35959" y="2436"/>
                  <a:pt x="35626" y="2503"/>
                  <a:pt x="35359" y="2636"/>
                </a:cubicBezTo>
                <a:lnTo>
                  <a:pt x="31356" y="4471"/>
                </a:lnTo>
                <a:lnTo>
                  <a:pt x="31323" y="4471"/>
                </a:lnTo>
                <a:cubicBezTo>
                  <a:pt x="30355" y="4204"/>
                  <a:pt x="29388" y="3937"/>
                  <a:pt x="28387" y="3770"/>
                </a:cubicBezTo>
                <a:lnTo>
                  <a:pt x="27987" y="1502"/>
                </a:lnTo>
                <a:cubicBezTo>
                  <a:pt x="27787" y="635"/>
                  <a:pt x="27020" y="1"/>
                  <a:pt x="2611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0"/>
          <p:cNvSpPr/>
          <p:nvPr/>
        </p:nvSpPr>
        <p:spPr>
          <a:xfrm>
            <a:off x="7599021" y="2975318"/>
            <a:ext cx="623211" cy="360749"/>
          </a:xfrm>
          <a:custGeom>
            <a:avLst/>
            <a:gdLst/>
            <a:ahLst/>
            <a:cxnLst/>
            <a:rect l="l" t="t" r="r" b="b"/>
            <a:pathLst>
              <a:path w="34826" h="21134" extrusionOk="0">
                <a:moveTo>
                  <a:pt x="17413" y="8221"/>
                </a:moveTo>
                <a:cubicBezTo>
                  <a:pt x="18247" y="8221"/>
                  <a:pt x="19081" y="8321"/>
                  <a:pt x="19915" y="8521"/>
                </a:cubicBezTo>
                <a:cubicBezTo>
                  <a:pt x="20982" y="8721"/>
                  <a:pt x="21983" y="9221"/>
                  <a:pt x="22817" y="9955"/>
                </a:cubicBezTo>
                <a:lnTo>
                  <a:pt x="22950" y="10089"/>
                </a:lnTo>
                <a:cubicBezTo>
                  <a:pt x="22984" y="10122"/>
                  <a:pt x="23017" y="10189"/>
                  <a:pt x="23050" y="10222"/>
                </a:cubicBezTo>
                <a:cubicBezTo>
                  <a:pt x="23117" y="10255"/>
                  <a:pt x="23150" y="10322"/>
                  <a:pt x="23184" y="10355"/>
                </a:cubicBezTo>
                <a:lnTo>
                  <a:pt x="23250" y="10489"/>
                </a:lnTo>
                <a:cubicBezTo>
                  <a:pt x="23551" y="10989"/>
                  <a:pt x="23517" y="11623"/>
                  <a:pt x="23117" y="12090"/>
                </a:cubicBezTo>
                <a:cubicBezTo>
                  <a:pt x="22917" y="12357"/>
                  <a:pt x="22683" y="12590"/>
                  <a:pt x="22417" y="12791"/>
                </a:cubicBezTo>
                <a:cubicBezTo>
                  <a:pt x="22250" y="12891"/>
                  <a:pt x="22083" y="13024"/>
                  <a:pt x="21916" y="13124"/>
                </a:cubicBezTo>
                <a:cubicBezTo>
                  <a:pt x="20606" y="13795"/>
                  <a:pt x="19112" y="14160"/>
                  <a:pt x="17639" y="14160"/>
                </a:cubicBezTo>
                <a:cubicBezTo>
                  <a:pt x="17575" y="14160"/>
                  <a:pt x="17511" y="14160"/>
                  <a:pt x="17446" y="14158"/>
                </a:cubicBezTo>
                <a:cubicBezTo>
                  <a:pt x="16612" y="14158"/>
                  <a:pt x="15778" y="14058"/>
                  <a:pt x="14978" y="13858"/>
                </a:cubicBezTo>
                <a:cubicBezTo>
                  <a:pt x="14277" y="13725"/>
                  <a:pt x="13610" y="13458"/>
                  <a:pt x="12976" y="13124"/>
                </a:cubicBezTo>
                <a:cubicBezTo>
                  <a:pt x="12810" y="13024"/>
                  <a:pt x="12643" y="12924"/>
                  <a:pt x="12509" y="12791"/>
                </a:cubicBezTo>
                <a:cubicBezTo>
                  <a:pt x="12176" y="12590"/>
                  <a:pt x="11876" y="12290"/>
                  <a:pt x="11676" y="11957"/>
                </a:cubicBezTo>
                <a:lnTo>
                  <a:pt x="11575" y="11790"/>
                </a:lnTo>
                <a:lnTo>
                  <a:pt x="11509" y="11690"/>
                </a:lnTo>
                <a:cubicBezTo>
                  <a:pt x="11342" y="11223"/>
                  <a:pt x="11442" y="10689"/>
                  <a:pt x="11742" y="10322"/>
                </a:cubicBezTo>
                <a:cubicBezTo>
                  <a:pt x="12643" y="9055"/>
                  <a:pt x="14911" y="8221"/>
                  <a:pt x="17413" y="8221"/>
                </a:cubicBezTo>
                <a:close/>
                <a:moveTo>
                  <a:pt x="13048" y="1"/>
                </a:moveTo>
                <a:cubicBezTo>
                  <a:pt x="12965" y="1"/>
                  <a:pt x="12871" y="25"/>
                  <a:pt x="12776" y="48"/>
                </a:cubicBezTo>
                <a:lnTo>
                  <a:pt x="8707" y="1015"/>
                </a:lnTo>
                <a:cubicBezTo>
                  <a:pt x="8106" y="1149"/>
                  <a:pt x="7673" y="1649"/>
                  <a:pt x="7606" y="2250"/>
                </a:cubicBezTo>
                <a:lnTo>
                  <a:pt x="7606" y="2283"/>
                </a:lnTo>
                <a:lnTo>
                  <a:pt x="7606" y="2450"/>
                </a:lnTo>
                <a:cubicBezTo>
                  <a:pt x="7606" y="2717"/>
                  <a:pt x="7673" y="2950"/>
                  <a:pt x="7773" y="3150"/>
                </a:cubicBezTo>
                <a:lnTo>
                  <a:pt x="8407" y="4351"/>
                </a:lnTo>
                <a:lnTo>
                  <a:pt x="8206" y="4485"/>
                </a:lnTo>
                <a:cubicBezTo>
                  <a:pt x="7906" y="4651"/>
                  <a:pt x="7606" y="4818"/>
                  <a:pt x="7339" y="5018"/>
                </a:cubicBezTo>
                <a:lnTo>
                  <a:pt x="3636" y="4385"/>
                </a:lnTo>
                <a:lnTo>
                  <a:pt x="3336" y="4385"/>
                </a:lnTo>
                <a:cubicBezTo>
                  <a:pt x="3304" y="4383"/>
                  <a:pt x="3273" y="4382"/>
                  <a:pt x="3241" y="4382"/>
                </a:cubicBezTo>
                <a:cubicBezTo>
                  <a:pt x="2710" y="4382"/>
                  <a:pt x="2217" y="4642"/>
                  <a:pt x="1902" y="5052"/>
                </a:cubicBezTo>
                <a:lnTo>
                  <a:pt x="267" y="7320"/>
                </a:lnTo>
                <a:cubicBezTo>
                  <a:pt x="101" y="7553"/>
                  <a:pt x="1" y="7820"/>
                  <a:pt x="1" y="8087"/>
                </a:cubicBezTo>
                <a:lnTo>
                  <a:pt x="1" y="8187"/>
                </a:lnTo>
                <a:cubicBezTo>
                  <a:pt x="67" y="8821"/>
                  <a:pt x="501" y="9355"/>
                  <a:pt x="1135" y="9522"/>
                </a:cubicBezTo>
                <a:lnTo>
                  <a:pt x="3937" y="10389"/>
                </a:lnTo>
                <a:lnTo>
                  <a:pt x="3937" y="10689"/>
                </a:lnTo>
                <a:lnTo>
                  <a:pt x="1035" y="11590"/>
                </a:lnTo>
                <a:cubicBezTo>
                  <a:pt x="434" y="11790"/>
                  <a:pt x="34" y="12324"/>
                  <a:pt x="34" y="12957"/>
                </a:cubicBezTo>
                <a:cubicBezTo>
                  <a:pt x="34" y="13258"/>
                  <a:pt x="134" y="13591"/>
                  <a:pt x="334" y="13858"/>
                </a:cubicBezTo>
                <a:lnTo>
                  <a:pt x="1835" y="15926"/>
                </a:lnTo>
                <a:cubicBezTo>
                  <a:pt x="2169" y="16426"/>
                  <a:pt x="2736" y="16727"/>
                  <a:pt x="3336" y="16727"/>
                </a:cubicBezTo>
                <a:lnTo>
                  <a:pt x="3603" y="16727"/>
                </a:lnTo>
                <a:lnTo>
                  <a:pt x="7339" y="16093"/>
                </a:lnTo>
                <a:cubicBezTo>
                  <a:pt x="7673" y="16326"/>
                  <a:pt x="8040" y="16560"/>
                  <a:pt x="8407" y="16760"/>
                </a:cubicBezTo>
                <a:lnTo>
                  <a:pt x="7739" y="18061"/>
                </a:lnTo>
                <a:cubicBezTo>
                  <a:pt x="7539" y="18428"/>
                  <a:pt x="7539" y="18895"/>
                  <a:pt x="7739" y="19262"/>
                </a:cubicBezTo>
                <a:cubicBezTo>
                  <a:pt x="7940" y="19696"/>
                  <a:pt x="8340" y="19996"/>
                  <a:pt x="8807" y="20129"/>
                </a:cubicBezTo>
                <a:lnTo>
                  <a:pt x="12743" y="21097"/>
                </a:lnTo>
                <a:cubicBezTo>
                  <a:pt x="12910" y="21130"/>
                  <a:pt x="13077" y="21130"/>
                  <a:pt x="13243" y="21130"/>
                </a:cubicBezTo>
                <a:cubicBezTo>
                  <a:pt x="13277" y="21132"/>
                  <a:pt x="13311" y="21133"/>
                  <a:pt x="13345" y="21133"/>
                </a:cubicBezTo>
                <a:cubicBezTo>
                  <a:pt x="13777" y="21133"/>
                  <a:pt x="14202" y="20939"/>
                  <a:pt x="14511" y="20630"/>
                </a:cubicBezTo>
                <a:lnTo>
                  <a:pt x="16245" y="18828"/>
                </a:lnTo>
                <a:cubicBezTo>
                  <a:pt x="16612" y="18862"/>
                  <a:pt x="17013" y="18862"/>
                  <a:pt x="17413" y="18862"/>
                </a:cubicBezTo>
                <a:cubicBezTo>
                  <a:pt x="17813" y="18862"/>
                  <a:pt x="18214" y="18862"/>
                  <a:pt x="18614" y="18828"/>
                </a:cubicBezTo>
                <a:lnTo>
                  <a:pt x="20248" y="20529"/>
                </a:lnTo>
                <a:cubicBezTo>
                  <a:pt x="20615" y="20896"/>
                  <a:pt x="21116" y="21130"/>
                  <a:pt x="21649" y="21130"/>
                </a:cubicBezTo>
                <a:cubicBezTo>
                  <a:pt x="21749" y="21130"/>
                  <a:pt x="21883" y="21130"/>
                  <a:pt x="21983" y="21097"/>
                </a:cubicBezTo>
                <a:lnTo>
                  <a:pt x="26086" y="20096"/>
                </a:lnTo>
                <a:cubicBezTo>
                  <a:pt x="26519" y="19996"/>
                  <a:pt x="26886" y="19729"/>
                  <a:pt x="27053" y="19329"/>
                </a:cubicBezTo>
                <a:cubicBezTo>
                  <a:pt x="27253" y="18895"/>
                  <a:pt x="27253" y="18395"/>
                  <a:pt x="27020" y="17994"/>
                </a:cubicBezTo>
                <a:lnTo>
                  <a:pt x="26419" y="16760"/>
                </a:lnTo>
                <a:cubicBezTo>
                  <a:pt x="26786" y="16560"/>
                  <a:pt x="27153" y="16360"/>
                  <a:pt x="27487" y="16093"/>
                </a:cubicBezTo>
                <a:lnTo>
                  <a:pt x="31156" y="16727"/>
                </a:lnTo>
                <a:cubicBezTo>
                  <a:pt x="31256" y="16760"/>
                  <a:pt x="31390" y="16760"/>
                  <a:pt x="31490" y="16760"/>
                </a:cubicBezTo>
                <a:cubicBezTo>
                  <a:pt x="32023" y="16760"/>
                  <a:pt x="32557" y="16527"/>
                  <a:pt x="32924" y="16093"/>
                </a:cubicBezTo>
                <a:lnTo>
                  <a:pt x="33324" y="15526"/>
                </a:lnTo>
                <a:lnTo>
                  <a:pt x="34192" y="14258"/>
                </a:lnTo>
                <a:cubicBezTo>
                  <a:pt x="34425" y="13958"/>
                  <a:pt x="34592" y="13624"/>
                  <a:pt x="34725" y="13291"/>
                </a:cubicBezTo>
                <a:cubicBezTo>
                  <a:pt x="34825" y="12924"/>
                  <a:pt x="34792" y="12557"/>
                  <a:pt x="34559" y="12223"/>
                </a:cubicBezTo>
                <a:cubicBezTo>
                  <a:pt x="34358" y="11923"/>
                  <a:pt x="34058" y="11690"/>
                  <a:pt x="33691" y="11556"/>
                </a:cubicBezTo>
                <a:lnTo>
                  <a:pt x="30856" y="10689"/>
                </a:lnTo>
                <a:lnTo>
                  <a:pt x="30856" y="10389"/>
                </a:lnTo>
                <a:lnTo>
                  <a:pt x="33758" y="9455"/>
                </a:lnTo>
                <a:cubicBezTo>
                  <a:pt x="34258" y="9321"/>
                  <a:pt x="34625" y="8888"/>
                  <a:pt x="34725" y="8387"/>
                </a:cubicBezTo>
                <a:lnTo>
                  <a:pt x="34759" y="8321"/>
                </a:lnTo>
                <a:lnTo>
                  <a:pt x="34759" y="8121"/>
                </a:lnTo>
                <a:cubicBezTo>
                  <a:pt x="34759" y="7787"/>
                  <a:pt x="34659" y="7453"/>
                  <a:pt x="34458" y="7187"/>
                </a:cubicBezTo>
                <a:lnTo>
                  <a:pt x="32957" y="5152"/>
                </a:lnTo>
                <a:cubicBezTo>
                  <a:pt x="32624" y="4651"/>
                  <a:pt x="32057" y="4385"/>
                  <a:pt x="31456" y="4351"/>
                </a:cubicBezTo>
                <a:cubicBezTo>
                  <a:pt x="31390" y="4351"/>
                  <a:pt x="31290" y="4351"/>
                  <a:pt x="31223" y="4385"/>
                </a:cubicBezTo>
                <a:lnTo>
                  <a:pt x="27453" y="5018"/>
                </a:lnTo>
                <a:cubicBezTo>
                  <a:pt x="27220" y="4852"/>
                  <a:pt x="26920" y="4651"/>
                  <a:pt x="26620" y="4485"/>
                </a:cubicBezTo>
                <a:lnTo>
                  <a:pt x="26419" y="4351"/>
                </a:lnTo>
                <a:lnTo>
                  <a:pt x="27087" y="3050"/>
                </a:lnTo>
                <a:cubicBezTo>
                  <a:pt x="27153" y="2850"/>
                  <a:pt x="27220" y="2617"/>
                  <a:pt x="27220" y="2416"/>
                </a:cubicBezTo>
                <a:cubicBezTo>
                  <a:pt x="27187" y="1716"/>
                  <a:pt x="26686" y="1149"/>
                  <a:pt x="26019" y="982"/>
                </a:cubicBezTo>
                <a:lnTo>
                  <a:pt x="22083" y="48"/>
                </a:lnTo>
                <a:cubicBezTo>
                  <a:pt x="21916" y="15"/>
                  <a:pt x="21749" y="15"/>
                  <a:pt x="21616" y="15"/>
                </a:cubicBezTo>
                <a:cubicBezTo>
                  <a:pt x="21580" y="12"/>
                  <a:pt x="21544" y="11"/>
                  <a:pt x="21508" y="11"/>
                </a:cubicBezTo>
                <a:cubicBezTo>
                  <a:pt x="21049" y="11"/>
                  <a:pt x="20624" y="206"/>
                  <a:pt x="20315" y="515"/>
                </a:cubicBezTo>
                <a:lnTo>
                  <a:pt x="18614" y="2316"/>
                </a:lnTo>
                <a:cubicBezTo>
                  <a:pt x="18214" y="2283"/>
                  <a:pt x="17847" y="2283"/>
                  <a:pt x="17446" y="2283"/>
                </a:cubicBezTo>
                <a:cubicBezTo>
                  <a:pt x="17013" y="2283"/>
                  <a:pt x="16612" y="2283"/>
                  <a:pt x="16179" y="2316"/>
                </a:cubicBezTo>
                <a:lnTo>
                  <a:pt x="14578" y="615"/>
                </a:lnTo>
                <a:cubicBezTo>
                  <a:pt x="14211" y="215"/>
                  <a:pt x="13710" y="15"/>
                  <a:pt x="13143" y="15"/>
                </a:cubicBezTo>
                <a:cubicBezTo>
                  <a:pt x="13114" y="5"/>
                  <a:pt x="13082" y="1"/>
                  <a:pt x="13048"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0"/>
          <p:cNvSpPr/>
          <p:nvPr/>
        </p:nvSpPr>
        <p:spPr>
          <a:xfrm>
            <a:off x="8312942" y="2195382"/>
            <a:ext cx="455481" cy="433329"/>
          </a:xfrm>
          <a:custGeom>
            <a:avLst/>
            <a:gdLst/>
            <a:ahLst/>
            <a:cxnLst/>
            <a:rect l="l" t="t" r="r" b="b"/>
            <a:pathLst>
              <a:path w="25453" h="25386" extrusionOk="0">
                <a:moveTo>
                  <a:pt x="12804" y="7179"/>
                </a:moveTo>
                <a:cubicBezTo>
                  <a:pt x="13904" y="7179"/>
                  <a:pt x="14984" y="7536"/>
                  <a:pt x="15879" y="8207"/>
                </a:cubicBezTo>
                <a:cubicBezTo>
                  <a:pt x="19815" y="11009"/>
                  <a:pt x="18514" y="17180"/>
                  <a:pt x="13744" y="18114"/>
                </a:cubicBezTo>
                <a:cubicBezTo>
                  <a:pt x="13376" y="18199"/>
                  <a:pt x="13001" y="18241"/>
                  <a:pt x="12627" y="18241"/>
                </a:cubicBezTo>
                <a:cubicBezTo>
                  <a:pt x="11544" y="18241"/>
                  <a:pt x="10467" y="17891"/>
                  <a:pt x="9574" y="17247"/>
                </a:cubicBezTo>
                <a:cubicBezTo>
                  <a:pt x="7773" y="15946"/>
                  <a:pt x="6906" y="13744"/>
                  <a:pt x="7373" y="11576"/>
                </a:cubicBezTo>
                <a:cubicBezTo>
                  <a:pt x="7740" y="9741"/>
                  <a:pt x="9040" y="8240"/>
                  <a:pt x="10808" y="7573"/>
                </a:cubicBezTo>
                <a:cubicBezTo>
                  <a:pt x="11075" y="7473"/>
                  <a:pt x="11375" y="7373"/>
                  <a:pt x="11676" y="7306"/>
                </a:cubicBezTo>
                <a:cubicBezTo>
                  <a:pt x="12050" y="7221"/>
                  <a:pt x="12428" y="7179"/>
                  <a:pt x="12804" y="7179"/>
                </a:cubicBezTo>
                <a:close/>
                <a:moveTo>
                  <a:pt x="12830" y="6533"/>
                </a:moveTo>
                <a:cubicBezTo>
                  <a:pt x="12412" y="6533"/>
                  <a:pt x="11991" y="6579"/>
                  <a:pt x="11576" y="6672"/>
                </a:cubicBezTo>
                <a:cubicBezTo>
                  <a:pt x="6272" y="7740"/>
                  <a:pt x="4837" y="14578"/>
                  <a:pt x="9207" y="17714"/>
                </a:cubicBezTo>
                <a:cubicBezTo>
                  <a:pt x="10202" y="18460"/>
                  <a:pt x="11419" y="18853"/>
                  <a:pt x="12652" y="18853"/>
                </a:cubicBezTo>
                <a:cubicBezTo>
                  <a:pt x="13072" y="18853"/>
                  <a:pt x="13495" y="18808"/>
                  <a:pt x="13911" y="18714"/>
                </a:cubicBezTo>
                <a:cubicBezTo>
                  <a:pt x="14244" y="18648"/>
                  <a:pt x="14578" y="18547"/>
                  <a:pt x="14911" y="18414"/>
                </a:cubicBezTo>
                <a:cubicBezTo>
                  <a:pt x="16846" y="17680"/>
                  <a:pt x="18280" y="16012"/>
                  <a:pt x="18714" y="13978"/>
                </a:cubicBezTo>
                <a:cubicBezTo>
                  <a:pt x="19214" y="11576"/>
                  <a:pt x="18247" y="9107"/>
                  <a:pt x="16279" y="7673"/>
                </a:cubicBezTo>
                <a:cubicBezTo>
                  <a:pt x="15259" y="6927"/>
                  <a:pt x="14054" y="6533"/>
                  <a:pt x="12830" y="6533"/>
                </a:cubicBezTo>
                <a:close/>
                <a:moveTo>
                  <a:pt x="13277" y="668"/>
                </a:moveTo>
                <a:cubicBezTo>
                  <a:pt x="14611" y="701"/>
                  <a:pt x="15945" y="968"/>
                  <a:pt x="17213" y="1469"/>
                </a:cubicBezTo>
                <a:lnTo>
                  <a:pt x="16779" y="3470"/>
                </a:lnTo>
                <a:cubicBezTo>
                  <a:pt x="16746" y="3603"/>
                  <a:pt x="16813" y="3737"/>
                  <a:pt x="16946" y="3804"/>
                </a:cubicBezTo>
                <a:cubicBezTo>
                  <a:pt x="17914" y="4271"/>
                  <a:pt x="18781" y="4871"/>
                  <a:pt x="19548" y="5605"/>
                </a:cubicBezTo>
                <a:cubicBezTo>
                  <a:pt x="19603" y="5660"/>
                  <a:pt x="19678" y="5685"/>
                  <a:pt x="19757" y="5685"/>
                </a:cubicBezTo>
                <a:cubicBezTo>
                  <a:pt x="19822" y="5685"/>
                  <a:pt x="19888" y="5668"/>
                  <a:pt x="19948" y="5638"/>
                </a:cubicBezTo>
                <a:lnTo>
                  <a:pt x="21616" y="4537"/>
                </a:lnTo>
                <a:cubicBezTo>
                  <a:pt x="22083" y="5038"/>
                  <a:pt x="22483" y="5538"/>
                  <a:pt x="22850" y="6139"/>
                </a:cubicBezTo>
                <a:cubicBezTo>
                  <a:pt x="23217" y="6672"/>
                  <a:pt x="23551" y="7273"/>
                  <a:pt x="23818" y="7873"/>
                </a:cubicBezTo>
                <a:lnTo>
                  <a:pt x="22117" y="9007"/>
                </a:lnTo>
                <a:cubicBezTo>
                  <a:pt x="21983" y="9074"/>
                  <a:pt x="21950" y="9241"/>
                  <a:pt x="21983" y="9374"/>
                </a:cubicBezTo>
                <a:cubicBezTo>
                  <a:pt x="22350" y="10375"/>
                  <a:pt x="22517" y="11409"/>
                  <a:pt x="22550" y="12476"/>
                </a:cubicBezTo>
                <a:cubicBezTo>
                  <a:pt x="22550" y="12610"/>
                  <a:pt x="22650" y="12743"/>
                  <a:pt x="22817" y="12777"/>
                </a:cubicBezTo>
                <a:lnTo>
                  <a:pt x="24752" y="13210"/>
                </a:lnTo>
                <a:cubicBezTo>
                  <a:pt x="24718" y="14545"/>
                  <a:pt x="24452" y="15879"/>
                  <a:pt x="23951" y="17113"/>
                </a:cubicBezTo>
                <a:lnTo>
                  <a:pt x="21983" y="16713"/>
                </a:lnTo>
                <a:lnTo>
                  <a:pt x="21816" y="16713"/>
                </a:lnTo>
                <a:cubicBezTo>
                  <a:pt x="21716" y="16746"/>
                  <a:pt x="21650" y="16813"/>
                  <a:pt x="21616" y="16880"/>
                </a:cubicBezTo>
                <a:cubicBezTo>
                  <a:pt x="21183" y="17814"/>
                  <a:pt x="20582" y="18714"/>
                  <a:pt x="19848" y="19448"/>
                </a:cubicBezTo>
                <a:cubicBezTo>
                  <a:pt x="19748" y="19582"/>
                  <a:pt x="19715" y="19715"/>
                  <a:pt x="19815" y="19848"/>
                </a:cubicBezTo>
                <a:lnTo>
                  <a:pt x="20916" y="21516"/>
                </a:lnTo>
                <a:cubicBezTo>
                  <a:pt x="20415" y="21983"/>
                  <a:pt x="19882" y="22417"/>
                  <a:pt x="19315" y="22784"/>
                </a:cubicBezTo>
                <a:cubicBezTo>
                  <a:pt x="18747" y="23151"/>
                  <a:pt x="18180" y="23451"/>
                  <a:pt x="17580" y="23718"/>
                </a:cubicBezTo>
                <a:lnTo>
                  <a:pt x="16446" y="22017"/>
                </a:lnTo>
                <a:cubicBezTo>
                  <a:pt x="16369" y="21915"/>
                  <a:pt x="16273" y="21871"/>
                  <a:pt x="16173" y="21871"/>
                </a:cubicBezTo>
                <a:cubicBezTo>
                  <a:pt x="16142" y="21871"/>
                  <a:pt x="16110" y="21875"/>
                  <a:pt x="16079" y="21883"/>
                </a:cubicBezTo>
                <a:cubicBezTo>
                  <a:pt x="15078" y="22250"/>
                  <a:pt x="14011" y="22450"/>
                  <a:pt x="12977" y="22484"/>
                </a:cubicBezTo>
                <a:cubicBezTo>
                  <a:pt x="12810" y="22484"/>
                  <a:pt x="12710" y="22584"/>
                  <a:pt x="12676" y="22717"/>
                </a:cubicBezTo>
                <a:lnTo>
                  <a:pt x="12243" y="24685"/>
                </a:lnTo>
                <a:cubicBezTo>
                  <a:pt x="10908" y="24652"/>
                  <a:pt x="9574" y="24385"/>
                  <a:pt x="8340" y="23885"/>
                </a:cubicBezTo>
                <a:lnTo>
                  <a:pt x="8740" y="21883"/>
                </a:lnTo>
                <a:cubicBezTo>
                  <a:pt x="8774" y="21750"/>
                  <a:pt x="8707" y="21583"/>
                  <a:pt x="8573" y="21516"/>
                </a:cubicBezTo>
                <a:cubicBezTo>
                  <a:pt x="7606" y="21083"/>
                  <a:pt x="6739" y="20482"/>
                  <a:pt x="5972" y="19748"/>
                </a:cubicBezTo>
                <a:cubicBezTo>
                  <a:pt x="5913" y="19690"/>
                  <a:pt x="5833" y="19655"/>
                  <a:pt x="5756" y="19655"/>
                </a:cubicBezTo>
                <a:cubicBezTo>
                  <a:pt x="5700" y="19655"/>
                  <a:pt x="5647" y="19673"/>
                  <a:pt x="5605" y="19715"/>
                </a:cubicBezTo>
                <a:lnTo>
                  <a:pt x="3937" y="20782"/>
                </a:lnTo>
                <a:cubicBezTo>
                  <a:pt x="3920" y="20799"/>
                  <a:pt x="3912" y="20807"/>
                  <a:pt x="3903" y="20807"/>
                </a:cubicBezTo>
                <a:cubicBezTo>
                  <a:pt x="3895" y="20807"/>
                  <a:pt x="3887" y="20799"/>
                  <a:pt x="3870" y="20782"/>
                </a:cubicBezTo>
                <a:cubicBezTo>
                  <a:pt x="3436" y="20315"/>
                  <a:pt x="3036" y="19782"/>
                  <a:pt x="2669" y="19215"/>
                </a:cubicBezTo>
                <a:cubicBezTo>
                  <a:pt x="2302" y="18648"/>
                  <a:pt x="1969" y="18080"/>
                  <a:pt x="1702" y="17480"/>
                </a:cubicBezTo>
                <a:lnTo>
                  <a:pt x="3403" y="16346"/>
                </a:lnTo>
                <a:cubicBezTo>
                  <a:pt x="3537" y="16246"/>
                  <a:pt x="3570" y="16112"/>
                  <a:pt x="3537" y="15979"/>
                </a:cubicBezTo>
                <a:cubicBezTo>
                  <a:pt x="3170" y="14978"/>
                  <a:pt x="2969" y="13911"/>
                  <a:pt x="2969" y="12877"/>
                </a:cubicBezTo>
                <a:cubicBezTo>
                  <a:pt x="2969" y="12710"/>
                  <a:pt x="2836" y="12610"/>
                  <a:pt x="2703" y="12577"/>
                </a:cubicBezTo>
                <a:lnTo>
                  <a:pt x="768" y="12143"/>
                </a:lnTo>
                <a:cubicBezTo>
                  <a:pt x="768" y="10809"/>
                  <a:pt x="1068" y="9474"/>
                  <a:pt x="1568" y="8240"/>
                </a:cubicBezTo>
                <a:lnTo>
                  <a:pt x="3537" y="8640"/>
                </a:lnTo>
                <a:cubicBezTo>
                  <a:pt x="3565" y="8646"/>
                  <a:pt x="3593" y="8649"/>
                  <a:pt x="3619" y="8649"/>
                </a:cubicBezTo>
                <a:cubicBezTo>
                  <a:pt x="3747" y="8649"/>
                  <a:pt x="3848" y="8584"/>
                  <a:pt x="3903" y="8474"/>
                </a:cubicBezTo>
                <a:cubicBezTo>
                  <a:pt x="4337" y="7506"/>
                  <a:pt x="4938" y="6639"/>
                  <a:pt x="5671" y="5872"/>
                </a:cubicBezTo>
                <a:cubicBezTo>
                  <a:pt x="5771" y="5772"/>
                  <a:pt x="5805" y="5605"/>
                  <a:pt x="5738" y="5505"/>
                </a:cubicBezTo>
                <a:lnTo>
                  <a:pt x="4637" y="3837"/>
                </a:lnTo>
                <a:cubicBezTo>
                  <a:pt x="5104" y="3337"/>
                  <a:pt x="5638" y="2936"/>
                  <a:pt x="6205" y="2569"/>
                </a:cubicBezTo>
                <a:cubicBezTo>
                  <a:pt x="6772" y="2202"/>
                  <a:pt x="7339" y="1902"/>
                  <a:pt x="7973" y="1635"/>
                </a:cubicBezTo>
                <a:lnTo>
                  <a:pt x="9107" y="3337"/>
                </a:lnTo>
                <a:cubicBezTo>
                  <a:pt x="9155" y="3409"/>
                  <a:pt x="9255" y="3464"/>
                  <a:pt x="9357" y="3464"/>
                </a:cubicBezTo>
                <a:cubicBezTo>
                  <a:pt x="9397" y="3464"/>
                  <a:pt x="9437" y="3455"/>
                  <a:pt x="9474" y="3437"/>
                </a:cubicBezTo>
                <a:cubicBezTo>
                  <a:pt x="10475" y="3103"/>
                  <a:pt x="11509" y="2903"/>
                  <a:pt x="12543" y="2870"/>
                </a:cubicBezTo>
                <a:cubicBezTo>
                  <a:pt x="12710" y="2870"/>
                  <a:pt x="12843" y="2770"/>
                  <a:pt x="12877" y="2636"/>
                </a:cubicBezTo>
                <a:lnTo>
                  <a:pt x="13277" y="668"/>
                </a:lnTo>
                <a:close/>
                <a:moveTo>
                  <a:pt x="13310" y="1"/>
                </a:moveTo>
                <a:cubicBezTo>
                  <a:pt x="12977" y="1"/>
                  <a:pt x="12676" y="234"/>
                  <a:pt x="12610" y="535"/>
                </a:cubicBezTo>
                <a:lnTo>
                  <a:pt x="12243" y="2269"/>
                </a:lnTo>
                <a:cubicBezTo>
                  <a:pt x="11275" y="2303"/>
                  <a:pt x="10341" y="2469"/>
                  <a:pt x="9441" y="2770"/>
                </a:cubicBezTo>
                <a:lnTo>
                  <a:pt x="8473" y="1268"/>
                </a:lnTo>
                <a:cubicBezTo>
                  <a:pt x="8357" y="1083"/>
                  <a:pt x="8144" y="961"/>
                  <a:pt x="7924" y="961"/>
                </a:cubicBezTo>
                <a:cubicBezTo>
                  <a:pt x="7828" y="961"/>
                  <a:pt x="7731" y="984"/>
                  <a:pt x="7639" y="1035"/>
                </a:cubicBezTo>
                <a:cubicBezTo>
                  <a:pt x="6372" y="1569"/>
                  <a:pt x="5171" y="2336"/>
                  <a:pt x="4137" y="3303"/>
                </a:cubicBezTo>
                <a:cubicBezTo>
                  <a:pt x="3903" y="3503"/>
                  <a:pt x="3870" y="3870"/>
                  <a:pt x="4037" y="4171"/>
                </a:cubicBezTo>
                <a:lnTo>
                  <a:pt x="5004" y="5638"/>
                </a:lnTo>
                <a:cubicBezTo>
                  <a:pt x="4337" y="6339"/>
                  <a:pt x="3803" y="7106"/>
                  <a:pt x="3370" y="7973"/>
                </a:cubicBezTo>
                <a:lnTo>
                  <a:pt x="1669" y="7606"/>
                </a:lnTo>
                <a:cubicBezTo>
                  <a:pt x="1620" y="7597"/>
                  <a:pt x="1571" y="7592"/>
                  <a:pt x="1523" y="7592"/>
                </a:cubicBezTo>
                <a:cubicBezTo>
                  <a:pt x="1243" y="7592"/>
                  <a:pt x="987" y="7755"/>
                  <a:pt x="901" y="8040"/>
                </a:cubicBezTo>
                <a:cubicBezTo>
                  <a:pt x="368" y="9341"/>
                  <a:pt x="101" y="10709"/>
                  <a:pt x="34" y="12110"/>
                </a:cubicBezTo>
                <a:cubicBezTo>
                  <a:pt x="1" y="12443"/>
                  <a:pt x="234" y="12743"/>
                  <a:pt x="568" y="12810"/>
                </a:cubicBezTo>
                <a:lnTo>
                  <a:pt x="2269" y="13177"/>
                </a:lnTo>
                <a:cubicBezTo>
                  <a:pt x="2302" y="14111"/>
                  <a:pt x="2502" y="15045"/>
                  <a:pt x="2803" y="15979"/>
                </a:cubicBezTo>
                <a:lnTo>
                  <a:pt x="1335" y="16913"/>
                </a:lnTo>
                <a:cubicBezTo>
                  <a:pt x="1035" y="17080"/>
                  <a:pt x="935" y="17447"/>
                  <a:pt x="1068" y="17747"/>
                </a:cubicBezTo>
                <a:cubicBezTo>
                  <a:pt x="1335" y="18381"/>
                  <a:pt x="1669" y="19014"/>
                  <a:pt x="2069" y="19582"/>
                </a:cubicBezTo>
                <a:cubicBezTo>
                  <a:pt x="2436" y="20182"/>
                  <a:pt x="2869" y="20749"/>
                  <a:pt x="3336" y="21249"/>
                </a:cubicBezTo>
                <a:cubicBezTo>
                  <a:pt x="3476" y="21409"/>
                  <a:pt x="3663" y="21485"/>
                  <a:pt x="3847" y="21485"/>
                </a:cubicBezTo>
                <a:cubicBezTo>
                  <a:pt x="3972" y="21485"/>
                  <a:pt x="4096" y="21450"/>
                  <a:pt x="4204" y="21383"/>
                </a:cubicBezTo>
                <a:lnTo>
                  <a:pt x="5671" y="20415"/>
                </a:lnTo>
                <a:cubicBezTo>
                  <a:pt x="6372" y="21049"/>
                  <a:pt x="7172" y="21616"/>
                  <a:pt x="8006" y="22017"/>
                </a:cubicBezTo>
                <a:lnTo>
                  <a:pt x="7673" y="23751"/>
                </a:lnTo>
                <a:cubicBezTo>
                  <a:pt x="7573" y="24051"/>
                  <a:pt x="7773" y="24385"/>
                  <a:pt x="8073" y="24518"/>
                </a:cubicBezTo>
                <a:cubicBezTo>
                  <a:pt x="9374" y="25019"/>
                  <a:pt x="10775" y="25319"/>
                  <a:pt x="12176" y="25386"/>
                </a:cubicBezTo>
                <a:cubicBezTo>
                  <a:pt x="12476" y="25386"/>
                  <a:pt x="12776" y="25152"/>
                  <a:pt x="12843" y="24852"/>
                </a:cubicBezTo>
                <a:lnTo>
                  <a:pt x="13210" y="23151"/>
                </a:lnTo>
                <a:cubicBezTo>
                  <a:pt x="14177" y="23084"/>
                  <a:pt x="15111" y="22917"/>
                  <a:pt x="16012" y="22617"/>
                </a:cubicBezTo>
                <a:lnTo>
                  <a:pt x="16979" y="24085"/>
                </a:lnTo>
                <a:cubicBezTo>
                  <a:pt x="17083" y="24292"/>
                  <a:pt x="17326" y="24418"/>
                  <a:pt x="17571" y="24418"/>
                </a:cubicBezTo>
                <a:cubicBezTo>
                  <a:pt x="17642" y="24418"/>
                  <a:pt x="17712" y="24408"/>
                  <a:pt x="17780" y="24385"/>
                </a:cubicBezTo>
                <a:lnTo>
                  <a:pt x="17813" y="24385"/>
                </a:lnTo>
                <a:cubicBezTo>
                  <a:pt x="18447" y="24085"/>
                  <a:pt x="19048" y="23751"/>
                  <a:pt x="19648" y="23384"/>
                </a:cubicBezTo>
                <a:cubicBezTo>
                  <a:pt x="20215" y="23017"/>
                  <a:pt x="20782" y="22584"/>
                  <a:pt x="21316" y="22117"/>
                </a:cubicBezTo>
                <a:cubicBezTo>
                  <a:pt x="21549" y="21883"/>
                  <a:pt x="21583" y="21516"/>
                  <a:pt x="21416" y="21249"/>
                </a:cubicBezTo>
                <a:lnTo>
                  <a:pt x="20449" y="19782"/>
                </a:lnTo>
                <a:cubicBezTo>
                  <a:pt x="21116" y="19081"/>
                  <a:pt x="21650" y="18281"/>
                  <a:pt x="22083" y="17413"/>
                </a:cubicBezTo>
                <a:lnTo>
                  <a:pt x="23784" y="17780"/>
                </a:lnTo>
                <a:cubicBezTo>
                  <a:pt x="23834" y="17790"/>
                  <a:pt x="23882" y="17795"/>
                  <a:pt x="23929" y="17795"/>
                </a:cubicBezTo>
                <a:cubicBezTo>
                  <a:pt x="24203" y="17795"/>
                  <a:pt x="24438" y="17636"/>
                  <a:pt x="24552" y="17380"/>
                </a:cubicBezTo>
                <a:cubicBezTo>
                  <a:pt x="25052" y="16079"/>
                  <a:pt x="25352" y="14678"/>
                  <a:pt x="25419" y="13277"/>
                </a:cubicBezTo>
                <a:cubicBezTo>
                  <a:pt x="25452" y="12943"/>
                  <a:pt x="25219" y="12677"/>
                  <a:pt x="24885" y="12610"/>
                </a:cubicBezTo>
                <a:lnTo>
                  <a:pt x="23184" y="12243"/>
                </a:lnTo>
                <a:cubicBezTo>
                  <a:pt x="23117" y="11276"/>
                  <a:pt x="22950" y="10342"/>
                  <a:pt x="22650" y="9441"/>
                </a:cubicBezTo>
                <a:lnTo>
                  <a:pt x="24118" y="8474"/>
                </a:lnTo>
                <a:cubicBezTo>
                  <a:pt x="24418" y="8307"/>
                  <a:pt x="24518" y="7940"/>
                  <a:pt x="24385" y="7640"/>
                </a:cubicBezTo>
                <a:cubicBezTo>
                  <a:pt x="24118" y="7006"/>
                  <a:pt x="23784" y="6372"/>
                  <a:pt x="23384" y="5805"/>
                </a:cubicBezTo>
                <a:cubicBezTo>
                  <a:pt x="23017" y="5205"/>
                  <a:pt x="22584" y="4638"/>
                  <a:pt x="22117" y="4137"/>
                </a:cubicBezTo>
                <a:cubicBezTo>
                  <a:pt x="21983" y="3985"/>
                  <a:pt x="21806" y="3908"/>
                  <a:pt x="21629" y="3908"/>
                </a:cubicBezTo>
                <a:cubicBezTo>
                  <a:pt x="21496" y="3908"/>
                  <a:pt x="21364" y="3951"/>
                  <a:pt x="21249" y="4037"/>
                </a:cubicBezTo>
                <a:lnTo>
                  <a:pt x="19782" y="4971"/>
                </a:lnTo>
                <a:cubicBezTo>
                  <a:pt x="19081" y="4337"/>
                  <a:pt x="18280" y="3770"/>
                  <a:pt x="17446" y="3370"/>
                </a:cubicBezTo>
                <a:lnTo>
                  <a:pt x="17813" y="1635"/>
                </a:lnTo>
                <a:cubicBezTo>
                  <a:pt x="17847" y="1335"/>
                  <a:pt x="17680" y="1002"/>
                  <a:pt x="17380" y="868"/>
                </a:cubicBezTo>
                <a:cubicBezTo>
                  <a:pt x="16079" y="368"/>
                  <a:pt x="14678" y="68"/>
                  <a:pt x="1331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0"/>
          <p:cNvSpPr/>
          <p:nvPr/>
        </p:nvSpPr>
        <p:spPr>
          <a:xfrm>
            <a:off x="7894503" y="2002511"/>
            <a:ext cx="322361" cy="308704"/>
          </a:xfrm>
          <a:custGeom>
            <a:avLst/>
            <a:gdLst/>
            <a:ahLst/>
            <a:cxnLst/>
            <a:rect l="l" t="t" r="r" b="b"/>
            <a:pathLst>
              <a:path w="18014" h="18085" extrusionOk="0">
                <a:moveTo>
                  <a:pt x="9073" y="5186"/>
                </a:moveTo>
                <a:cubicBezTo>
                  <a:pt x="9840" y="5186"/>
                  <a:pt x="10589" y="5429"/>
                  <a:pt x="11208" y="5875"/>
                </a:cubicBezTo>
                <a:cubicBezTo>
                  <a:pt x="13977" y="7843"/>
                  <a:pt x="13043" y="12180"/>
                  <a:pt x="9741" y="12847"/>
                </a:cubicBezTo>
                <a:cubicBezTo>
                  <a:pt x="9498" y="12894"/>
                  <a:pt x="9253" y="12917"/>
                  <a:pt x="9009" y="12917"/>
                </a:cubicBezTo>
                <a:cubicBezTo>
                  <a:pt x="8218" y="12917"/>
                  <a:pt x="7443" y="12673"/>
                  <a:pt x="6805" y="12213"/>
                </a:cubicBezTo>
                <a:cubicBezTo>
                  <a:pt x="5571" y="11313"/>
                  <a:pt x="4937" y="9745"/>
                  <a:pt x="5271" y="8244"/>
                </a:cubicBezTo>
                <a:cubicBezTo>
                  <a:pt x="5504" y="7143"/>
                  <a:pt x="6205" y="6209"/>
                  <a:pt x="7205" y="5675"/>
                </a:cubicBezTo>
                <a:cubicBezTo>
                  <a:pt x="7339" y="5575"/>
                  <a:pt x="7506" y="5508"/>
                  <a:pt x="7672" y="5442"/>
                </a:cubicBezTo>
                <a:cubicBezTo>
                  <a:pt x="7873" y="5375"/>
                  <a:pt x="8073" y="5308"/>
                  <a:pt x="8273" y="5275"/>
                </a:cubicBezTo>
                <a:cubicBezTo>
                  <a:pt x="8539" y="5215"/>
                  <a:pt x="8807" y="5186"/>
                  <a:pt x="9073" y="5186"/>
                </a:cubicBezTo>
                <a:close/>
                <a:moveTo>
                  <a:pt x="9070" y="4640"/>
                </a:moveTo>
                <a:cubicBezTo>
                  <a:pt x="8770" y="4640"/>
                  <a:pt x="8469" y="4673"/>
                  <a:pt x="8173" y="4741"/>
                </a:cubicBezTo>
                <a:cubicBezTo>
                  <a:pt x="6438" y="5108"/>
                  <a:pt x="5104" y="6442"/>
                  <a:pt x="4737" y="8144"/>
                </a:cubicBezTo>
                <a:cubicBezTo>
                  <a:pt x="4370" y="9845"/>
                  <a:pt x="5071" y="11613"/>
                  <a:pt x="6472" y="12647"/>
                </a:cubicBezTo>
                <a:cubicBezTo>
                  <a:pt x="7191" y="13168"/>
                  <a:pt x="8058" y="13449"/>
                  <a:pt x="8936" y="13449"/>
                </a:cubicBezTo>
                <a:cubicBezTo>
                  <a:pt x="9238" y="13449"/>
                  <a:pt x="9542" y="13416"/>
                  <a:pt x="9841" y="13347"/>
                </a:cubicBezTo>
                <a:cubicBezTo>
                  <a:pt x="10108" y="13314"/>
                  <a:pt x="10341" y="13214"/>
                  <a:pt x="10541" y="13147"/>
                </a:cubicBezTo>
                <a:cubicBezTo>
                  <a:pt x="10741" y="13081"/>
                  <a:pt x="10908" y="12980"/>
                  <a:pt x="11075" y="12880"/>
                </a:cubicBezTo>
                <a:cubicBezTo>
                  <a:pt x="12209" y="12280"/>
                  <a:pt x="13010" y="11213"/>
                  <a:pt x="13276" y="9978"/>
                </a:cubicBezTo>
                <a:cubicBezTo>
                  <a:pt x="13643" y="8244"/>
                  <a:pt x="12943" y="6476"/>
                  <a:pt x="11542" y="5475"/>
                </a:cubicBezTo>
                <a:cubicBezTo>
                  <a:pt x="10820" y="4928"/>
                  <a:pt x="9950" y="4640"/>
                  <a:pt x="9070" y="4640"/>
                </a:cubicBezTo>
                <a:close/>
                <a:moveTo>
                  <a:pt x="9374" y="572"/>
                </a:moveTo>
                <a:cubicBezTo>
                  <a:pt x="10308" y="605"/>
                  <a:pt x="11208" y="772"/>
                  <a:pt x="12076" y="1105"/>
                </a:cubicBezTo>
                <a:lnTo>
                  <a:pt x="11775" y="2506"/>
                </a:lnTo>
                <a:cubicBezTo>
                  <a:pt x="11775" y="2606"/>
                  <a:pt x="11842" y="2740"/>
                  <a:pt x="11942" y="2806"/>
                </a:cubicBezTo>
                <a:cubicBezTo>
                  <a:pt x="12609" y="3107"/>
                  <a:pt x="13210" y="3540"/>
                  <a:pt x="13777" y="4041"/>
                </a:cubicBezTo>
                <a:cubicBezTo>
                  <a:pt x="13814" y="4096"/>
                  <a:pt x="13871" y="4121"/>
                  <a:pt x="13931" y="4121"/>
                </a:cubicBezTo>
                <a:cubicBezTo>
                  <a:pt x="13980" y="4121"/>
                  <a:pt x="14032" y="4104"/>
                  <a:pt x="14077" y="4074"/>
                </a:cubicBezTo>
                <a:lnTo>
                  <a:pt x="15245" y="3340"/>
                </a:lnTo>
                <a:cubicBezTo>
                  <a:pt x="15578" y="3674"/>
                  <a:pt x="15878" y="4041"/>
                  <a:pt x="16145" y="4441"/>
                </a:cubicBezTo>
                <a:cubicBezTo>
                  <a:pt x="16379" y="4808"/>
                  <a:pt x="16612" y="5208"/>
                  <a:pt x="16812" y="5642"/>
                </a:cubicBezTo>
                <a:lnTo>
                  <a:pt x="15645" y="6409"/>
                </a:lnTo>
                <a:cubicBezTo>
                  <a:pt x="15511" y="6476"/>
                  <a:pt x="15478" y="6609"/>
                  <a:pt x="15511" y="6743"/>
                </a:cubicBezTo>
                <a:cubicBezTo>
                  <a:pt x="15778" y="7410"/>
                  <a:pt x="15912" y="8144"/>
                  <a:pt x="15945" y="8911"/>
                </a:cubicBezTo>
                <a:cubicBezTo>
                  <a:pt x="15945" y="9011"/>
                  <a:pt x="16045" y="9144"/>
                  <a:pt x="16145" y="9144"/>
                </a:cubicBezTo>
                <a:lnTo>
                  <a:pt x="17513" y="9445"/>
                </a:lnTo>
                <a:cubicBezTo>
                  <a:pt x="17479" y="10379"/>
                  <a:pt x="17279" y="11279"/>
                  <a:pt x="16946" y="12113"/>
                </a:cubicBezTo>
                <a:lnTo>
                  <a:pt x="15578" y="11846"/>
                </a:lnTo>
                <a:lnTo>
                  <a:pt x="15411" y="11846"/>
                </a:lnTo>
                <a:cubicBezTo>
                  <a:pt x="15345" y="11880"/>
                  <a:pt x="15311" y="11913"/>
                  <a:pt x="15278" y="11980"/>
                </a:cubicBezTo>
                <a:cubicBezTo>
                  <a:pt x="14978" y="12647"/>
                  <a:pt x="14544" y="13281"/>
                  <a:pt x="14044" y="13814"/>
                </a:cubicBezTo>
                <a:cubicBezTo>
                  <a:pt x="13944" y="13881"/>
                  <a:pt x="13944" y="14048"/>
                  <a:pt x="14010" y="14148"/>
                </a:cubicBezTo>
                <a:lnTo>
                  <a:pt x="14744" y="15315"/>
                </a:lnTo>
                <a:cubicBezTo>
                  <a:pt x="14411" y="15616"/>
                  <a:pt x="14044" y="15916"/>
                  <a:pt x="13677" y="16149"/>
                </a:cubicBezTo>
                <a:cubicBezTo>
                  <a:pt x="13276" y="16416"/>
                  <a:pt x="12876" y="16616"/>
                  <a:pt x="12476" y="16817"/>
                </a:cubicBezTo>
                <a:lnTo>
                  <a:pt x="11675" y="15649"/>
                </a:lnTo>
                <a:cubicBezTo>
                  <a:pt x="11620" y="15567"/>
                  <a:pt x="11520" y="15507"/>
                  <a:pt x="11431" y="15507"/>
                </a:cubicBezTo>
                <a:cubicBezTo>
                  <a:pt x="11412" y="15507"/>
                  <a:pt x="11393" y="15510"/>
                  <a:pt x="11375" y="15516"/>
                </a:cubicBezTo>
                <a:cubicBezTo>
                  <a:pt x="10675" y="15782"/>
                  <a:pt x="9941" y="15916"/>
                  <a:pt x="9207" y="15949"/>
                </a:cubicBezTo>
                <a:cubicBezTo>
                  <a:pt x="9073" y="15949"/>
                  <a:pt x="8973" y="16049"/>
                  <a:pt x="8940" y="16149"/>
                </a:cubicBezTo>
                <a:lnTo>
                  <a:pt x="8640" y="17517"/>
                </a:lnTo>
                <a:cubicBezTo>
                  <a:pt x="7739" y="17484"/>
                  <a:pt x="6839" y="17284"/>
                  <a:pt x="5971" y="16950"/>
                </a:cubicBezTo>
                <a:lnTo>
                  <a:pt x="6238" y="15582"/>
                </a:lnTo>
                <a:cubicBezTo>
                  <a:pt x="6271" y="15449"/>
                  <a:pt x="6205" y="15349"/>
                  <a:pt x="6105" y="15282"/>
                </a:cubicBezTo>
                <a:cubicBezTo>
                  <a:pt x="5438" y="14982"/>
                  <a:pt x="4804" y="14548"/>
                  <a:pt x="4270" y="14048"/>
                </a:cubicBezTo>
                <a:cubicBezTo>
                  <a:pt x="4205" y="13983"/>
                  <a:pt x="4127" y="13946"/>
                  <a:pt x="4052" y="13946"/>
                </a:cubicBezTo>
                <a:cubicBezTo>
                  <a:pt x="4012" y="13946"/>
                  <a:pt x="3972" y="13958"/>
                  <a:pt x="3936" y="13981"/>
                </a:cubicBezTo>
                <a:lnTo>
                  <a:pt x="2769" y="14748"/>
                </a:lnTo>
                <a:cubicBezTo>
                  <a:pt x="2135" y="14081"/>
                  <a:pt x="1635" y="13314"/>
                  <a:pt x="1268" y="12480"/>
                </a:cubicBezTo>
                <a:lnTo>
                  <a:pt x="1235" y="12480"/>
                </a:lnTo>
                <a:lnTo>
                  <a:pt x="2402" y="11680"/>
                </a:lnTo>
                <a:cubicBezTo>
                  <a:pt x="2502" y="11613"/>
                  <a:pt x="2569" y="11479"/>
                  <a:pt x="2502" y="11379"/>
                </a:cubicBezTo>
                <a:cubicBezTo>
                  <a:pt x="2269" y="10679"/>
                  <a:pt x="2102" y="9945"/>
                  <a:pt x="2102" y="9211"/>
                </a:cubicBezTo>
                <a:cubicBezTo>
                  <a:pt x="2102" y="9078"/>
                  <a:pt x="2002" y="8978"/>
                  <a:pt x="1868" y="8944"/>
                </a:cubicBezTo>
                <a:lnTo>
                  <a:pt x="534" y="8644"/>
                </a:lnTo>
                <a:cubicBezTo>
                  <a:pt x="567" y="7743"/>
                  <a:pt x="734" y="6843"/>
                  <a:pt x="1068" y="5975"/>
                </a:cubicBezTo>
                <a:lnTo>
                  <a:pt x="2469" y="6242"/>
                </a:lnTo>
                <a:cubicBezTo>
                  <a:pt x="2486" y="6248"/>
                  <a:pt x="2505" y="6251"/>
                  <a:pt x="2525" y="6251"/>
                </a:cubicBezTo>
                <a:cubicBezTo>
                  <a:pt x="2614" y="6251"/>
                  <a:pt x="2714" y="6191"/>
                  <a:pt x="2769" y="6109"/>
                </a:cubicBezTo>
                <a:cubicBezTo>
                  <a:pt x="3069" y="5442"/>
                  <a:pt x="3503" y="4808"/>
                  <a:pt x="4003" y="4274"/>
                </a:cubicBezTo>
                <a:cubicBezTo>
                  <a:pt x="4103" y="4174"/>
                  <a:pt x="4103" y="4041"/>
                  <a:pt x="4037" y="3941"/>
                </a:cubicBezTo>
                <a:lnTo>
                  <a:pt x="3269" y="2773"/>
                </a:lnTo>
                <a:cubicBezTo>
                  <a:pt x="3603" y="2473"/>
                  <a:pt x="3970" y="2173"/>
                  <a:pt x="4370" y="1906"/>
                </a:cubicBezTo>
                <a:cubicBezTo>
                  <a:pt x="4737" y="1672"/>
                  <a:pt x="5137" y="1472"/>
                  <a:pt x="5571" y="1272"/>
                </a:cubicBezTo>
                <a:lnTo>
                  <a:pt x="6338" y="2440"/>
                </a:lnTo>
                <a:cubicBezTo>
                  <a:pt x="6386" y="2512"/>
                  <a:pt x="6469" y="2566"/>
                  <a:pt x="6561" y="2566"/>
                </a:cubicBezTo>
                <a:cubicBezTo>
                  <a:pt x="6597" y="2566"/>
                  <a:pt x="6635" y="2558"/>
                  <a:pt x="6672" y="2540"/>
                </a:cubicBezTo>
                <a:cubicBezTo>
                  <a:pt x="7372" y="2306"/>
                  <a:pt x="8106" y="2139"/>
                  <a:pt x="8840" y="2139"/>
                </a:cubicBezTo>
                <a:cubicBezTo>
                  <a:pt x="8973" y="2139"/>
                  <a:pt x="9073" y="2039"/>
                  <a:pt x="9107" y="1906"/>
                </a:cubicBezTo>
                <a:lnTo>
                  <a:pt x="9374" y="572"/>
                </a:lnTo>
                <a:close/>
                <a:moveTo>
                  <a:pt x="9316" y="1"/>
                </a:moveTo>
                <a:cubicBezTo>
                  <a:pt x="9078" y="1"/>
                  <a:pt x="8902" y="189"/>
                  <a:pt x="8840" y="405"/>
                </a:cubicBezTo>
                <a:lnTo>
                  <a:pt x="8606" y="1606"/>
                </a:lnTo>
                <a:cubicBezTo>
                  <a:pt x="7939" y="1639"/>
                  <a:pt x="7306" y="1739"/>
                  <a:pt x="6672" y="1939"/>
                </a:cubicBezTo>
                <a:lnTo>
                  <a:pt x="6005" y="938"/>
                </a:lnTo>
                <a:cubicBezTo>
                  <a:pt x="5911" y="775"/>
                  <a:pt x="5752" y="693"/>
                  <a:pt x="5585" y="693"/>
                </a:cubicBezTo>
                <a:cubicBezTo>
                  <a:pt x="5514" y="693"/>
                  <a:pt x="5441" y="708"/>
                  <a:pt x="5371" y="738"/>
                </a:cubicBezTo>
                <a:cubicBezTo>
                  <a:pt x="4904" y="938"/>
                  <a:pt x="4470" y="1172"/>
                  <a:pt x="4070" y="1439"/>
                </a:cubicBezTo>
                <a:cubicBezTo>
                  <a:pt x="3636" y="1706"/>
                  <a:pt x="3236" y="2039"/>
                  <a:pt x="2869" y="2373"/>
                </a:cubicBezTo>
                <a:cubicBezTo>
                  <a:pt x="2702" y="2540"/>
                  <a:pt x="2669" y="2806"/>
                  <a:pt x="2802" y="3007"/>
                </a:cubicBezTo>
                <a:lnTo>
                  <a:pt x="3469" y="4041"/>
                </a:lnTo>
                <a:cubicBezTo>
                  <a:pt x="3036" y="4541"/>
                  <a:pt x="2669" y="5075"/>
                  <a:pt x="2402" y="5675"/>
                </a:cubicBezTo>
                <a:lnTo>
                  <a:pt x="1201" y="5442"/>
                </a:lnTo>
                <a:cubicBezTo>
                  <a:pt x="1161" y="5430"/>
                  <a:pt x="1119" y="5425"/>
                  <a:pt x="1077" y="5425"/>
                </a:cubicBezTo>
                <a:cubicBezTo>
                  <a:pt x="880" y="5425"/>
                  <a:pt x="683" y="5549"/>
                  <a:pt x="601" y="5742"/>
                </a:cubicBezTo>
                <a:cubicBezTo>
                  <a:pt x="234" y="6676"/>
                  <a:pt x="34" y="7643"/>
                  <a:pt x="0" y="8677"/>
                </a:cubicBezTo>
                <a:cubicBezTo>
                  <a:pt x="0" y="8911"/>
                  <a:pt x="167" y="9144"/>
                  <a:pt x="401" y="9178"/>
                </a:cubicBezTo>
                <a:lnTo>
                  <a:pt x="1601" y="9445"/>
                </a:lnTo>
                <a:cubicBezTo>
                  <a:pt x="1635" y="10112"/>
                  <a:pt x="1735" y="10746"/>
                  <a:pt x="1935" y="11379"/>
                </a:cubicBezTo>
                <a:lnTo>
                  <a:pt x="934" y="12013"/>
                </a:lnTo>
                <a:cubicBezTo>
                  <a:pt x="734" y="12147"/>
                  <a:pt x="634" y="12447"/>
                  <a:pt x="734" y="12680"/>
                </a:cubicBezTo>
                <a:cubicBezTo>
                  <a:pt x="934" y="13114"/>
                  <a:pt x="1168" y="13548"/>
                  <a:pt x="1435" y="13948"/>
                </a:cubicBezTo>
                <a:cubicBezTo>
                  <a:pt x="1702" y="14381"/>
                  <a:pt x="2002" y="14782"/>
                  <a:pt x="2335" y="15149"/>
                </a:cubicBezTo>
                <a:cubicBezTo>
                  <a:pt x="2433" y="15246"/>
                  <a:pt x="2575" y="15298"/>
                  <a:pt x="2717" y="15298"/>
                </a:cubicBezTo>
                <a:cubicBezTo>
                  <a:pt x="2818" y="15298"/>
                  <a:pt x="2919" y="15271"/>
                  <a:pt x="3002" y="15215"/>
                </a:cubicBezTo>
                <a:lnTo>
                  <a:pt x="4037" y="14582"/>
                </a:lnTo>
                <a:cubicBezTo>
                  <a:pt x="4504" y="15015"/>
                  <a:pt x="5037" y="15382"/>
                  <a:pt x="5638" y="15682"/>
                </a:cubicBezTo>
                <a:lnTo>
                  <a:pt x="5404" y="16850"/>
                </a:lnTo>
                <a:cubicBezTo>
                  <a:pt x="5337" y="17117"/>
                  <a:pt x="5471" y="17350"/>
                  <a:pt x="5704" y="17450"/>
                </a:cubicBezTo>
                <a:cubicBezTo>
                  <a:pt x="6638" y="17817"/>
                  <a:pt x="7606" y="18017"/>
                  <a:pt x="8606" y="18084"/>
                </a:cubicBezTo>
                <a:cubicBezTo>
                  <a:pt x="8873" y="18084"/>
                  <a:pt x="9107" y="17917"/>
                  <a:pt x="9140" y="17650"/>
                </a:cubicBezTo>
                <a:lnTo>
                  <a:pt x="9407" y="16483"/>
                </a:lnTo>
                <a:cubicBezTo>
                  <a:pt x="10041" y="16450"/>
                  <a:pt x="10708" y="16316"/>
                  <a:pt x="11342" y="16116"/>
                </a:cubicBezTo>
                <a:lnTo>
                  <a:pt x="11976" y="17117"/>
                </a:lnTo>
                <a:cubicBezTo>
                  <a:pt x="12069" y="17280"/>
                  <a:pt x="12228" y="17362"/>
                  <a:pt x="12395" y="17362"/>
                </a:cubicBezTo>
                <a:cubicBezTo>
                  <a:pt x="12466" y="17362"/>
                  <a:pt x="12539" y="17347"/>
                  <a:pt x="12609" y="17317"/>
                </a:cubicBezTo>
                <a:cubicBezTo>
                  <a:pt x="12843" y="17217"/>
                  <a:pt x="13110" y="17117"/>
                  <a:pt x="13343" y="16983"/>
                </a:cubicBezTo>
                <a:cubicBezTo>
                  <a:pt x="13577" y="16850"/>
                  <a:pt x="13743" y="16750"/>
                  <a:pt x="13910" y="16616"/>
                </a:cubicBezTo>
                <a:cubicBezTo>
                  <a:pt x="14344" y="16350"/>
                  <a:pt x="14744" y="16049"/>
                  <a:pt x="15111" y="15716"/>
                </a:cubicBezTo>
                <a:cubicBezTo>
                  <a:pt x="15278" y="15549"/>
                  <a:pt x="15311" y="15249"/>
                  <a:pt x="15178" y="15049"/>
                </a:cubicBezTo>
                <a:lnTo>
                  <a:pt x="14511" y="14048"/>
                </a:lnTo>
                <a:cubicBezTo>
                  <a:pt x="14978" y="13548"/>
                  <a:pt x="15345" y="13014"/>
                  <a:pt x="15645" y="12413"/>
                </a:cubicBezTo>
                <a:lnTo>
                  <a:pt x="16812" y="12680"/>
                </a:lnTo>
                <a:cubicBezTo>
                  <a:pt x="16840" y="12684"/>
                  <a:pt x="16866" y="12685"/>
                  <a:pt x="16893" y="12685"/>
                </a:cubicBezTo>
                <a:cubicBezTo>
                  <a:pt x="17125" y="12685"/>
                  <a:pt x="17323" y="12556"/>
                  <a:pt x="17413" y="12347"/>
                </a:cubicBezTo>
                <a:cubicBezTo>
                  <a:pt x="17780" y="11413"/>
                  <a:pt x="17980" y="10412"/>
                  <a:pt x="18013" y="9445"/>
                </a:cubicBezTo>
                <a:cubicBezTo>
                  <a:pt x="18013" y="9178"/>
                  <a:pt x="17846" y="8944"/>
                  <a:pt x="17613" y="8911"/>
                </a:cubicBezTo>
                <a:lnTo>
                  <a:pt x="16412" y="8644"/>
                </a:lnTo>
                <a:cubicBezTo>
                  <a:pt x="16379" y="7977"/>
                  <a:pt x="16279" y="7343"/>
                  <a:pt x="16078" y="6709"/>
                </a:cubicBezTo>
                <a:lnTo>
                  <a:pt x="17079" y="6076"/>
                </a:lnTo>
                <a:cubicBezTo>
                  <a:pt x="17279" y="5942"/>
                  <a:pt x="17379" y="5642"/>
                  <a:pt x="17279" y="5408"/>
                </a:cubicBezTo>
                <a:cubicBezTo>
                  <a:pt x="16879" y="4508"/>
                  <a:pt x="16312" y="3674"/>
                  <a:pt x="15645" y="2907"/>
                </a:cubicBezTo>
                <a:cubicBezTo>
                  <a:pt x="15548" y="2809"/>
                  <a:pt x="15417" y="2758"/>
                  <a:pt x="15278" y="2758"/>
                </a:cubicBezTo>
                <a:cubicBezTo>
                  <a:pt x="15178" y="2758"/>
                  <a:pt x="15075" y="2784"/>
                  <a:pt x="14978" y="2840"/>
                </a:cubicBezTo>
                <a:lnTo>
                  <a:pt x="13977" y="3507"/>
                </a:lnTo>
                <a:cubicBezTo>
                  <a:pt x="13477" y="3040"/>
                  <a:pt x="12943" y="2673"/>
                  <a:pt x="12376" y="2373"/>
                </a:cubicBezTo>
                <a:lnTo>
                  <a:pt x="12609" y="1205"/>
                </a:lnTo>
                <a:cubicBezTo>
                  <a:pt x="12676" y="972"/>
                  <a:pt x="12543" y="705"/>
                  <a:pt x="12309" y="605"/>
                </a:cubicBezTo>
                <a:cubicBezTo>
                  <a:pt x="11375" y="238"/>
                  <a:pt x="10374" y="38"/>
                  <a:pt x="9374" y="4"/>
                </a:cubicBezTo>
                <a:cubicBezTo>
                  <a:pt x="9354" y="2"/>
                  <a:pt x="9335" y="1"/>
                  <a:pt x="931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0"/>
          <p:cNvSpPr/>
          <p:nvPr/>
        </p:nvSpPr>
        <p:spPr>
          <a:xfrm>
            <a:off x="5564109" y="2348207"/>
            <a:ext cx="322951" cy="308124"/>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0"/>
          <p:cNvSpPr/>
          <p:nvPr/>
        </p:nvSpPr>
        <p:spPr>
          <a:xfrm>
            <a:off x="8269368" y="1705238"/>
            <a:ext cx="364736" cy="347981"/>
          </a:xfrm>
          <a:custGeom>
            <a:avLst/>
            <a:gdLst/>
            <a:ahLst/>
            <a:cxnLst/>
            <a:rect l="l" t="t" r="r" b="b"/>
            <a:pathLst>
              <a:path w="20382" h="20386" extrusionOk="0">
                <a:moveTo>
                  <a:pt x="10225" y="5822"/>
                </a:moveTo>
                <a:cubicBezTo>
                  <a:pt x="11089" y="5822"/>
                  <a:pt x="11949" y="6091"/>
                  <a:pt x="12676" y="6643"/>
                </a:cubicBezTo>
                <a:cubicBezTo>
                  <a:pt x="15779" y="8844"/>
                  <a:pt x="14744" y="13714"/>
                  <a:pt x="11008" y="14482"/>
                </a:cubicBezTo>
                <a:cubicBezTo>
                  <a:pt x="10732" y="14537"/>
                  <a:pt x="10453" y="14564"/>
                  <a:pt x="10176" y="14564"/>
                </a:cubicBezTo>
                <a:cubicBezTo>
                  <a:pt x="9287" y="14564"/>
                  <a:pt x="8419" y="14282"/>
                  <a:pt x="7706" y="13748"/>
                </a:cubicBezTo>
                <a:cubicBezTo>
                  <a:pt x="6272" y="12747"/>
                  <a:pt x="5605" y="10979"/>
                  <a:pt x="5938" y="9278"/>
                </a:cubicBezTo>
                <a:cubicBezTo>
                  <a:pt x="6272" y="7844"/>
                  <a:pt x="7272" y="6676"/>
                  <a:pt x="8673" y="6142"/>
                </a:cubicBezTo>
                <a:cubicBezTo>
                  <a:pt x="8874" y="6042"/>
                  <a:pt x="9107" y="5976"/>
                  <a:pt x="9374" y="5909"/>
                </a:cubicBezTo>
                <a:cubicBezTo>
                  <a:pt x="9655" y="5851"/>
                  <a:pt x="9940" y="5822"/>
                  <a:pt x="10225" y="5822"/>
                </a:cubicBezTo>
                <a:close/>
                <a:moveTo>
                  <a:pt x="10243" y="5195"/>
                </a:moveTo>
                <a:cubicBezTo>
                  <a:pt x="9907" y="5195"/>
                  <a:pt x="9570" y="5232"/>
                  <a:pt x="9241" y="5308"/>
                </a:cubicBezTo>
                <a:cubicBezTo>
                  <a:pt x="7272" y="5709"/>
                  <a:pt x="5771" y="7210"/>
                  <a:pt x="5338" y="9178"/>
                </a:cubicBezTo>
                <a:cubicBezTo>
                  <a:pt x="4937" y="11113"/>
                  <a:pt x="5705" y="13081"/>
                  <a:pt x="7339" y="14248"/>
                </a:cubicBezTo>
                <a:cubicBezTo>
                  <a:pt x="8134" y="14844"/>
                  <a:pt x="9114" y="15163"/>
                  <a:pt x="10113" y="15163"/>
                </a:cubicBezTo>
                <a:cubicBezTo>
                  <a:pt x="10456" y="15163"/>
                  <a:pt x="10801" y="15125"/>
                  <a:pt x="11142" y="15049"/>
                </a:cubicBezTo>
                <a:cubicBezTo>
                  <a:pt x="11409" y="14982"/>
                  <a:pt x="11676" y="14915"/>
                  <a:pt x="11942" y="14815"/>
                </a:cubicBezTo>
                <a:cubicBezTo>
                  <a:pt x="13477" y="14215"/>
                  <a:pt x="14644" y="12847"/>
                  <a:pt x="15011" y="11213"/>
                </a:cubicBezTo>
                <a:cubicBezTo>
                  <a:pt x="15412" y="9278"/>
                  <a:pt x="14644" y="7276"/>
                  <a:pt x="13043" y="6142"/>
                </a:cubicBezTo>
                <a:cubicBezTo>
                  <a:pt x="12222" y="5520"/>
                  <a:pt x="11233" y="5195"/>
                  <a:pt x="10243" y="5195"/>
                </a:cubicBezTo>
                <a:close/>
                <a:moveTo>
                  <a:pt x="10642" y="672"/>
                </a:moveTo>
                <a:cubicBezTo>
                  <a:pt x="11676" y="672"/>
                  <a:pt x="12710" y="905"/>
                  <a:pt x="13677" y="1272"/>
                </a:cubicBezTo>
                <a:lnTo>
                  <a:pt x="13377" y="2840"/>
                </a:lnTo>
                <a:cubicBezTo>
                  <a:pt x="13343" y="2973"/>
                  <a:pt x="13410" y="3107"/>
                  <a:pt x="13544" y="3174"/>
                </a:cubicBezTo>
                <a:cubicBezTo>
                  <a:pt x="14277" y="3540"/>
                  <a:pt x="14978" y="4007"/>
                  <a:pt x="15578" y="4575"/>
                </a:cubicBezTo>
                <a:cubicBezTo>
                  <a:pt x="15643" y="4639"/>
                  <a:pt x="15722" y="4676"/>
                  <a:pt x="15805" y="4676"/>
                </a:cubicBezTo>
                <a:cubicBezTo>
                  <a:pt x="15851" y="4676"/>
                  <a:pt x="15898" y="4665"/>
                  <a:pt x="15945" y="4641"/>
                </a:cubicBezTo>
                <a:lnTo>
                  <a:pt x="15979" y="4641"/>
                </a:lnTo>
                <a:lnTo>
                  <a:pt x="17280" y="3807"/>
                </a:lnTo>
                <a:cubicBezTo>
                  <a:pt x="17647" y="4174"/>
                  <a:pt x="17947" y="4575"/>
                  <a:pt x="18247" y="5008"/>
                </a:cubicBezTo>
                <a:cubicBezTo>
                  <a:pt x="18514" y="5442"/>
                  <a:pt x="18781" y="5909"/>
                  <a:pt x="18981" y="6376"/>
                </a:cubicBezTo>
                <a:lnTo>
                  <a:pt x="17647" y="7243"/>
                </a:lnTo>
                <a:cubicBezTo>
                  <a:pt x="17546" y="7343"/>
                  <a:pt x="17480" y="7477"/>
                  <a:pt x="17546" y="7610"/>
                </a:cubicBezTo>
                <a:cubicBezTo>
                  <a:pt x="17813" y="8411"/>
                  <a:pt x="17980" y="9211"/>
                  <a:pt x="17980" y="10078"/>
                </a:cubicBezTo>
                <a:cubicBezTo>
                  <a:pt x="17980" y="10212"/>
                  <a:pt x="18080" y="10312"/>
                  <a:pt x="18247" y="10345"/>
                </a:cubicBezTo>
                <a:lnTo>
                  <a:pt x="19748" y="10679"/>
                </a:lnTo>
                <a:cubicBezTo>
                  <a:pt x="19715" y="11713"/>
                  <a:pt x="19515" y="12747"/>
                  <a:pt x="19148" y="13714"/>
                </a:cubicBezTo>
                <a:lnTo>
                  <a:pt x="17580" y="13414"/>
                </a:lnTo>
                <a:cubicBezTo>
                  <a:pt x="17546" y="13398"/>
                  <a:pt x="17521" y="13389"/>
                  <a:pt x="17496" y="13389"/>
                </a:cubicBezTo>
                <a:cubicBezTo>
                  <a:pt x="17471" y="13389"/>
                  <a:pt x="17446" y="13398"/>
                  <a:pt x="17413" y="13414"/>
                </a:cubicBezTo>
                <a:cubicBezTo>
                  <a:pt x="17346" y="13414"/>
                  <a:pt x="17280" y="13481"/>
                  <a:pt x="17246" y="13548"/>
                </a:cubicBezTo>
                <a:cubicBezTo>
                  <a:pt x="16879" y="14315"/>
                  <a:pt x="16412" y="15015"/>
                  <a:pt x="15845" y="15616"/>
                </a:cubicBezTo>
                <a:cubicBezTo>
                  <a:pt x="15745" y="15716"/>
                  <a:pt x="15712" y="15849"/>
                  <a:pt x="15779" y="15983"/>
                </a:cubicBezTo>
                <a:lnTo>
                  <a:pt x="16612" y="17284"/>
                </a:lnTo>
                <a:cubicBezTo>
                  <a:pt x="16246" y="17651"/>
                  <a:pt x="15845" y="17984"/>
                  <a:pt x="15412" y="18251"/>
                </a:cubicBezTo>
                <a:cubicBezTo>
                  <a:pt x="14978" y="18551"/>
                  <a:pt x="14511" y="18785"/>
                  <a:pt x="14044" y="18985"/>
                </a:cubicBezTo>
                <a:lnTo>
                  <a:pt x="13177" y="17684"/>
                </a:lnTo>
                <a:cubicBezTo>
                  <a:pt x="13100" y="17582"/>
                  <a:pt x="13004" y="17538"/>
                  <a:pt x="12904" y="17538"/>
                </a:cubicBezTo>
                <a:cubicBezTo>
                  <a:pt x="12873" y="17538"/>
                  <a:pt x="12841" y="17543"/>
                  <a:pt x="12810" y="17550"/>
                </a:cubicBezTo>
                <a:cubicBezTo>
                  <a:pt x="12009" y="17851"/>
                  <a:pt x="11175" y="17984"/>
                  <a:pt x="10341" y="18017"/>
                </a:cubicBezTo>
                <a:cubicBezTo>
                  <a:pt x="10208" y="18017"/>
                  <a:pt x="10108" y="18118"/>
                  <a:pt x="10074" y="18251"/>
                </a:cubicBezTo>
                <a:lnTo>
                  <a:pt x="9741" y="19785"/>
                </a:lnTo>
                <a:cubicBezTo>
                  <a:pt x="8707" y="19752"/>
                  <a:pt x="7673" y="19519"/>
                  <a:pt x="6705" y="19152"/>
                </a:cubicBezTo>
                <a:lnTo>
                  <a:pt x="7039" y="17617"/>
                </a:lnTo>
                <a:cubicBezTo>
                  <a:pt x="7039" y="17450"/>
                  <a:pt x="6972" y="17317"/>
                  <a:pt x="6839" y="17250"/>
                </a:cubicBezTo>
                <a:cubicBezTo>
                  <a:pt x="6105" y="16883"/>
                  <a:pt x="5404" y="16416"/>
                  <a:pt x="4804" y="15816"/>
                </a:cubicBezTo>
                <a:cubicBezTo>
                  <a:pt x="4731" y="15761"/>
                  <a:pt x="4657" y="15736"/>
                  <a:pt x="4584" y="15736"/>
                </a:cubicBezTo>
                <a:cubicBezTo>
                  <a:pt x="4524" y="15736"/>
                  <a:pt x="4464" y="15753"/>
                  <a:pt x="4404" y="15783"/>
                </a:cubicBezTo>
                <a:lnTo>
                  <a:pt x="3103" y="16650"/>
                </a:lnTo>
                <a:cubicBezTo>
                  <a:pt x="2736" y="16250"/>
                  <a:pt x="2402" y="15849"/>
                  <a:pt x="2135" y="15382"/>
                </a:cubicBezTo>
                <a:cubicBezTo>
                  <a:pt x="1874" y="14989"/>
                  <a:pt x="1612" y="14532"/>
                  <a:pt x="1413" y="14074"/>
                </a:cubicBezTo>
                <a:lnTo>
                  <a:pt x="1413" y="14074"/>
                </a:lnTo>
                <a:lnTo>
                  <a:pt x="2736" y="13181"/>
                </a:lnTo>
                <a:cubicBezTo>
                  <a:pt x="2836" y="13114"/>
                  <a:pt x="2903" y="12981"/>
                  <a:pt x="2836" y="12847"/>
                </a:cubicBezTo>
                <a:cubicBezTo>
                  <a:pt x="2569" y="12047"/>
                  <a:pt x="2402" y="11213"/>
                  <a:pt x="2402" y="10379"/>
                </a:cubicBezTo>
                <a:cubicBezTo>
                  <a:pt x="2402" y="10245"/>
                  <a:pt x="2302" y="10112"/>
                  <a:pt x="2135" y="10078"/>
                </a:cubicBezTo>
                <a:lnTo>
                  <a:pt x="634" y="9778"/>
                </a:lnTo>
                <a:cubicBezTo>
                  <a:pt x="668" y="8744"/>
                  <a:pt x="868" y="7710"/>
                  <a:pt x="1235" y="6743"/>
                </a:cubicBezTo>
                <a:lnTo>
                  <a:pt x="2803" y="7043"/>
                </a:lnTo>
                <a:cubicBezTo>
                  <a:pt x="2826" y="7049"/>
                  <a:pt x="2848" y="7051"/>
                  <a:pt x="2871" y="7051"/>
                </a:cubicBezTo>
                <a:cubicBezTo>
                  <a:pt x="2980" y="7051"/>
                  <a:pt x="3081" y="6987"/>
                  <a:pt x="3136" y="6876"/>
                </a:cubicBezTo>
                <a:cubicBezTo>
                  <a:pt x="3503" y="6109"/>
                  <a:pt x="3970" y="5442"/>
                  <a:pt x="4571" y="4841"/>
                </a:cubicBezTo>
                <a:cubicBezTo>
                  <a:pt x="4637" y="4708"/>
                  <a:pt x="4671" y="4575"/>
                  <a:pt x="4604" y="4441"/>
                </a:cubicBezTo>
                <a:lnTo>
                  <a:pt x="3770" y="3140"/>
                </a:lnTo>
                <a:cubicBezTo>
                  <a:pt x="4137" y="2773"/>
                  <a:pt x="4537" y="2440"/>
                  <a:pt x="4971" y="2173"/>
                </a:cubicBezTo>
                <a:cubicBezTo>
                  <a:pt x="5404" y="1906"/>
                  <a:pt x="5871" y="1639"/>
                  <a:pt x="6338" y="1439"/>
                </a:cubicBezTo>
                <a:lnTo>
                  <a:pt x="7206" y="2773"/>
                </a:lnTo>
                <a:cubicBezTo>
                  <a:pt x="7278" y="2845"/>
                  <a:pt x="7367" y="2900"/>
                  <a:pt x="7462" y="2900"/>
                </a:cubicBezTo>
                <a:cubicBezTo>
                  <a:pt x="7498" y="2900"/>
                  <a:pt x="7535" y="2892"/>
                  <a:pt x="7573" y="2873"/>
                </a:cubicBezTo>
                <a:cubicBezTo>
                  <a:pt x="8373" y="2573"/>
                  <a:pt x="9207" y="2440"/>
                  <a:pt x="10041" y="2406"/>
                </a:cubicBezTo>
                <a:cubicBezTo>
                  <a:pt x="10175" y="2406"/>
                  <a:pt x="10275" y="2306"/>
                  <a:pt x="10308" y="2173"/>
                </a:cubicBezTo>
                <a:lnTo>
                  <a:pt x="10642" y="672"/>
                </a:lnTo>
                <a:close/>
                <a:moveTo>
                  <a:pt x="10577" y="1"/>
                </a:moveTo>
                <a:cubicBezTo>
                  <a:pt x="10308" y="1"/>
                  <a:pt x="10103" y="193"/>
                  <a:pt x="10041" y="472"/>
                </a:cubicBezTo>
                <a:lnTo>
                  <a:pt x="9741" y="1806"/>
                </a:lnTo>
                <a:cubicBezTo>
                  <a:pt x="9007" y="1839"/>
                  <a:pt x="8273" y="1973"/>
                  <a:pt x="7573" y="2206"/>
                </a:cubicBezTo>
                <a:lnTo>
                  <a:pt x="6839" y="1072"/>
                </a:lnTo>
                <a:cubicBezTo>
                  <a:pt x="6721" y="883"/>
                  <a:pt x="6536" y="794"/>
                  <a:pt x="6343" y="794"/>
                </a:cubicBezTo>
                <a:cubicBezTo>
                  <a:pt x="6263" y="794"/>
                  <a:pt x="6183" y="809"/>
                  <a:pt x="6105" y="839"/>
                </a:cubicBezTo>
                <a:cubicBezTo>
                  <a:pt x="5605" y="1072"/>
                  <a:pt x="5104" y="1339"/>
                  <a:pt x="4637" y="1639"/>
                </a:cubicBezTo>
                <a:cubicBezTo>
                  <a:pt x="4170" y="1939"/>
                  <a:pt x="3703" y="2306"/>
                  <a:pt x="3303" y="2673"/>
                </a:cubicBezTo>
                <a:cubicBezTo>
                  <a:pt x="3103" y="2873"/>
                  <a:pt x="3036" y="3174"/>
                  <a:pt x="3203" y="3407"/>
                </a:cubicBezTo>
                <a:lnTo>
                  <a:pt x="3937" y="4575"/>
                </a:lnTo>
                <a:cubicBezTo>
                  <a:pt x="3436" y="5108"/>
                  <a:pt x="3036" y="5709"/>
                  <a:pt x="2703" y="6376"/>
                </a:cubicBezTo>
                <a:lnTo>
                  <a:pt x="1368" y="6109"/>
                </a:lnTo>
                <a:cubicBezTo>
                  <a:pt x="1328" y="6099"/>
                  <a:pt x="1288" y="6094"/>
                  <a:pt x="1247" y="6094"/>
                </a:cubicBezTo>
                <a:cubicBezTo>
                  <a:pt x="1016" y="6094"/>
                  <a:pt x="786" y="6249"/>
                  <a:pt x="701" y="6476"/>
                </a:cubicBezTo>
                <a:cubicBezTo>
                  <a:pt x="301" y="7510"/>
                  <a:pt x="34" y="8611"/>
                  <a:pt x="1" y="9745"/>
                </a:cubicBezTo>
                <a:cubicBezTo>
                  <a:pt x="1" y="10012"/>
                  <a:pt x="201" y="10279"/>
                  <a:pt x="468" y="10345"/>
                </a:cubicBezTo>
                <a:lnTo>
                  <a:pt x="1802" y="10612"/>
                </a:lnTo>
                <a:cubicBezTo>
                  <a:pt x="1835" y="11346"/>
                  <a:pt x="1969" y="12080"/>
                  <a:pt x="2202" y="12814"/>
                </a:cubicBezTo>
                <a:lnTo>
                  <a:pt x="1035" y="13548"/>
                </a:lnTo>
                <a:cubicBezTo>
                  <a:pt x="801" y="13681"/>
                  <a:pt x="701" y="13981"/>
                  <a:pt x="801" y="14248"/>
                </a:cubicBezTo>
                <a:cubicBezTo>
                  <a:pt x="1035" y="14782"/>
                  <a:pt x="1302" y="15282"/>
                  <a:pt x="1635" y="15749"/>
                </a:cubicBezTo>
                <a:cubicBezTo>
                  <a:pt x="1935" y="16216"/>
                  <a:pt x="2269" y="16650"/>
                  <a:pt x="2669" y="17083"/>
                </a:cubicBezTo>
                <a:cubicBezTo>
                  <a:pt x="2769" y="17204"/>
                  <a:pt x="2929" y="17264"/>
                  <a:pt x="3092" y="17264"/>
                </a:cubicBezTo>
                <a:cubicBezTo>
                  <a:pt x="3200" y="17264"/>
                  <a:pt x="3310" y="17237"/>
                  <a:pt x="3403" y="17184"/>
                </a:cubicBezTo>
                <a:lnTo>
                  <a:pt x="4537" y="16416"/>
                </a:lnTo>
                <a:cubicBezTo>
                  <a:pt x="5104" y="16917"/>
                  <a:pt x="5705" y="17350"/>
                  <a:pt x="6372" y="17684"/>
                </a:cubicBezTo>
                <a:lnTo>
                  <a:pt x="6105" y="19018"/>
                </a:lnTo>
                <a:cubicBezTo>
                  <a:pt x="6038" y="19285"/>
                  <a:pt x="6172" y="19585"/>
                  <a:pt x="6439" y="19685"/>
                </a:cubicBezTo>
                <a:cubicBezTo>
                  <a:pt x="7506" y="20086"/>
                  <a:pt x="8607" y="20319"/>
                  <a:pt x="9741" y="20386"/>
                </a:cubicBezTo>
                <a:cubicBezTo>
                  <a:pt x="10008" y="20386"/>
                  <a:pt x="10275" y="20186"/>
                  <a:pt x="10341" y="19919"/>
                </a:cubicBezTo>
                <a:lnTo>
                  <a:pt x="10608" y="18585"/>
                </a:lnTo>
                <a:cubicBezTo>
                  <a:pt x="11342" y="18551"/>
                  <a:pt x="12076" y="18418"/>
                  <a:pt x="12776" y="18184"/>
                </a:cubicBezTo>
                <a:lnTo>
                  <a:pt x="13544" y="19318"/>
                </a:lnTo>
                <a:cubicBezTo>
                  <a:pt x="13667" y="19491"/>
                  <a:pt x="13845" y="19591"/>
                  <a:pt x="14037" y="19591"/>
                </a:cubicBezTo>
                <a:cubicBezTo>
                  <a:pt x="14105" y="19591"/>
                  <a:pt x="14174" y="19578"/>
                  <a:pt x="14244" y="19552"/>
                </a:cubicBezTo>
                <a:cubicBezTo>
                  <a:pt x="14544" y="19418"/>
                  <a:pt x="14811" y="19285"/>
                  <a:pt x="15078" y="19152"/>
                </a:cubicBezTo>
                <a:cubicBezTo>
                  <a:pt x="15345" y="18985"/>
                  <a:pt x="15512" y="18885"/>
                  <a:pt x="15745" y="18718"/>
                </a:cubicBezTo>
                <a:cubicBezTo>
                  <a:pt x="16212" y="18418"/>
                  <a:pt x="16646" y="18084"/>
                  <a:pt x="17079" y="17684"/>
                </a:cubicBezTo>
                <a:cubicBezTo>
                  <a:pt x="17280" y="17517"/>
                  <a:pt x="17313" y="17184"/>
                  <a:pt x="17180" y="16950"/>
                </a:cubicBezTo>
                <a:lnTo>
                  <a:pt x="16412" y="15816"/>
                </a:lnTo>
                <a:cubicBezTo>
                  <a:pt x="16913" y="15249"/>
                  <a:pt x="17346" y="14648"/>
                  <a:pt x="17680" y="13981"/>
                </a:cubicBezTo>
                <a:lnTo>
                  <a:pt x="19014" y="14281"/>
                </a:lnTo>
                <a:cubicBezTo>
                  <a:pt x="19041" y="14285"/>
                  <a:pt x="19068" y="14287"/>
                  <a:pt x="19096" y="14287"/>
                </a:cubicBezTo>
                <a:cubicBezTo>
                  <a:pt x="19340" y="14287"/>
                  <a:pt x="19591" y="14154"/>
                  <a:pt x="19681" y="13915"/>
                </a:cubicBezTo>
                <a:cubicBezTo>
                  <a:pt x="20082" y="12847"/>
                  <a:pt x="20315" y="11746"/>
                  <a:pt x="20382" y="10612"/>
                </a:cubicBezTo>
                <a:cubicBezTo>
                  <a:pt x="20382" y="10345"/>
                  <a:pt x="20182" y="10078"/>
                  <a:pt x="19915" y="10012"/>
                </a:cubicBezTo>
                <a:lnTo>
                  <a:pt x="18581" y="9745"/>
                </a:lnTo>
                <a:cubicBezTo>
                  <a:pt x="18547" y="9011"/>
                  <a:pt x="18380" y="8277"/>
                  <a:pt x="18147" y="7577"/>
                </a:cubicBezTo>
                <a:lnTo>
                  <a:pt x="19314" y="6809"/>
                </a:lnTo>
                <a:cubicBezTo>
                  <a:pt x="19548" y="6676"/>
                  <a:pt x="19648" y="6376"/>
                  <a:pt x="19515" y="6109"/>
                </a:cubicBezTo>
                <a:cubicBezTo>
                  <a:pt x="19314" y="5575"/>
                  <a:pt x="19048" y="5075"/>
                  <a:pt x="18714" y="4608"/>
                </a:cubicBezTo>
                <a:cubicBezTo>
                  <a:pt x="18414" y="4141"/>
                  <a:pt x="18080" y="3707"/>
                  <a:pt x="17680" y="3274"/>
                </a:cubicBezTo>
                <a:cubicBezTo>
                  <a:pt x="17585" y="3160"/>
                  <a:pt x="17437" y="3100"/>
                  <a:pt x="17283" y="3100"/>
                </a:cubicBezTo>
                <a:cubicBezTo>
                  <a:pt x="17167" y="3100"/>
                  <a:pt x="17047" y="3135"/>
                  <a:pt x="16946" y="3207"/>
                </a:cubicBezTo>
                <a:lnTo>
                  <a:pt x="15812" y="3941"/>
                </a:lnTo>
                <a:cubicBezTo>
                  <a:pt x="15278" y="3440"/>
                  <a:pt x="14644" y="3040"/>
                  <a:pt x="13977" y="2707"/>
                </a:cubicBezTo>
                <a:lnTo>
                  <a:pt x="14277" y="1372"/>
                </a:lnTo>
                <a:cubicBezTo>
                  <a:pt x="14344" y="1072"/>
                  <a:pt x="14177" y="805"/>
                  <a:pt x="13911" y="705"/>
                </a:cubicBezTo>
                <a:cubicBezTo>
                  <a:pt x="12876" y="271"/>
                  <a:pt x="11776" y="38"/>
                  <a:pt x="10642" y="5"/>
                </a:cubicBezTo>
                <a:cubicBezTo>
                  <a:pt x="10620" y="2"/>
                  <a:pt x="10598" y="1"/>
                  <a:pt x="1057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0"/>
          <p:cNvSpPr/>
          <p:nvPr/>
        </p:nvSpPr>
        <p:spPr>
          <a:xfrm>
            <a:off x="6516194" y="2623986"/>
            <a:ext cx="287143" cy="637175"/>
          </a:xfrm>
          <a:custGeom>
            <a:avLst/>
            <a:gdLst/>
            <a:ahLst/>
            <a:cxnLst/>
            <a:rect l="l" t="t" r="r" b="b"/>
            <a:pathLst>
              <a:path w="16046" h="37328" extrusionOk="0">
                <a:moveTo>
                  <a:pt x="1" y="0"/>
                </a:moveTo>
                <a:lnTo>
                  <a:pt x="1" y="37327"/>
                </a:lnTo>
                <a:lnTo>
                  <a:pt x="16045" y="28054"/>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0"/>
          <p:cNvSpPr/>
          <p:nvPr/>
        </p:nvSpPr>
        <p:spPr>
          <a:xfrm>
            <a:off x="6229069" y="2623986"/>
            <a:ext cx="287143" cy="637175"/>
          </a:xfrm>
          <a:custGeom>
            <a:avLst/>
            <a:gdLst/>
            <a:ahLst/>
            <a:cxnLst/>
            <a:rect l="l" t="t" r="r" b="b"/>
            <a:pathLst>
              <a:path w="16046" h="37328" extrusionOk="0">
                <a:moveTo>
                  <a:pt x="16046" y="0"/>
                </a:moveTo>
                <a:lnTo>
                  <a:pt x="1" y="28054"/>
                </a:lnTo>
                <a:lnTo>
                  <a:pt x="16046" y="37327"/>
                </a:lnTo>
                <a:lnTo>
                  <a:pt x="16046"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0"/>
          <p:cNvSpPr/>
          <p:nvPr/>
        </p:nvSpPr>
        <p:spPr>
          <a:xfrm>
            <a:off x="6229069" y="2623986"/>
            <a:ext cx="287143" cy="637175"/>
          </a:xfrm>
          <a:custGeom>
            <a:avLst/>
            <a:gdLst/>
            <a:ahLst/>
            <a:cxnLst/>
            <a:rect l="l" t="t" r="r" b="b"/>
            <a:pathLst>
              <a:path w="16046" h="37328" extrusionOk="0">
                <a:moveTo>
                  <a:pt x="16046" y="0"/>
                </a:moveTo>
                <a:lnTo>
                  <a:pt x="1" y="28054"/>
                </a:lnTo>
                <a:lnTo>
                  <a:pt x="16046" y="37327"/>
                </a:lnTo>
                <a:lnTo>
                  <a:pt x="16046"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0"/>
          <p:cNvSpPr/>
          <p:nvPr/>
        </p:nvSpPr>
        <p:spPr>
          <a:xfrm>
            <a:off x="5591560" y="3130772"/>
            <a:ext cx="678131" cy="372971"/>
          </a:xfrm>
          <a:custGeom>
            <a:avLst/>
            <a:gdLst/>
            <a:ahLst/>
            <a:cxnLst/>
            <a:rect l="l" t="t" r="r" b="b"/>
            <a:pathLst>
              <a:path w="37895" h="21850" extrusionOk="0">
                <a:moveTo>
                  <a:pt x="24418" y="1"/>
                </a:moveTo>
                <a:lnTo>
                  <a:pt x="0" y="14077"/>
                </a:lnTo>
                <a:lnTo>
                  <a:pt x="13477" y="21850"/>
                </a:lnTo>
                <a:lnTo>
                  <a:pt x="37894" y="7773"/>
                </a:lnTo>
                <a:lnTo>
                  <a:pt x="24418" y="1"/>
                </a:ln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0"/>
          <p:cNvSpPr/>
          <p:nvPr/>
        </p:nvSpPr>
        <p:spPr>
          <a:xfrm>
            <a:off x="5591560" y="3130772"/>
            <a:ext cx="678131" cy="372971"/>
          </a:xfrm>
          <a:custGeom>
            <a:avLst/>
            <a:gdLst/>
            <a:ahLst/>
            <a:cxnLst/>
            <a:rect l="l" t="t" r="r" b="b"/>
            <a:pathLst>
              <a:path w="37895" h="21850" extrusionOk="0">
                <a:moveTo>
                  <a:pt x="24418" y="1"/>
                </a:moveTo>
                <a:lnTo>
                  <a:pt x="0" y="14077"/>
                </a:lnTo>
                <a:lnTo>
                  <a:pt x="13477" y="21850"/>
                </a:lnTo>
                <a:lnTo>
                  <a:pt x="37894" y="7773"/>
                </a:lnTo>
                <a:lnTo>
                  <a:pt x="244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0"/>
          <p:cNvSpPr/>
          <p:nvPr/>
        </p:nvSpPr>
        <p:spPr>
          <a:xfrm>
            <a:off x="5591560" y="3382681"/>
            <a:ext cx="241171" cy="289262"/>
          </a:xfrm>
          <a:custGeom>
            <a:avLst/>
            <a:gdLst/>
            <a:ahLst/>
            <a:cxnLst/>
            <a:rect l="l" t="t" r="r" b="b"/>
            <a:pathLst>
              <a:path w="13477" h="16946" extrusionOk="0">
                <a:moveTo>
                  <a:pt x="0" y="0"/>
                </a:moveTo>
                <a:lnTo>
                  <a:pt x="0" y="9174"/>
                </a:lnTo>
                <a:lnTo>
                  <a:pt x="13477" y="16946"/>
                </a:lnTo>
                <a:lnTo>
                  <a:pt x="13477" y="7773"/>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40"/>
          <p:cNvSpPr/>
          <p:nvPr/>
        </p:nvSpPr>
        <p:spPr>
          <a:xfrm>
            <a:off x="5832713" y="3269853"/>
            <a:ext cx="436978" cy="396886"/>
          </a:xfrm>
          <a:custGeom>
            <a:avLst/>
            <a:gdLst/>
            <a:ahLst/>
            <a:cxnLst/>
            <a:rect l="l" t="t" r="r" b="b"/>
            <a:pathLst>
              <a:path w="24419" h="23251" extrusionOk="0">
                <a:moveTo>
                  <a:pt x="24418" y="1"/>
                </a:moveTo>
                <a:lnTo>
                  <a:pt x="1" y="14078"/>
                </a:lnTo>
                <a:lnTo>
                  <a:pt x="1" y="23251"/>
                </a:lnTo>
                <a:lnTo>
                  <a:pt x="24418" y="9174"/>
                </a:lnTo>
                <a:lnTo>
                  <a:pt x="24418" y="1"/>
                </a:ln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40"/>
          <p:cNvSpPr/>
          <p:nvPr/>
        </p:nvSpPr>
        <p:spPr>
          <a:xfrm>
            <a:off x="5832713" y="3269853"/>
            <a:ext cx="436978" cy="396886"/>
          </a:xfrm>
          <a:custGeom>
            <a:avLst/>
            <a:gdLst/>
            <a:ahLst/>
            <a:cxnLst/>
            <a:rect l="l" t="t" r="r" b="b"/>
            <a:pathLst>
              <a:path w="24419" h="23251" extrusionOk="0">
                <a:moveTo>
                  <a:pt x="24418" y="1"/>
                </a:moveTo>
                <a:lnTo>
                  <a:pt x="1" y="14078"/>
                </a:lnTo>
                <a:lnTo>
                  <a:pt x="1" y="23251"/>
                </a:lnTo>
                <a:lnTo>
                  <a:pt x="24418" y="9174"/>
                </a:lnTo>
                <a:lnTo>
                  <a:pt x="24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0"/>
          <p:cNvSpPr/>
          <p:nvPr/>
        </p:nvSpPr>
        <p:spPr>
          <a:xfrm>
            <a:off x="6181916" y="3523246"/>
            <a:ext cx="494278" cy="395178"/>
          </a:xfrm>
          <a:custGeom>
            <a:avLst/>
            <a:gdLst/>
            <a:ahLst/>
            <a:cxnLst/>
            <a:rect l="l" t="t" r="r" b="b"/>
            <a:pathLst>
              <a:path w="27621" h="23151" extrusionOk="0">
                <a:moveTo>
                  <a:pt x="13811" y="1"/>
                </a:moveTo>
                <a:cubicBezTo>
                  <a:pt x="10275" y="1"/>
                  <a:pt x="6739" y="785"/>
                  <a:pt x="4037" y="2353"/>
                </a:cubicBezTo>
                <a:cubicBezTo>
                  <a:pt x="1335" y="3887"/>
                  <a:pt x="1" y="5955"/>
                  <a:pt x="1" y="7990"/>
                </a:cubicBezTo>
                <a:lnTo>
                  <a:pt x="1" y="15162"/>
                </a:lnTo>
                <a:cubicBezTo>
                  <a:pt x="1" y="17197"/>
                  <a:pt x="1335" y="19265"/>
                  <a:pt x="4037" y="20799"/>
                </a:cubicBezTo>
                <a:cubicBezTo>
                  <a:pt x="6739" y="22367"/>
                  <a:pt x="10275" y="23151"/>
                  <a:pt x="13811" y="23151"/>
                </a:cubicBezTo>
                <a:cubicBezTo>
                  <a:pt x="17346" y="23151"/>
                  <a:pt x="20882" y="22367"/>
                  <a:pt x="23584" y="20799"/>
                </a:cubicBezTo>
                <a:cubicBezTo>
                  <a:pt x="26253" y="19265"/>
                  <a:pt x="27620" y="17197"/>
                  <a:pt x="27620" y="15162"/>
                </a:cubicBezTo>
                <a:lnTo>
                  <a:pt x="27620" y="7990"/>
                </a:lnTo>
                <a:cubicBezTo>
                  <a:pt x="27620" y="5955"/>
                  <a:pt x="26253" y="3887"/>
                  <a:pt x="23584" y="2353"/>
                </a:cubicBezTo>
                <a:cubicBezTo>
                  <a:pt x="20882" y="785"/>
                  <a:pt x="17346" y="1"/>
                  <a:pt x="138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0"/>
          <p:cNvSpPr/>
          <p:nvPr/>
        </p:nvSpPr>
        <p:spPr>
          <a:xfrm>
            <a:off x="6181916" y="3523246"/>
            <a:ext cx="494278" cy="272346"/>
          </a:xfrm>
          <a:custGeom>
            <a:avLst/>
            <a:gdLst/>
            <a:ahLst/>
            <a:cxnLst/>
            <a:rect l="l" t="t" r="r" b="b"/>
            <a:pathLst>
              <a:path w="27621" h="15955" extrusionOk="0">
                <a:moveTo>
                  <a:pt x="13811" y="1"/>
                </a:moveTo>
                <a:cubicBezTo>
                  <a:pt x="10275" y="1"/>
                  <a:pt x="6739" y="785"/>
                  <a:pt x="4037" y="2353"/>
                </a:cubicBezTo>
                <a:cubicBezTo>
                  <a:pt x="1335" y="3887"/>
                  <a:pt x="1" y="5955"/>
                  <a:pt x="1" y="7990"/>
                </a:cubicBezTo>
                <a:cubicBezTo>
                  <a:pt x="1" y="10025"/>
                  <a:pt x="1335" y="12060"/>
                  <a:pt x="4037" y="13627"/>
                </a:cubicBezTo>
                <a:cubicBezTo>
                  <a:pt x="6739" y="15179"/>
                  <a:pt x="10275" y="15954"/>
                  <a:pt x="13811" y="15954"/>
                </a:cubicBezTo>
                <a:cubicBezTo>
                  <a:pt x="17346" y="15954"/>
                  <a:pt x="20882" y="15179"/>
                  <a:pt x="23584" y="13627"/>
                </a:cubicBezTo>
                <a:cubicBezTo>
                  <a:pt x="26253" y="12060"/>
                  <a:pt x="27620" y="10025"/>
                  <a:pt x="27620" y="7990"/>
                </a:cubicBezTo>
                <a:cubicBezTo>
                  <a:pt x="27620" y="5955"/>
                  <a:pt x="26253" y="3887"/>
                  <a:pt x="23584" y="2353"/>
                </a:cubicBezTo>
                <a:cubicBezTo>
                  <a:pt x="20882" y="785"/>
                  <a:pt x="17346" y="1"/>
                  <a:pt x="138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0"/>
          <p:cNvSpPr/>
          <p:nvPr/>
        </p:nvSpPr>
        <p:spPr>
          <a:xfrm>
            <a:off x="8314731" y="3047202"/>
            <a:ext cx="355198" cy="195327"/>
          </a:xfrm>
          <a:custGeom>
            <a:avLst/>
            <a:gdLst/>
            <a:ahLst/>
            <a:cxnLst/>
            <a:rect l="l" t="t" r="r" b="b"/>
            <a:pathLst>
              <a:path w="19849" h="11443" extrusionOk="0">
                <a:moveTo>
                  <a:pt x="9941" y="1"/>
                </a:moveTo>
                <a:lnTo>
                  <a:pt x="1" y="5738"/>
                </a:lnTo>
                <a:lnTo>
                  <a:pt x="9941" y="11442"/>
                </a:lnTo>
                <a:lnTo>
                  <a:pt x="19848" y="5738"/>
                </a:lnTo>
                <a:lnTo>
                  <a:pt x="9941" y="1"/>
                </a:ln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0"/>
          <p:cNvSpPr/>
          <p:nvPr/>
        </p:nvSpPr>
        <p:spPr>
          <a:xfrm>
            <a:off x="8314731" y="3047202"/>
            <a:ext cx="355198" cy="195327"/>
          </a:xfrm>
          <a:custGeom>
            <a:avLst/>
            <a:gdLst/>
            <a:ahLst/>
            <a:cxnLst/>
            <a:rect l="l" t="t" r="r" b="b"/>
            <a:pathLst>
              <a:path w="19849" h="11443" extrusionOk="0">
                <a:moveTo>
                  <a:pt x="9941" y="1"/>
                </a:moveTo>
                <a:lnTo>
                  <a:pt x="1" y="5738"/>
                </a:lnTo>
                <a:lnTo>
                  <a:pt x="9941" y="11442"/>
                </a:lnTo>
                <a:lnTo>
                  <a:pt x="19848" y="5738"/>
                </a:lnTo>
                <a:lnTo>
                  <a:pt x="994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0"/>
          <p:cNvSpPr/>
          <p:nvPr/>
        </p:nvSpPr>
        <p:spPr>
          <a:xfrm>
            <a:off x="8314731" y="3149884"/>
            <a:ext cx="177912" cy="292676"/>
          </a:xfrm>
          <a:custGeom>
            <a:avLst/>
            <a:gdLst/>
            <a:ahLst/>
            <a:cxnLst/>
            <a:rect l="l" t="t" r="r" b="b"/>
            <a:pathLst>
              <a:path w="9942" h="17146" extrusionOk="0">
                <a:moveTo>
                  <a:pt x="1" y="0"/>
                </a:moveTo>
                <a:lnTo>
                  <a:pt x="1" y="11442"/>
                </a:lnTo>
                <a:lnTo>
                  <a:pt x="9941" y="17146"/>
                </a:lnTo>
                <a:lnTo>
                  <a:pt x="9941" y="5704"/>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0"/>
          <p:cNvSpPr/>
          <p:nvPr/>
        </p:nvSpPr>
        <p:spPr>
          <a:xfrm>
            <a:off x="8492626" y="3149884"/>
            <a:ext cx="177304" cy="292676"/>
          </a:xfrm>
          <a:custGeom>
            <a:avLst/>
            <a:gdLst/>
            <a:ahLst/>
            <a:cxnLst/>
            <a:rect l="l" t="t" r="r" b="b"/>
            <a:pathLst>
              <a:path w="9908" h="17146" extrusionOk="0">
                <a:moveTo>
                  <a:pt x="9907" y="0"/>
                </a:moveTo>
                <a:lnTo>
                  <a:pt x="0" y="5704"/>
                </a:lnTo>
                <a:lnTo>
                  <a:pt x="0" y="17146"/>
                </a:lnTo>
                <a:lnTo>
                  <a:pt x="9907" y="11442"/>
                </a:lnTo>
                <a:lnTo>
                  <a:pt x="9907" y="0"/>
                </a:ln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0"/>
          <p:cNvSpPr/>
          <p:nvPr/>
        </p:nvSpPr>
        <p:spPr>
          <a:xfrm>
            <a:off x="8492626" y="3149884"/>
            <a:ext cx="177304" cy="292676"/>
          </a:xfrm>
          <a:custGeom>
            <a:avLst/>
            <a:gdLst/>
            <a:ahLst/>
            <a:cxnLst/>
            <a:rect l="l" t="t" r="r" b="b"/>
            <a:pathLst>
              <a:path w="9908" h="17146" extrusionOk="0">
                <a:moveTo>
                  <a:pt x="9907" y="0"/>
                </a:moveTo>
                <a:lnTo>
                  <a:pt x="0" y="5704"/>
                </a:lnTo>
                <a:lnTo>
                  <a:pt x="0" y="17146"/>
                </a:lnTo>
                <a:lnTo>
                  <a:pt x="9907" y="11442"/>
                </a:lnTo>
                <a:lnTo>
                  <a:pt x="99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0"/>
          <p:cNvSpPr/>
          <p:nvPr/>
        </p:nvSpPr>
        <p:spPr>
          <a:xfrm>
            <a:off x="7643186" y="3413119"/>
            <a:ext cx="784982" cy="518165"/>
          </a:xfrm>
          <a:custGeom>
            <a:avLst/>
            <a:gdLst/>
            <a:ahLst/>
            <a:cxnLst/>
            <a:rect l="l" t="t" r="r" b="b"/>
            <a:pathLst>
              <a:path w="43866" h="30356" extrusionOk="0">
                <a:moveTo>
                  <a:pt x="21950" y="13944"/>
                </a:moveTo>
                <a:cubicBezTo>
                  <a:pt x="24377" y="13944"/>
                  <a:pt x="26803" y="14478"/>
                  <a:pt x="28655" y="15545"/>
                </a:cubicBezTo>
                <a:cubicBezTo>
                  <a:pt x="28955" y="15712"/>
                  <a:pt x="29188" y="15879"/>
                  <a:pt x="29422" y="16045"/>
                </a:cubicBezTo>
                <a:cubicBezTo>
                  <a:pt x="29188" y="16212"/>
                  <a:pt x="28922" y="16379"/>
                  <a:pt x="28655" y="16546"/>
                </a:cubicBezTo>
                <a:cubicBezTo>
                  <a:pt x="26803" y="17613"/>
                  <a:pt x="24377" y="18147"/>
                  <a:pt x="21950" y="18147"/>
                </a:cubicBezTo>
                <a:cubicBezTo>
                  <a:pt x="19523" y="18147"/>
                  <a:pt x="17097" y="17613"/>
                  <a:pt x="15245" y="16546"/>
                </a:cubicBezTo>
                <a:cubicBezTo>
                  <a:pt x="14978" y="16379"/>
                  <a:pt x="14711" y="16212"/>
                  <a:pt x="14478" y="16045"/>
                </a:cubicBezTo>
                <a:cubicBezTo>
                  <a:pt x="14711" y="15879"/>
                  <a:pt x="14978" y="15712"/>
                  <a:pt x="15245" y="15545"/>
                </a:cubicBezTo>
                <a:cubicBezTo>
                  <a:pt x="17097" y="14478"/>
                  <a:pt x="19523" y="13944"/>
                  <a:pt x="21950" y="13944"/>
                </a:cubicBezTo>
                <a:close/>
                <a:moveTo>
                  <a:pt x="19048" y="1"/>
                </a:moveTo>
                <a:cubicBezTo>
                  <a:pt x="18781" y="34"/>
                  <a:pt x="18514" y="234"/>
                  <a:pt x="18481" y="501"/>
                </a:cubicBezTo>
                <a:lnTo>
                  <a:pt x="17980" y="3136"/>
                </a:lnTo>
                <a:cubicBezTo>
                  <a:pt x="17914" y="3436"/>
                  <a:pt x="17680" y="3670"/>
                  <a:pt x="17380" y="3703"/>
                </a:cubicBezTo>
                <a:cubicBezTo>
                  <a:pt x="16313" y="3903"/>
                  <a:pt x="15279" y="4137"/>
                  <a:pt x="14278" y="4470"/>
                </a:cubicBezTo>
                <a:cubicBezTo>
                  <a:pt x="14160" y="4494"/>
                  <a:pt x="14046" y="4505"/>
                  <a:pt x="13934" y="4505"/>
                </a:cubicBezTo>
                <a:cubicBezTo>
                  <a:pt x="13732" y="4505"/>
                  <a:pt x="13538" y="4468"/>
                  <a:pt x="13344" y="4404"/>
                </a:cubicBezTo>
                <a:lnTo>
                  <a:pt x="9341" y="2536"/>
                </a:lnTo>
                <a:cubicBezTo>
                  <a:pt x="9202" y="2489"/>
                  <a:pt x="9055" y="2464"/>
                  <a:pt x="8911" y="2464"/>
                </a:cubicBezTo>
                <a:cubicBezTo>
                  <a:pt x="8746" y="2464"/>
                  <a:pt x="8583" y="2498"/>
                  <a:pt x="8440" y="2569"/>
                </a:cubicBezTo>
                <a:lnTo>
                  <a:pt x="4471" y="4871"/>
                </a:lnTo>
                <a:cubicBezTo>
                  <a:pt x="4371" y="4937"/>
                  <a:pt x="4304" y="5038"/>
                  <a:pt x="4304" y="5171"/>
                </a:cubicBezTo>
                <a:lnTo>
                  <a:pt x="4304" y="10441"/>
                </a:lnTo>
                <a:lnTo>
                  <a:pt x="535" y="10675"/>
                </a:lnTo>
                <a:cubicBezTo>
                  <a:pt x="268" y="10708"/>
                  <a:pt x="34" y="10942"/>
                  <a:pt x="34" y="11209"/>
                </a:cubicBezTo>
                <a:lnTo>
                  <a:pt x="34" y="13577"/>
                </a:lnTo>
                <a:cubicBezTo>
                  <a:pt x="34" y="13610"/>
                  <a:pt x="34" y="13644"/>
                  <a:pt x="1" y="13677"/>
                </a:cubicBezTo>
                <a:lnTo>
                  <a:pt x="1" y="19181"/>
                </a:lnTo>
                <a:cubicBezTo>
                  <a:pt x="1" y="19448"/>
                  <a:pt x="234" y="19681"/>
                  <a:pt x="501" y="19715"/>
                </a:cubicBezTo>
                <a:lnTo>
                  <a:pt x="4271" y="19948"/>
                </a:lnTo>
                <a:lnTo>
                  <a:pt x="4271" y="25252"/>
                </a:lnTo>
                <a:cubicBezTo>
                  <a:pt x="4271" y="25352"/>
                  <a:pt x="4337" y="25452"/>
                  <a:pt x="4437" y="25519"/>
                </a:cubicBezTo>
                <a:lnTo>
                  <a:pt x="8407" y="27820"/>
                </a:lnTo>
                <a:cubicBezTo>
                  <a:pt x="8574" y="27887"/>
                  <a:pt x="8741" y="27921"/>
                  <a:pt x="8907" y="27921"/>
                </a:cubicBezTo>
                <a:cubicBezTo>
                  <a:pt x="9041" y="27921"/>
                  <a:pt x="9174" y="27887"/>
                  <a:pt x="9274" y="27854"/>
                </a:cubicBezTo>
                <a:lnTo>
                  <a:pt x="13310" y="25986"/>
                </a:lnTo>
                <a:cubicBezTo>
                  <a:pt x="13486" y="25908"/>
                  <a:pt x="13662" y="25875"/>
                  <a:pt x="13838" y="25875"/>
                </a:cubicBezTo>
                <a:cubicBezTo>
                  <a:pt x="13962" y="25875"/>
                  <a:pt x="14087" y="25892"/>
                  <a:pt x="14211" y="25919"/>
                </a:cubicBezTo>
                <a:cubicBezTo>
                  <a:pt x="15245" y="26253"/>
                  <a:pt x="16279" y="26486"/>
                  <a:pt x="17347" y="26653"/>
                </a:cubicBezTo>
                <a:cubicBezTo>
                  <a:pt x="17647" y="26720"/>
                  <a:pt x="17847" y="26953"/>
                  <a:pt x="17914" y="27220"/>
                </a:cubicBezTo>
                <a:lnTo>
                  <a:pt x="18447" y="29889"/>
                </a:lnTo>
                <a:cubicBezTo>
                  <a:pt x="18447" y="30022"/>
                  <a:pt x="18548" y="30156"/>
                  <a:pt x="18648" y="30222"/>
                </a:cubicBezTo>
                <a:cubicBezTo>
                  <a:pt x="18748" y="30322"/>
                  <a:pt x="18881" y="30356"/>
                  <a:pt x="19015" y="30356"/>
                </a:cubicBezTo>
                <a:lnTo>
                  <a:pt x="24852" y="30356"/>
                </a:lnTo>
                <a:cubicBezTo>
                  <a:pt x="24985" y="30356"/>
                  <a:pt x="25086" y="30322"/>
                  <a:pt x="25186" y="30222"/>
                </a:cubicBezTo>
                <a:cubicBezTo>
                  <a:pt x="25219" y="30222"/>
                  <a:pt x="25252" y="30189"/>
                  <a:pt x="25252" y="30156"/>
                </a:cubicBezTo>
                <a:cubicBezTo>
                  <a:pt x="25286" y="30156"/>
                  <a:pt x="25319" y="30122"/>
                  <a:pt x="25352" y="30089"/>
                </a:cubicBezTo>
                <a:lnTo>
                  <a:pt x="25352" y="30022"/>
                </a:lnTo>
                <a:cubicBezTo>
                  <a:pt x="25386" y="29989"/>
                  <a:pt x="25419" y="29955"/>
                  <a:pt x="25452" y="29889"/>
                </a:cubicBezTo>
                <a:lnTo>
                  <a:pt x="25953" y="27220"/>
                </a:lnTo>
                <a:cubicBezTo>
                  <a:pt x="26020" y="26953"/>
                  <a:pt x="26253" y="26720"/>
                  <a:pt x="26520" y="26653"/>
                </a:cubicBezTo>
                <a:cubicBezTo>
                  <a:pt x="27587" y="26486"/>
                  <a:pt x="28621" y="26253"/>
                  <a:pt x="29655" y="25919"/>
                </a:cubicBezTo>
                <a:cubicBezTo>
                  <a:pt x="29780" y="25892"/>
                  <a:pt x="29910" y="25875"/>
                  <a:pt x="30039" y="25875"/>
                </a:cubicBezTo>
                <a:cubicBezTo>
                  <a:pt x="30221" y="25875"/>
                  <a:pt x="30400" y="25908"/>
                  <a:pt x="30556" y="25986"/>
                </a:cubicBezTo>
                <a:lnTo>
                  <a:pt x="34592" y="27854"/>
                </a:lnTo>
                <a:cubicBezTo>
                  <a:pt x="34659" y="27854"/>
                  <a:pt x="34759" y="27887"/>
                  <a:pt x="34826" y="27887"/>
                </a:cubicBezTo>
                <a:lnTo>
                  <a:pt x="34826" y="27921"/>
                </a:lnTo>
                <a:lnTo>
                  <a:pt x="35093" y="27921"/>
                </a:lnTo>
                <a:cubicBezTo>
                  <a:pt x="35226" y="27887"/>
                  <a:pt x="35360" y="27854"/>
                  <a:pt x="35460" y="27820"/>
                </a:cubicBezTo>
                <a:lnTo>
                  <a:pt x="39429" y="25519"/>
                </a:lnTo>
                <a:cubicBezTo>
                  <a:pt x="39496" y="25485"/>
                  <a:pt x="39529" y="25452"/>
                  <a:pt x="39563" y="25385"/>
                </a:cubicBezTo>
                <a:cubicBezTo>
                  <a:pt x="39596" y="25352"/>
                  <a:pt x="39596" y="25319"/>
                  <a:pt x="39596" y="25285"/>
                </a:cubicBezTo>
                <a:lnTo>
                  <a:pt x="39596" y="23017"/>
                </a:lnTo>
                <a:lnTo>
                  <a:pt x="39596" y="19982"/>
                </a:lnTo>
                <a:lnTo>
                  <a:pt x="43299" y="19748"/>
                </a:lnTo>
                <a:lnTo>
                  <a:pt x="43365" y="19748"/>
                </a:lnTo>
                <a:cubicBezTo>
                  <a:pt x="43399" y="19748"/>
                  <a:pt x="43432" y="19715"/>
                  <a:pt x="43465" y="19681"/>
                </a:cubicBezTo>
                <a:cubicBezTo>
                  <a:pt x="43565" y="19681"/>
                  <a:pt x="43632" y="19648"/>
                  <a:pt x="43699" y="19581"/>
                </a:cubicBezTo>
                <a:cubicBezTo>
                  <a:pt x="43732" y="19515"/>
                  <a:pt x="43766" y="19448"/>
                  <a:pt x="43799" y="19381"/>
                </a:cubicBezTo>
                <a:cubicBezTo>
                  <a:pt x="43799" y="19314"/>
                  <a:pt x="43866" y="19281"/>
                  <a:pt x="43866" y="19214"/>
                </a:cubicBezTo>
                <a:lnTo>
                  <a:pt x="43866" y="16279"/>
                </a:lnTo>
                <a:lnTo>
                  <a:pt x="43866" y="14177"/>
                </a:lnTo>
                <a:lnTo>
                  <a:pt x="43866" y="11242"/>
                </a:lnTo>
                <a:cubicBezTo>
                  <a:pt x="43866" y="10942"/>
                  <a:pt x="43632" y="10742"/>
                  <a:pt x="43365" y="10708"/>
                </a:cubicBezTo>
                <a:lnTo>
                  <a:pt x="39596" y="10475"/>
                </a:lnTo>
                <a:lnTo>
                  <a:pt x="39596" y="5171"/>
                </a:lnTo>
                <a:cubicBezTo>
                  <a:pt x="39596" y="5038"/>
                  <a:pt x="39529" y="4937"/>
                  <a:pt x="39429" y="4904"/>
                </a:cubicBezTo>
                <a:lnTo>
                  <a:pt x="35460" y="2602"/>
                </a:lnTo>
                <a:cubicBezTo>
                  <a:pt x="35310" y="2528"/>
                  <a:pt x="35139" y="2484"/>
                  <a:pt x="34971" y="2484"/>
                </a:cubicBezTo>
                <a:cubicBezTo>
                  <a:pt x="34839" y="2484"/>
                  <a:pt x="34709" y="2511"/>
                  <a:pt x="34592" y="2569"/>
                </a:cubicBezTo>
                <a:lnTo>
                  <a:pt x="30623" y="4404"/>
                </a:lnTo>
                <a:cubicBezTo>
                  <a:pt x="30429" y="4468"/>
                  <a:pt x="30221" y="4505"/>
                  <a:pt x="30017" y="4505"/>
                </a:cubicBezTo>
                <a:cubicBezTo>
                  <a:pt x="29906" y="4505"/>
                  <a:pt x="29795" y="4494"/>
                  <a:pt x="29689" y="4470"/>
                </a:cubicBezTo>
                <a:cubicBezTo>
                  <a:pt x="28655" y="4137"/>
                  <a:pt x="27621" y="3903"/>
                  <a:pt x="26553" y="3703"/>
                </a:cubicBezTo>
                <a:cubicBezTo>
                  <a:pt x="26286" y="3670"/>
                  <a:pt x="26053" y="3436"/>
                  <a:pt x="25986" y="3136"/>
                </a:cubicBezTo>
                <a:lnTo>
                  <a:pt x="25486" y="501"/>
                </a:lnTo>
                <a:cubicBezTo>
                  <a:pt x="25419" y="234"/>
                  <a:pt x="25186" y="34"/>
                  <a:pt x="248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0"/>
          <p:cNvSpPr/>
          <p:nvPr/>
        </p:nvSpPr>
        <p:spPr>
          <a:xfrm>
            <a:off x="7643186" y="3656062"/>
            <a:ext cx="784982" cy="286428"/>
          </a:xfrm>
          <a:custGeom>
            <a:avLst/>
            <a:gdLst/>
            <a:ahLst/>
            <a:cxnLst/>
            <a:rect l="l" t="t" r="r" b="b"/>
            <a:pathLst>
              <a:path w="43866" h="16780" extrusionOk="0">
                <a:moveTo>
                  <a:pt x="34" y="1"/>
                </a:moveTo>
                <a:cubicBezTo>
                  <a:pt x="34" y="34"/>
                  <a:pt x="1" y="68"/>
                  <a:pt x="1" y="101"/>
                </a:cubicBezTo>
                <a:lnTo>
                  <a:pt x="1" y="5605"/>
                </a:lnTo>
                <a:cubicBezTo>
                  <a:pt x="1" y="5872"/>
                  <a:pt x="234" y="6105"/>
                  <a:pt x="501" y="6139"/>
                </a:cubicBezTo>
                <a:lnTo>
                  <a:pt x="4271" y="6372"/>
                </a:lnTo>
                <a:lnTo>
                  <a:pt x="4271" y="11676"/>
                </a:lnTo>
                <a:cubicBezTo>
                  <a:pt x="4271" y="11776"/>
                  <a:pt x="4337" y="11876"/>
                  <a:pt x="4437" y="11943"/>
                </a:cubicBezTo>
                <a:lnTo>
                  <a:pt x="8407" y="14244"/>
                </a:lnTo>
                <a:cubicBezTo>
                  <a:pt x="8574" y="14311"/>
                  <a:pt x="8741" y="14345"/>
                  <a:pt x="8907" y="14345"/>
                </a:cubicBezTo>
                <a:cubicBezTo>
                  <a:pt x="9041" y="14345"/>
                  <a:pt x="9174" y="14311"/>
                  <a:pt x="9274" y="14278"/>
                </a:cubicBezTo>
                <a:lnTo>
                  <a:pt x="13310" y="12410"/>
                </a:lnTo>
                <a:cubicBezTo>
                  <a:pt x="13411" y="12343"/>
                  <a:pt x="13544" y="12310"/>
                  <a:pt x="13677" y="12310"/>
                </a:cubicBezTo>
                <a:cubicBezTo>
                  <a:pt x="13736" y="12300"/>
                  <a:pt x="13792" y="12296"/>
                  <a:pt x="13846" y="12296"/>
                </a:cubicBezTo>
                <a:cubicBezTo>
                  <a:pt x="13975" y="12296"/>
                  <a:pt x="14093" y="12320"/>
                  <a:pt x="14211" y="12343"/>
                </a:cubicBezTo>
                <a:cubicBezTo>
                  <a:pt x="15245" y="12677"/>
                  <a:pt x="16279" y="12910"/>
                  <a:pt x="17347" y="13077"/>
                </a:cubicBezTo>
                <a:cubicBezTo>
                  <a:pt x="17447" y="13110"/>
                  <a:pt x="17513" y="13144"/>
                  <a:pt x="17580" y="13177"/>
                </a:cubicBezTo>
                <a:lnTo>
                  <a:pt x="17580" y="13210"/>
                </a:lnTo>
                <a:cubicBezTo>
                  <a:pt x="17747" y="13310"/>
                  <a:pt x="17880" y="13444"/>
                  <a:pt x="17914" y="13644"/>
                </a:cubicBezTo>
                <a:lnTo>
                  <a:pt x="18414" y="16279"/>
                </a:lnTo>
                <a:cubicBezTo>
                  <a:pt x="18447" y="16413"/>
                  <a:pt x="18548" y="16546"/>
                  <a:pt x="18648" y="16646"/>
                </a:cubicBezTo>
                <a:cubicBezTo>
                  <a:pt x="18748" y="16713"/>
                  <a:pt x="18881" y="16780"/>
                  <a:pt x="19015" y="16780"/>
                </a:cubicBezTo>
                <a:lnTo>
                  <a:pt x="24952" y="16780"/>
                </a:lnTo>
                <a:cubicBezTo>
                  <a:pt x="25119" y="16746"/>
                  <a:pt x="25252" y="16646"/>
                  <a:pt x="25352" y="16513"/>
                </a:cubicBezTo>
                <a:lnTo>
                  <a:pt x="25352" y="16446"/>
                </a:lnTo>
                <a:cubicBezTo>
                  <a:pt x="25386" y="16413"/>
                  <a:pt x="25419" y="16346"/>
                  <a:pt x="25452" y="16313"/>
                </a:cubicBezTo>
                <a:lnTo>
                  <a:pt x="25953" y="13644"/>
                </a:lnTo>
                <a:cubicBezTo>
                  <a:pt x="25986" y="13511"/>
                  <a:pt x="26053" y="13377"/>
                  <a:pt x="26186" y="13277"/>
                </a:cubicBezTo>
                <a:cubicBezTo>
                  <a:pt x="26286" y="13177"/>
                  <a:pt x="26386" y="13110"/>
                  <a:pt x="26520" y="13077"/>
                </a:cubicBezTo>
                <a:cubicBezTo>
                  <a:pt x="27587" y="12910"/>
                  <a:pt x="28621" y="12677"/>
                  <a:pt x="29655" y="12343"/>
                </a:cubicBezTo>
                <a:cubicBezTo>
                  <a:pt x="29797" y="12320"/>
                  <a:pt x="29939" y="12296"/>
                  <a:pt x="30080" y="12296"/>
                </a:cubicBezTo>
                <a:cubicBezTo>
                  <a:pt x="30139" y="12296"/>
                  <a:pt x="30197" y="12300"/>
                  <a:pt x="30256" y="12310"/>
                </a:cubicBezTo>
                <a:cubicBezTo>
                  <a:pt x="30356" y="12343"/>
                  <a:pt x="30456" y="12343"/>
                  <a:pt x="30556" y="12376"/>
                </a:cubicBezTo>
                <a:lnTo>
                  <a:pt x="34592" y="14244"/>
                </a:lnTo>
                <a:cubicBezTo>
                  <a:pt x="34659" y="14278"/>
                  <a:pt x="34759" y="14278"/>
                  <a:pt x="34826" y="14278"/>
                </a:cubicBezTo>
                <a:lnTo>
                  <a:pt x="34826" y="14311"/>
                </a:lnTo>
                <a:cubicBezTo>
                  <a:pt x="34884" y="14320"/>
                  <a:pt x="34941" y="14324"/>
                  <a:pt x="34995" y="14324"/>
                </a:cubicBezTo>
                <a:cubicBezTo>
                  <a:pt x="35159" y="14324"/>
                  <a:pt x="35310" y="14286"/>
                  <a:pt x="35460" y="14211"/>
                </a:cubicBezTo>
                <a:lnTo>
                  <a:pt x="39429" y="11909"/>
                </a:lnTo>
                <a:cubicBezTo>
                  <a:pt x="39462" y="11909"/>
                  <a:pt x="39496" y="11876"/>
                  <a:pt x="39529" y="11876"/>
                </a:cubicBezTo>
                <a:cubicBezTo>
                  <a:pt x="39529" y="11843"/>
                  <a:pt x="39563" y="11809"/>
                  <a:pt x="39563" y="11776"/>
                </a:cubicBezTo>
                <a:cubicBezTo>
                  <a:pt x="39596" y="11743"/>
                  <a:pt x="39596" y="11709"/>
                  <a:pt x="39629" y="11676"/>
                </a:cubicBezTo>
                <a:lnTo>
                  <a:pt x="39629" y="6372"/>
                </a:lnTo>
                <a:lnTo>
                  <a:pt x="40296" y="6339"/>
                </a:lnTo>
                <a:lnTo>
                  <a:pt x="43299" y="6139"/>
                </a:lnTo>
                <a:lnTo>
                  <a:pt x="43365" y="6139"/>
                </a:lnTo>
                <a:cubicBezTo>
                  <a:pt x="43665" y="6105"/>
                  <a:pt x="43866" y="5872"/>
                  <a:pt x="43866" y="5605"/>
                </a:cubicBezTo>
                <a:lnTo>
                  <a:pt x="43866" y="568"/>
                </a:lnTo>
                <a:cubicBezTo>
                  <a:pt x="43866" y="868"/>
                  <a:pt x="43665" y="1068"/>
                  <a:pt x="43365" y="1102"/>
                </a:cubicBezTo>
                <a:lnTo>
                  <a:pt x="38095" y="1435"/>
                </a:lnTo>
                <a:cubicBezTo>
                  <a:pt x="37795" y="1469"/>
                  <a:pt x="37528" y="1635"/>
                  <a:pt x="37361" y="1902"/>
                </a:cubicBezTo>
                <a:cubicBezTo>
                  <a:pt x="37061" y="2469"/>
                  <a:pt x="36694" y="3003"/>
                  <a:pt x="36260" y="3470"/>
                </a:cubicBezTo>
                <a:cubicBezTo>
                  <a:pt x="36060" y="3670"/>
                  <a:pt x="36093" y="3970"/>
                  <a:pt x="36327" y="4104"/>
                </a:cubicBezTo>
                <a:lnTo>
                  <a:pt x="39462" y="6372"/>
                </a:lnTo>
                <a:cubicBezTo>
                  <a:pt x="39696" y="6506"/>
                  <a:pt x="39663" y="6806"/>
                  <a:pt x="39429" y="6906"/>
                </a:cubicBezTo>
                <a:lnTo>
                  <a:pt x="35460" y="9208"/>
                </a:lnTo>
                <a:cubicBezTo>
                  <a:pt x="35317" y="9279"/>
                  <a:pt x="35154" y="9312"/>
                  <a:pt x="34994" y="9312"/>
                </a:cubicBezTo>
                <a:cubicBezTo>
                  <a:pt x="34854" y="9312"/>
                  <a:pt x="34716" y="9287"/>
                  <a:pt x="34592" y="9241"/>
                </a:cubicBezTo>
                <a:lnTo>
                  <a:pt x="30623" y="7373"/>
                </a:lnTo>
                <a:cubicBezTo>
                  <a:pt x="30448" y="7315"/>
                  <a:pt x="30263" y="7279"/>
                  <a:pt x="30079" y="7279"/>
                </a:cubicBezTo>
                <a:cubicBezTo>
                  <a:pt x="29946" y="7279"/>
                  <a:pt x="29815" y="7298"/>
                  <a:pt x="29689" y="7340"/>
                </a:cubicBezTo>
                <a:cubicBezTo>
                  <a:pt x="28655" y="7640"/>
                  <a:pt x="27621" y="7907"/>
                  <a:pt x="26553" y="8073"/>
                </a:cubicBezTo>
                <a:cubicBezTo>
                  <a:pt x="26286" y="8140"/>
                  <a:pt x="26053" y="8340"/>
                  <a:pt x="25986" y="8640"/>
                </a:cubicBezTo>
                <a:lnTo>
                  <a:pt x="25486" y="11276"/>
                </a:lnTo>
                <a:cubicBezTo>
                  <a:pt x="25419" y="11576"/>
                  <a:pt x="25186" y="11776"/>
                  <a:pt x="24885" y="11776"/>
                </a:cubicBezTo>
                <a:lnTo>
                  <a:pt x="19048" y="11776"/>
                </a:lnTo>
                <a:cubicBezTo>
                  <a:pt x="18781" y="11776"/>
                  <a:pt x="18514" y="11576"/>
                  <a:pt x="18481" y="11276"/>
                </a:cubicBezTo>
                <a:lnTo>
                  <a:pt x="17980" y="8640"/>
                </a:lnTo>
                <a:cubicBezTo>
                  <a:pt x="17880" y="8340"/>
                  <a:pt x="17680" y="8140"/>
                  <a:pt x="17380" y="8073"/>
                </a:cubicBezTo>
                <a:cubicBezTo>
                  <a:pt x="16346" y="7907"/>
                  <a:pt x="15279" y="7640"/>
                  <a:pt x="14278" y="7306"/>
                </a:cubicBezTo>
                <a:cubicBezTo>
                  <a:pt x="14160" y="7283"/>
                  <a:pt x="14046" y="7271"/>
                  <a:pt x="13934" y="7271"/>
                </a:cubicBezTo>
                <a:cubicBezTo>
                  <a:pt x="13732" y="7271"/>
                  <a:pt x="13538" y="7308"/>
                  <a:pt x="13344" y="7373"/>
                </a:cubicBezTo>
                <a:lnTo>
                  <a:pt x="9308" y="9241"/>
                </a:lnTo>
                <a:cubicBezTo>
                  <a:pt x="9184" y="9287"/>
                  <a:pt x="9046" y="9312"/>
                  <a:pt x="8906" y="9312"/>
                </a:cubicBezTo>
                <a:cubicBezTo>
                  <a:pt x="8746" y="9312"/>
                  <a:pt x="8583" y="9279"/>
                  <a:pt x="8440" y="9208"/>
                </a:cubicBezTo>
                <a:lnTo>
                  <a:pt x="4471" y="6906"/>
                </a:lnTo>
                <a:cubicBezTo>
                  <a:pt x="4237" y="6806"/>
                  <a:pt x="4237" y="6506"/>
                  <a:pt x="4437" y="6372"/>
                </a:cubicBezTo>
                <a:lnTo>
                  <a:pt x="7606" y="4104"/>
                </a:lnTo>
                <a:cubicBezTo>
                  <a:pt x="7807" y="3970"/>
                  <a:pt x="7840" y="3670"/>
                  <a:pt x="7640" y="3470"/>
                </a:cubicBezTo>
                <a:cubicBezTo>
                  <a:pt x="7206" y="3003"/>
                  <a:pt x="6839" y="2469"/>
                  <a:pt x="6539" y="1902"/>
                </a:cubicBezTo>
                <a:cubicBezTo>
                  <a:pt x="6372" y="1669"/>
                  <a:pt x="6105" y="1469"/>
                  <a:pt x="5805" y="1435"/>
                </a:cubicBezTo>
                <a:lnTo>
                  <a:pt x="535" y="1102"/>
                </a:lnTo>
                <a:cubicBezTo>
                  <a:pt x="268" y="1068"/>
                  <a:pt x="34" y="868"/>
                  <a:pt x="34" y="568"/>
                </a:cubicBezTo>
                <a:lnTo>
                  <a:pt x="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0"/>
          <p:cNvSpPr/>
          <p:nvPr/>
        </p:nvSpPr>
        <p:spPr>
          <a:xfrm>
            <a:off x="7719597" y="3505636"/>
            <a:ext cx="63885" cy="89991"/>
          </a:xfrm>
          <a:custGeom>
            <a:avLst/>
            <a:gdLst/>
            <a:ahLst/>
            <a:cxnLst/>
            <a:rect l="l" t="t" r="r" b="b"/>
            <a:pathLst>
              <a:path w="3570" h="5272" extrusionOk="0">
                <a:moveTo>
                  <a:pt x="1" y="1"/>
                </a:moveTo>
                <a:lnTo>
                  <a:pt x="1" y="5271"/>
                </a:lnTo>
                <a:lnTo>
                  <a:pt x="1535" y="5171"/>
                </a:lnTo>
                <a:cubicBezTo>
                  <a:pt x="1835" y="5138"/>
                  <a:pt x="2102" y="4971"/>
                  <a:pt x="2236" y="4704"/>
                </a:cubicBezTo>
                <a:cubicBezTo>
                  <a:pt x="2569" y="4137"/>
                  <a:pt x="2936" y="3604"/>
                  <a:pt x="3370" y="3137"/>
                </a:cubicBezTo>
                <a:cubicBezTo>
                  <a:pt x="3570" y="2970"/>
                  <a:pt x="3537" y="2636"/>
                  <a:pt x="3303" y="2503"/>
                </a:cubicBezTo>
                <a:lnTo>
                  <a:pt x="167" y="234"/>
                </a:lnTo>
                <a:cubicBezTo>
                  <a:pt x="67" y="168"/>
                  <a:pt x="34" y="101"/>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0"/>
          <p:cNvSpPr/>
          <p:nvPr/>
        </p:nvSpPr>
        <p:spPr>
          <a:xfrm>
            <a:off x="8289070" y="3505047"/>
            <a:ext cx="63295" cy="90554"/>
          </a:xfrm>
          <a:custGeom>
            <a:avLst/>
            <a:gdLst/>
            <a:ahLst/>
            <a:cxnLst/>
            <a:rect l="l" t="t" r="r" b="b"/>
            <a:pathLst>
              <a:path w="3537" h="5305" extrusionOk="0">
                <a:moveTo>
                  <a:pt x="3536" y="1"/>
                </a:moveTo>
                <a:cubicBezTo>
                  <a:pt x="3536" y="101"/>
                  <a:pt x="3470" y="201"/>
                  <a:pt x="3369" y="267"/>
                </a:cubicBezTo>
                <a:lnTo>
                  <a:pt x="234" y="2536"/>
                </a:lnTo>
                <a:cubicBezTo>
                  <a:pt x="34" y="2669"/>
                  <a:pt x="0" y="3003"/>
                  <a:pt x="201" y="3170"/>
                </a:cubicBezTo>
                <a:cubicBezTo>
                  <a:pt x="634" y="3637"/>
                  <a:pt x="1001" y="4170"/>
                  <a:pt x="1301" y="4737"/>
                </a:cubicBezTo>
                <a:cubicBezTo>
                  <a:pt x="1468" y="5004"/>
                  <a:pt x="1735" y="5171"/>
                  <a:pt x="2035" y="5204"/>
                </a:cubicBezTo>
                <a:lnTo>
                  <a:pt x="3536" y="5304"/>
                </a:lnTo>
                <a:lnTo>
                  <a:pt x="3536"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40"/>
          <p:cNvSpPr/>
          <p:nvPr/>
        </p:nvSpPr>
        <p:spPr>
          <a:xfrm>
            <a:off x="7643794" y="3413119"/>
            <a:ext cx="784964" cy="432766"/>
          </a:xfrm>
          <a:custGeom>
            <a:avLst/>
            <a:gdLst/>
            <a:ahLst/>
            <a:cxnLst/>
            <a:rect l="l" t="t" r="r" b="b"/>
            <a:pathLst>
              <a:path w="43865" h="25353" extrusionOk="0">
                <a:moveTo>
                  <a:pt x="21916" y="7206"/>
                </a:moveTo>
                <a:cubicBezTo>
                  <a:pt x="24343" y="7206"/>
                  <a:pt x="26769" y="7739"/>
                  <a:pt x="28621" y="8807"/>
                </a:cubicBezTo>
                <a:cubicBezTo>
                  <a:pt x="32323" y="10942"/>
                  <a:pt x="32323" y="14411"/>
                  <a:pt x="28621" y="16546"/>
                </a:cubicBezTo>
                <a:cubicBezTo>
                  <a:pt x="26769" y="17613"/>
                  <a:pt x="24343" y="18147"/>
                  <a:pt x="21916" y="18147"/>
                </a:cubicBezTo>
                <a:cubicBezTo>
                  <a:pt x="19489" y="18147"/>
                  <a:pt x="17063" y="17613"/>
                  <a:pt x="15211" y="16546"/>
                </a:cubicBezTo>
                <a:cubicBezTo>
                  <a:pt x="11509" y="14411"/>
                  <a:pt x="11509" y="10942"/>
                  <a:pt x="15211" y="8807"/>
                </a:cubicBezTo>
                <a:cubicBezTo>
                  <a:pt x="17063" y="7739"/>
                  <a:pt x="19489" y="7206"/>
                  <a:pt x="21916" y="7206"/>
                </a:cubicBezTo>
                <a:close/>
                <a:moveTo>
                  <a:pt x="19014" y="1"/>
                </a:moveTo>
                <a:cubicBezTo>
                  <a:pt x="18747" y="34"/>
                  <a:pt x="18480" y="234"/>
                  <a:pt x="18447" y="501"/>
                </a:cubicBezTo>
                <a:lnTo>
                  <a:pt x="17946" y="3136"/>
                </a:lnTo>
                <a:cubicBezTo>
                  <a:pt x="17880" y="3436"/>
                  <a:pt x="17646" y="3670"/>
                  <a:pt x="17346" y="3703"/>
                </a:cubicBezTo>
                <a:cubicBezTo>
                  <a:pt x="16279" y="3903"/>
                  <a:pt x="15245" y="4137"/>
                  <a:pt x="14244" y="4470"/>
                </a:cubicBezTo>
                <a:cubicBezTo>
                  <a:pt x="14126" y="4494"/>
                  <a:pt x="14012" y="4505"/>
                  <a:pt x="13900" y="4505"/>
                </a:cubicBezTo>
                <a:cubicBezTo>
                  <a:pt x="13698" y="4505"/>
                  <a:pt x="13504" y="4468"/>
                  <a:pt x="13310" y="4404"/>
                </a:cubicBezTo>
                <a:lnTo>
                  <a:pt x="9307" y="2536"/>
                </a:lnTo>
                <a:cubicBezTo>
                  <a:pt x="9168" y="2489"/>
                  <a:pt x="9021" y="2464"/>
                  <a:pt x="8877" y="2464"/>
                </a:cubicBezTo>
                <a:cubicBezTo>
                  <a:pt x="8712" y="2464"/>
                  <a:pt x="8549" y="2498"/>
                  <a:pt x="8406" y="2569"/>
                </a:cubicBezTo>
                <a:lnTo>
                  <a:pt x="4437" y="4871"/>
                </a:lnTo>
                <a:cubicBezTo>
                  <a:pt x="4203" y="4971"/>
                  <a:pt x="4203" y="5304"/>
                  <a:pt x="4403" y="5404"/>
                </a:cubicBezTo>
                <a:lnTo>
                  <a:pt x="7572" y="7673"/>
                </a:lnTo>
                <a:cubicBezTo>
                  <a:pt x="7773" y="7806"/>
                  <a:pt x="7806" y="8140"/>
                  <a:pt x="7606" y="8307"/>
                </a:cubicBezTo>
                <a:cubicBezTo>
                  <a:pt x="7172" y="8774"/>
                  <a:pt x="6805" y="9307"/>
                  <a:pt x="6505" y="9874"/>
                </a:cubicBezTo>
                <a:cubicBezTo>
                  <a:pt x="6338" y="10141"/>
                  <a:pt x="6071" y="10308"/>
                  <a:pt x="5771" y="10341"/>
                </a:cubicBezTo>
                <a:lnTo>
                  <a:pt x="501" y="10675"/>
                </a:lnTo>
                <a:cubicBezTo>
                  <a:pt x="234" y="10708"/>
                  <a:pt x="0" y="10942"/>
                  <a:pt x="0" y="11209"/>
                </a:cubicBezTo>
                <a:lnTo>
                  <a:pt x="0" y="14144"/>
                </a:lnTo>
                <a:cubicBezTo>
                  <a:pt x="0" y="14444"/>
                  <a:pt x="234" y="14678"/>
                  <a:pt x="501" y="14678"/>
                </a:cubicBezTo>
                <a:lnTo>
                  <a:pt x="5771" y="15011"/>
                </a:lnTo>
                <a:cubicBezTo>
                  <a:pt x="6071" y="15045"/>
                  <a:pt x="6338" y="15245"/>
                  <a:pt x="6505" y="15478"/>
                </a:cubicBezTo>
                <a:cubicBezTo>
                  <a:pt x="6805" y="16045"/>
                  <a:pt x="7172" y="16579"/>
                  <a:pt x="7606" y="17046"/>
                </a:cubicBezTo>
                <a:cubicBezTo>
                  <a:pt x="7806" y="17246"/>
                  <a:pt x="7773" y="17546"/>
                  <a:pt x="7572" y="17680"/>
                </a:cubicBezTo>
                <a:lnTo>
                  <a:pt x="4403" y="19948"/>
                </a:lnTo>
                <a:cubicBezTo>
                  <a:pt x="4203" y="20082"/>
                  <a:pt x="4203" y="20382"/>
                  <a:pt x="4437" y="20482"/>
                </a:cubicBezTo>
                <a:lnTo>
                  <a:pt x="8406" y="22784"/>
                </a:lnTo>
                <a:cubicBezTo>
                  <a:pt x="8549" y="22855"/>
                  <a:pt x="8712" y="22888"/>
                  <a:pt x="8877" y="22888"/>
                </a:cubicBezTo>
                <a:cubicBezTo>
                  <a:pt x="9021" y="22888"/>
                  <a:pt x="9168" y="22863"/>
                  <a:pt x="9307" y="22817"/>
                </a:cubicBezTo>
                <a:lnTo>
                  <a:pt x="13310" y="20949"/>
                </a:lnTo>
                <a:cubicBezTo>
                  <a:pt x="13484" y="20891"/>
                  <a:pt x="13659" y="20855"/>
                  <a:pt x="13840" y="20855"/>
                </a:cubicBezTo>
                <a:cubicBezTo>
                  <a:pt x="13970" y="20855"/>
                  <a:pt x="14104" y="20874"/>
                  <a:pt x="14244" y="20916"/>
                </a:cubicBezTo>
                <a:cubicBezTo>
                  <a:pt x="15245" y="21216"/>
                  <a:pt x="16279" y="21483"/>
                  <a:pt x="17346" y="21649"/>
                </a:cubicBezTo>
                <a:cubicBezTo>
                  <a:pt x="17646" y="21716"/>
                  <a:pt x="17846" y="21916"/>
                  <a:pt x="17946" y="22216"/>
                </a:cubicBezTo>
                <a:lnTo>
                  <a:pt x="18447" y="24852"/>
                </a:lnTo>
                <a:cubicBezTo>
                  <a:pt x="18514" y="25152"/>
                  <a:pt x="18747" y="25352"/>
                  <a:pt x="19014" y="25352"/>
                </a:cubicBezTo>
                <a:lnTo>
                  <a:pt x="24851" y="25352"/>
                </a:lnTo>
                <a:cubicBezTo>
                  <a:pt x="25152" y="25352"/>
                  <a:pt x="25385" y="25152"/>
                  <a:pt x="25452" y="24852"/>
                </a:cubicBezTo>
                <a:lnTo>
                  <a:pt x="25952" y="22216"/>
                </a:lnTo>
                <a:cubicBezTo>
                  <a:pt x="26019" y="21916"/>
                  <a:pt x="26252" y="21716"/>
                  <a:pt x="26519" y="21649"/>
                </a:cubicBezTo>
                <a:cubicBezTo>
                  <a:pt x="27587" y="21483"/>
                  <a:pt x="28621" y="21216"/>
                  <a:pt x="29655" y="20916"/>
                </a:cubicBezTo>
                <a:cubicBezTo>
                  <a:pt x="29781" y="20874"/>
                  <a:pt x="29912" y="20855"/>
                  <a:pt x="30045" y="20855"/>
                </a:cubicBezTo>
                <a:cubicBezTo>
                  <a:pt x="30229" y="20855"/>
                  <a:pt x="30414" y="20891"/>
                  <a:pt x="30589" y="20949"/>
                </a:cubicBezTo>
                <a:lnTo>
                  <a:pt x="34592" y="22817"/>
                </a:lnTo>
                <a:cubicBezTo>
                  <a:pt x="34731" y="22863"/>
                  <a:pt x="34870" y="22888"/>
                  <a:pt x="35006" y="22888"/>
                </a:cubicBezTo>
                <a:cubicBezTo>
                  <a:pt x="35163" y="22888"/>
                  <a:pt x="35316" y="22855"/>
                  <a:pt x="35459" y="22784"/>
                </a:cubicBezTo>
                <a:lnTo>
                  <a:pt x="39428" y="20482"/>
                </a:lnTo>
                <a:cubicBezTo>
                  <a:pt x="39662" y="20382"/>
                  <a:pt x="39695" y="20082"/>
                  <a:pt x="39462" y="19948"/>
                </a:cubicBezTo>
                <a:lnTo>
                  <a:pt x="36326" y="17680"/>
                </a:lnTo>
                <a:cubicBezTo>
                  <a:pt x="36093" y="17546"/>
                  <a:pt x="36059" y="17246"/>
                  <a:pt x="36260" y="17046"/>
                </a:cubicBezTo>
                <a:cubicBezTo>
                  <a:pt x="36693" y="16579"/>
                  <a:pt x="37093" y="16045"/>
                  <a:pt x="37394" y="15478"/>
                </a:cubicBezTo>
                <a:cubicBezTo>
                  <a:pt x="37527" y="15245"/>
                  <a:pt x="37794" y="15045"/>
                  <a:pt x="38094" y="15011"/>
                </a:cubicBezTo>
                <a:lnTo>
                  <a:pt x="43398" y="14678"/>
                </a:lnTo>
                <a:cubicBezTo>
                  <a:pt x="43665" y="14678"/>
                  <a:pt x="43865" y="14444"/>
                  <a:pt x="43865" y="14144"/>
                </a:cubicBezTo>
                <a:lnTo>
                  <a:pt x="43865" y="11209"/>
                </a:lnTo>
                <a:cubicBezTo>
                  <a:pt x="43865" y="10942"/>
                  <a:pt x="43665" y="10708"/>
                  <a:pt x="43398" y="10675"/>
                </a:cubicBezTo>
                <a:lnTo>
                  <a:pt x="38094" y="10341"/>
                </a:lnTo>
                <a:cubicBezTo>
                  <a:pt x="37794" y="10308"/>
                  <a:pt x="37527" y="10141"/>
                  <a:pt x="37394" y="9874"/>
                </a:cubicBezTo>
                <a:cubicBezTo>
                  <a:pt x="37093" y="9307"/>
                  <a:pt x="36693" y="8774"/>
                  <a:pt x="36260" y="8307"/>
                </a:cubicBezTo>
                <a:cubicBezTo>
                  <a:pt x="36059" y="8140"/>
                  <a:pt x="36093" y="7806"/>
                  <a:pt x="36326" y="7673"/>
                </a:cubicBezTo>
                <a:lnTo>
                  <a:pt x="39462" y="5404"/>
                </a:lnTo>
                <a:cubicBezTo>
                  <a:pt x="39695" y="5304"/>
                  <a:pt x="39662" y="4971"/>
                  <a:pt x="39428" y="4871"/>
                </a:cubicBezTo>
                <a:lnTo>
                  <a:pt x="35459" y="2569"/>
                </a:lnTo>
                <a:cubicBezTo>
                  <a:pt x="35316" y="2498"/>
                  <a:pt x="35154" y="2464"/>
                  <a:pt x="34993" y="2464"/>
                </a:cubicBezTo>
                <a:cubicBezTo>
                  <a:pt x="34854" y="2464"/>
                  <a:pt x="34716" y="2489"/>
                  <a:pt x="34592" y="2536"/>
                </a:cubicBezTo>
                <a:lnTo>
                  <a:pt x="30589" y="4404"/>
                </a:lnTo>
                <a:cubicBezTo>
                  <a:pt x="30395" y="4468"/>
                  <a:pt x="30187" y="4505"/>
                  <a:pt x="29983" y="4505"/>
                </a:cubicBezTo>
                <a:cubicBezTo>
                  <a:pt x="29872" y="4505"/>
                  <a:pt x="29761" y="4494"/>
                  <a:pt x="29655" y="4470"/>
                </a:cubicBezTo>
                <a:cubicBezTo>
                  <a:pt x="28621" y="4137"/>
                  <a:pt x="27587" y="3903"/>
                  <a:pt x="26519" y="3703"/>
                </a:cubicBezTo>
                <a:cubicBezTo>
                  <a:pt x="26252" y="3670"/>
                  <a:pt x="26019" y="3436"/>
                  <a:pt x="25952" y="3136"/>
                </a:cubicBezTo>
                <a:lnTo>
                  <a:pt x="25452" y="501"/>
                </a:lnTo>
                <a:cubicBezTo>
                  <a:pt x="25385" y="234"/>
                  <a:pt x="25152" y="34"/>
                  <a:pt x="248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40"/>
          <p:cNvSpPr/>
          <p:nvPr/>
        </p:nvSpPr>
        <p:spPr>
          <a:xfrm>
            <a:off x="8321299" y="3666226"/>
            <a:ext cx="107459" cy="103646"/>
          </a:xfrm>
          <a:custGeom>
            <a:avLst/>
            <a:gdLst/>
            <a:ahLst/>
            <a:cxnLst/>
            <a:rect l="l" t="t" r="r" b="b"/>
            <a:pathLst>
              <a:path w="6005" h="6072" extrusionOk="0">
                <a:moveTo>
                  <a:pt x="6005" y="0"/>
                </a:moveTo>
                <a:cubicBezTo>
                  <a:pt x="6005" y="267"/>
                  <a:pt x="5771" y="500"/>
                  <a:pt x="5505" y="534"/>
                </a:cubicBezTo>
                <a:lnTo>
                  <a:pt x="234" y="867"/>
                </a:lnTo>
                <a:cubicBezTo>
                  <a:pt x="134" y="867"/>
                  <a:pt x="67" y="901"/>
                  <a:pt x="1" y="934"/>
                </a:cubicBezTo>
                <a:lnTo>
                  <a:pt x="1" y="4670"/>
                </a:lnTo>
                <a:lnTo>
                  <a:pt x="1602" y="5804"/>
                </a:lnTo>
                <a:cubicBezTo>
                  <a:pt x="1669" y="5871"/>
                  <a:pt x="1735" y="5971"/>
                  <a:pt x="1735" y="6071"/>
                </a:cubicBezTo>
                <a:lnTo>
                  <a:pt x="1735" y="5804"/>
                </a:lnTo>
                <a:lnTo>
                  <a:pt x="2436" y="5737"/>
                </a:lnTo>
                <a:lnTo>
                  <a:pt x="5438" y="5571"/>
                </a:lnTo>
                <a:lnTo>
                  <a:pt x="5505" y="5571"/>
                </a:lnTo>
                <a:cubicBezTo>
                  <a:pt x="5771" y="5537"/>
                  <a:pt x="6005" y="5304"/>
                  <a:pt x="6005" y="5037"/>
                </a:cubicBezTo>
                <a:lnTo>
                  <a:pt x="60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0"/>
          <p:cNvSpPr/>
          <p:nvPr/>
        </p:nvSpPr>
        <p:spPr>
          <a:xfrm>
            <a:off x="8185207" y="3786803"/>
            <a:ext cx="86576" cy="120153"/>
          </a:xfrm>
          <a:custGeom>
            <a:avLst/>
            <a:gdLst/>
            <a:ahLst/>
            <a:cxnLst/>
            <a:rect l="l" t="t" r="r" b="b"/>
            <a:pathLst>
              <a:path w="4838" h="7039" extrusionOk="0">
                <a:moveTo>
                  <a:pt x="0" y="0"/>
                </a:moveTo>
                <a:lnTo>
                  <a:pt x="34" y="5037"/>
                </a:lnTo>
                <a:cubicBezTo>
                  <a:pt x="134" y="5037"/>
                  <a:pt x="234" y="5070"/>
                  <a:pt x="334" y="5104"/>
                </a:cubicBezTo>
                <a:lnTo>
                  <a:pt x="4303" y="6972"/>
                </a:lnTo>
                <a:cubicBezTo>
                  <a:pt x="4403" y="6972"/>
                  <a:pt x="4470" y="7005"/>
                  <a:pt x="4570" y="7005"/>
                </a:cubicBezTo>
                <a:lnTo>
                  <a:pt x="4570" y="7039"/>
                </a:lnTo>
                <a:lnTo>
                  <a:pt x="4837" y="7039"/>
                </a:lnTo>
                <a:lnTo>
                  <a:pt x="4837" y="2002"/>
                </a:lnTo>
                <a:cubicBezTo>
                  <a:pt x="4792" y="2011"/>
                  <a:pt x="4745" y="2015"/>
                  <a:pt x="4697" y="2015"/>
                </a:cubicBezTo>
                <a:cubicBezTo>
                  <a:pt x="4565" y="2015"/>
                  <a:pt x="4425" y="1984"/>
                  <a:pt x="4303" y="1935"/>
                </a:cubicBezTo>
                <a:lnTo>
                  <a:pt x="300" y="67"/>
                </a:lnTo>
                <a:cubicBezTo>
                  <a:pt x="200" y="34"/>
                  <a:pt x="100" y="0"/>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40"/>
          <p:cNvSpPr/>
          <p:nvPr/>
        </p:nvSpPr>
        <p:spPr>
          <a:xfrm>
            <a:off x="8097450" y="3807097"/>
            <a:ext cx="11954" cy="136096"/>
          </a:xfrm>
          <a:custGeom>
            <a:avLst/>
            <a:gdLst/>
            <a:ahLst/>
            <a:cxnLst/>
            <a:rect l="l" t="t" r="r" b="b"/>
            <a:pathLst>
              <a:path w="668" h="7973" extrusionOk="0">
                <a:moveTo>
                  <a:pt x="668" y="0"/>
                </a:moveTo>
                <a:cubicBezTo>
                  <a:pt x="635" y="67"/>
                  <a:pt x="601" y="134"/>
                  <a:pt x="568" y="200"/>
                </a:cubicBezTo>
                <a:lnTo>
                  <a:pt x="67" y="2836"/>
                </a:lnTo>
                <a:cubicBezTo>
                  <a:pt x="67" y="2902"/>
                  <a:pt x="34" y="2969"/>
                  <a:pt x="1" y="3036"/>
                </a:cubicBezTo>
                <a:lnTo>
                  <a:pt x="1" y="7973"/>
                </a:lnTo>
                <a:cubicBezTo>
                  <a:pt x="34" y="7939"/>
                  <a:pt x="67" y="7906"/>
                  <a:pt x="67" y="7839"/>
                </a:cubicBezTo>
                <a:lnTo>
                  <a:pt x="568" y="5204"/>
                </a:lnTo>
                <a:cubicBezTo>
                  <a:pt x="601" y="5137"/>
                  <a:pt x="601" y="5071"/>
                  <a:pt x="668" y="5004"/>
                </a:cubicBezTo>
                <a:lnTo>
                  <a:pt x="66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40"/>
          <p:cNvSpPr/>
          <p:nvPr/>
        </p:nvSpPr>
        <p:spPr>
          <a:xfrm>
            <a:off x="7963148" y="3807096"/>
            <a:ext cx="11363" cy="137240"/>
          </a:xfrm>
          <a:custGeom>
            <a:avLst/>
            <a:gdLst/>
            <a:ahLst/>
            <a:cxnLst/>
            <a:rect l="l" t="t" r="r" b="b"/>
            <a:pathLst>
              <a:path w="635" h="8040" extrusionOk="0">
                <a:moveTo>
                  <a:pt x="0" y="0"/>
                </a:moveTo>
                <a:lnTo>
                  <a:pt x="0" y="5004"/>
                </a:lnTo>
                <a:cubicBezTo>
                  <a:pt x="34" y="5071"/>
                  <a:pt x="67" y="5137"/>
                  <a:pt x="67" y="5204"/>
                </a:cubicBezTo>
                <a:lnTo>
                  <a:pt x="567" y="7839"/>
                </a:lnTo>
                <a:cubicBezTo>
                  <a:pt x="601" y="7906"/>
                  <a:pt x="601" y="7973"/>
                  <a:pt x="634" y="8039"/>
                </a:cubicBezTo>
                <a:lnTo>
                  <a:pt x="634" y="3036"/>
                </a:lnTo>
                <a:cubicBezTo>
                  <a:pt x="601" y="2969"/>
                  <a:pt x="601" y="2902"/>
                  <a:pt x="567" y="2836"/>
                </a:cubicBezTo>
                <a:lnTo>
                  <a:pt x="67" y="200"/>
                </a:lnTo>
                <a:cubicBezTo>
                  <a:pt x="67" y="134"/>
                  <a:pt x="34" y="67"/>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40"/>
          <p:cNvSpPr/>
          <p:nvPr/>
        </p:nvSpPr>
        <p:spPr>
          <a:xfrm>
            <a:off x="7800787" y="3786803"/>
            <a:ext cx="86576" cy="119589"/>
          </a:xfrm>
          <a:custGeom>
            <a:avLst/>
            <a:gdLst/>
            <a:ahLst/>
            <a:cxnLst/>
            <a:rect l="l" t="t" r="r" b="b"/>
            <a:pathLst>
              <a:path w="4838" h="7006" extrusionOk="0">
                <a:moveTo>
                  <a:pt x="4837" y="0"/>
                </a:moveTo>
                <a:cubicBezTo>
                  <a:pt x="4704" y="0"/>
                  <a:pt x="4604" y="34"/>
                  <a:pt x="4537" y="67"/>
                </a:cubicBezTo>
                <a:lnTo>
                  <a:pt x="501" y="1935"/>
                </a:lnTo>
                <a:cubicBezTo>
                  <a:pt x="379" y="1984"/>
                  <a:pt x="256" y="2015"/>
                  <a:pt x="134" y="2015"/>
                </a:cubicBezTo>
                <a:cubicBezTo>
                  <a:pt x="90" y="2015"/>
                  <a:pt x="45" y="2011"/>
                  <a:pt x="0" y="2002"/>
                </a:cubicBezTo>
                <a:lnTo>
                  <a:pt x="0" y="7005"/>
                </a:lnTo>
                <a:lnTo>
                  <a:pt x="134" y="7005"/>
                </a:lnTo>
                <a:cubicBezTo>
                  <a:pt x="234" y="7005"/>
                  <a:pt x="367" y="7005"/>
                  <a:pt x="501" y="6938"/>
                </a:cubicBezTo>
                <a:lnTo>
                  <a:pt x="4537" y="5070"/>
                </a:lnTo>
                <a:cubicBezTo>
                  <a:pt x="4604" y="5037"/>
                  <a:pt x="4704" y="5004"/>
                  <a:pt x="4837" y="5004"/>
                </a:cubicBezTo>
                <a:lnTo>
                  <a:pt x="483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40"/>
          <p:cNvSpPr/>
          <p:nvPr/>
        </p:nvSpPr>
        <p:spPr>
          <a:xfrm>
            <a:off x="7643794" y="3666226"/>
            <a:ext cx="106869" cy="103646"/>
          </a:xfrm>
          <a:custGeom>
            <a:avLst/>
            <a:gdLst/>
            <a:ahLst/>
            <a:cxnLst/>
            <a:rect l="l" t="t" r="r" b="b"/>
            <a:pathLst>
              <a:path w="5972" h="6072" extrusionOk="0">
                <a:moveTo>
                  <a:pt x="0" y="0"/>
                </a:moveTo>
                <a:lnTo>
                  <a:pt x="0" y="5037"/>
                </a:lnTo>
                <a:cubicBezTo>
                  <a:pt x="0" y="5304"/>
                  <a:pt x="200" y="5537"/>
                  <a:pt x="501" y="5571"/>
                </a:cubicBezTo>
                <a:lnTo>
                  <a:pt x="4237" y="5804"/>
                </a:lnTo>
                <a:lnTo>
                  <a:pt x="4237" y="6071"/>
                </a:lnTo>
                <a:cubicBezTo>
                  <a:pt x="4237" y="5971"/>
                  <a:pt x="4303" y="5871"/>
                  <a:pt x="4403" y="5804"/>
                </a:cubicBezTo>
                <a:lnTo>
                  <a:pt x="5971" y="4670"/>
                </a:lnTo>
                <a:lnTo>
                  <a:pt x="5971" y="934"/>
                </a:lnTo>
                <a:cubicBezTo>
                  <a:pt x="5905" y="901"/>
                  <a:pt x="5838" y="867"/>
                  <a:pt x="5771" y="867"/>
                </a:cubicBezTo>
                <a:lnTo>
                  <a:pt x="467" y="534"/>
                </a:lnTo>
                <a:cubicBezTo>
                  <a:pt x="200" y="500"/>
                  <a:pt x="0" y="300"/>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40"/>
          <p:cNvSpPr/>
          <p:nvPr/>
        </p:nvSpPr>
        <p:spPr>
          <a:xfrm>
            <a:off x="7620513" y="2920542"/>
            <a:ext cx="580227" cy="390724"/>
          </a:xfrm>
          <a:custGeom>
            <a:avLst/>
            <a:gdLst/>
            <a:ahLst/>
            <a:cxnLst/>
            <a:rect l="l" t="t" r="r" b="b"/>
            <a:pathLst>
              <a:path w="32424" h="22890" extrusionOk="0">
                <a:moveTo>
                  <a:pt x="16241" y="10348"/>
                </a:moveTo>
                <a:cubicBezTo>
                  <a:pt x="18080" y="10348"/>
                  <a:pt x="19915" y="10748"/>
                  <a:pt x="21316" y="11548"/>
                </a:cubicBezTo>
                <a:cubicBezTo>
                  <a:pt x="21516" y="11682"/>
                  <a:pt x="21716" y="11815"/>
                  <a:pt x="21883" y="11915"/>
                </a:cubicBezTo>
                <a:cubicBezTo>
                  <a:pt x="21683" y="12082"/>
                  <a:pt x="21482" y="12216"/>
                  <a:pt x="21282" y="12349"/>
                </a:cubicBezTo>
                <a:cubicBezTo>
                  <a:pt x="19940" y="13110"/>
                  <a:pt x="18118" y="13540"/>
                  <a:pt x="16239" y="13540"/>
                </a:cubicBezTo>
                <a:cubicBezTo>
                  <a:pt x="15315" y="13540"/>
                  <a:pt x="14378" y="13436"/>
                  <a:pt x="13477" y="13216"/>
                </a:cubicBezTo>
                <a:cubicBezTo>
                  <a:pt x="12676" y="13050"/>
                  <a:pt x="11909" y="12749"/>
                  <a:pt x="11175" y="12349"/>
                </a:cubicBezTo>
                <a:cubicBezTo>
                  <a:pt x="10975" y="12216"/>
                  <a:pt x="10775" y="12082"/>
                  <a:pt x="10575" y="11915"/>
                </a:cubicBezTo>
                <a:cubicBezTo>
                  <a:pt x="10741" y="11815"/>
                  <a:pt x="10942" y="11682"/>
                  <a:pt x="11142" y="11548"/>
                </a:cubicBezTo>
                <a:cubicBezTo>
                  <a:pt x="12559" y="10748"/>
                  <a:pt x="14402" y="10348"/>
                  <a:pt x="16241" y="10348"/>
                </a:cubicBezTo>
                <a:close/>
                <a:moveTo>
                  <a:pt x="12031" y="1"/>
                </a:moveTo>
                <a:cubicBezTo>
                  <a:pt x="12002" y="1"/>
                  <a:pt x="11972" y="3"/>
                  <a:pt x="11942" y="7"/>
                </a:cubicBezTo>
                <a:lnTo>
                  <a:pt x="7839" y="974"/>
                </a:lnTo>
                <a:cubicBezTo>
                  <a:pt x="7706" y="1008"/>
                  <a:pt x="7639" y="1141"/>
                  <a:pt x="7639" y="1274"/>
                </a:cubicBezTo>
                <a:lnTo>
                  <a:pt x="7639" y="4310"/>
                </a:lnTo>
                <a:cubicBezTo>
                  <a:pt x="7306" y="4477"/>
                  <a:pt x="7005" y="4677"/>
                  <a:pt x="6739" y="4877"/>
                </a:cubicBezTo>
                <a:cubicBezTo>
                  <a:pt x="6560" y="4979"/>
                  <a:pt x="6382" y="5022"/>
                  <a:pt x="6203" y="5022"/>
                </a:cubicBezTo>
                <a:cubicBezTo>
                  <a:pt x="6148" y="5022"/>
                  <a:pt x="6093" y="5018"/>
                  <a:pt x="6038" y="5010"/>
                </a:cubicBezTo>
                <a:lnTo>
                  <a:pt x="2269" y="4410"/>
                </a:lnTo>
                <a:cubicBezTo>
                  <a:pt x="2234" y="4404"/>
                  <a:pt x="2199" y="4402"/>
                  <a:pt x="2163" y="4402"/>
                </a:cubicBezTo>
                <a:cubicBezTo>
                  <a:pt x="1990" y="4402"/>
                  <a:pt x="1806" y="4466"/>
                  <a:pt x="1668" y="4577"/>
                </a:cubicBezTo>
                <a:lnTo>
                  <a:pt x="34" y="6845"/>
                </a:lnTo>
                <a:cubicBezTo>
                  <a:pt x="34" y="6878"/>
                  <a:pt x="0" y="6912"/>
                  <a:pt x="0" y="6945"/>
                </a:cubicBezTo>
                <a:lnTo>
                  <a:pt x="0" y="12849"/>
                </a:lnTo>
                <a:cubicBezTo>
                  <a:pt x="0" y="12883"/>
                  <a:pt x="34" y="12916"/>
                  <a:pt x="34" y="12949"/>
                </a:cubicBezTo>
                <a:lnTo>
                  <a:pt x="34" y="15918"/>
                </a:lnTo>
                <a:cubicBezTo>
                  <a:pt x="34" y="16018"/>
                  <a:pt x="67" y="16085"/>
                  <a:pt x="134" y="16152"/>
                </a:cubicBezTo>
                <a:lnTo>
                  <a:pt x="1602" y="18220"/>
                </a:lnTo>
                <a:cubicBezTo>
                  <a:pt x="1735" y="18420"/>
                  <a:pt x="1968" y="18520"/>
                  <a:pt x="2202" y="18520"/>
                </a:cubicBezTo>
                <a:lnTo>
                  <a:pt x="6071" y="17853"/>
                </a:lnTo>
                <a:cubicBezTo>
                  <a:pt x="6338" y="17853"/>
                  <a:pt x="6605" y="17920"/>
                  <a:pt x="6839" y="18086"/>
                </a:cubicBezTo>
                <a:cubicBezTo>
                  <a:pt x="7072" y="18253"/>
                  <a:pt x="7339" y="18387"/>
                  <a:pt x="7606" y="18553"/>
                </a:cubicBezTo>
                <a:lnTo>
                  <a:pt x="7606" y="21622"/>
                </a:lnTo>
                <a:cubicBezTo>
                  <a:pt x="7606" y="21756"/>
                  <a:pt x="7706" y="21856"/>
                  <a:pt x="7906" y="21923"/>
                </a:cubicBezTo>
                <a:lnTo>
                  <a:pt x="11842" y="22857"/>
                </a:lnTo>
                <a:cubicBezTo>
                  <a:pt x="11906" y="22878"/>
                  <a:pt x="11972" y="22889"/>
                  <a:pt x="12040" y="22889"/>
                </a:cubicBezTo>
                <a:cubicBezTo>
                  <a:pt x="12187" y="22889"/>
                  <a:pt x="12339" y="22837"/>
                  <a:pt x="12476" y="22723"/>
                </a:cubicBezTo>
                <a:lnTo>
                  <a:pt x="14344" y="20755"/>
                </a:lnTo>
                <a:cubicBezTo>
                  <a:pt x="14511" y="20622"/>
                  <a:pt x="14744" y="20555"/>
                  <a:pt x="14978" y="20555"/>
                </a:cubicBezTo>
                <a:cubicBezTo>
                  <a:pt x="15395" y="20588"/>
                  <a:pt x="15820" y="20605"/>
                  <a:pt x="16245" y="20605"/>
                </a:cubicBezTo>
                <a:cubicBezTo>
                  <a:pt x="16671" y="20605"/>
                  <a:pt x="17096" y="20588"/>
                  <a:pt x="17513" y="20555"/>
                </a:cubicBezTo>
                <a:cubicBezTo>
                  <a:pt x="17780" y="20588"/>
                  <a:pt x="18013" y="20688"/>
                  <a:pt x="18213" y="20855"/>
                </a:cubicBezTo>
                <a:lnTo>
                  <a:pt x="19881" y="22623"/>
                </a:lnTo>
                <a:cubicBezTo>
                  <a:pt x="20048" y="22823"/>
                  <a:pt x="20282" y="22890"/>
                  <a:pt x="20548" y="22890"/>
                </a:cubicBezTo>
                <a:lnTo>
                  <a:pt x="24618" y="21889"/>
                </a:lnTo>
                <a:cubicBezTo>
                  <a:pt x="24718" y="21889"/>
                  <a:pt x="24818" y="21789"/>
                  <a:pt x="24818" y="21689"/>
                </a:cubicBezTo>
                <a:lnTo>
                  <a:pt x="24818" y="18553"/>
                </a:lnTo>
                <a:cubicBezTo>
                  <a:pt x="25152" y="18387"/>
                  <a:pt x="25452" y="18187"/>
                  <a:pt x="25719" y="17986"/>
                </a:cubicBezTo>
                <a:cubicBezTo>
                  <a:pt x="25887" y="17914"/>
                  <a:pt x="26055" y="17859"/>
                  <a:pt x="26224" y="17859"/>
                </a:cubicBezTo>
                <a:cubicBezTo>
                  <a:pt x="26289" y="17859"/>
                  <a:pt x="26354" y="17868"/>
                  <a:pt x="26419" y="17886"/>
                </a:cubicBezTo>
                <a:lnTo>
                  <a:pt x="30155" y="18520"/>
                </a:lnTo>
                <a:cubicBezTo>
                  <a:pt x="30194" y="18526"/>
                  <a:pt x="30232" y="18528"/>
                  <a:pt x="30269" y="18528"/>
                </a:cubicBezTo>
                <a:cubicBezTo>
                  <a:pt x="30455" y="18528"/>
                  <a:pt x="30617" y="18459"/>
                  <a:pt x="30756" y="18320"/>
                </a:cubicBezTo>
                <a:lnTo>
                  <a:pt x="32390" y="16052"/>
                </a:lnTo>
                <a:cubicBezTo>
                  <a:pt x="32390" y="16018"/>
                  <a:pt x="32424" y="15985"/>
                  <a:pt x="32424" y="15952"/>
                </a:cubicBezTo>
                <a:lnTo>
                  <a:pt x="32424" y="11815"/>
                </a:lnTo>
                <a:cubicBezTo>
                  <a:pt x="32424" y="11782"/>
                  <a:pt x="32424" y="11749"/>
                  <a:pt x="32390" y="11715"/>
                </a:cubicBezTo>
                <a:lnTo>
                  <a:pt x="32390" y="6979"/>
                </a:lnTo>
                <a:cubicBezTo>
                  <a:pt x="32390" y="6912"/>
                  <a:pt x="32357" y="6812"/>
                  <a:pt x="32323" y="6745"/>
                </a:cubicBezTo>
                <a:lnTo>
                  <a:pt x="30856" y="4677"/>
                </a:lnTo>
                <a:cubicBezTo>
                  <a:pt x="30706" y="4528"/>
                  <a:pt x="30503" y="4405"/>
                  <a:pt x="30295" y="4405"/>
                </a:cubicBezTo>
                <a:cubicBezTo>
                  <a:pt x="30271" y="4405"/>
                  <a:pt x="30246" y="4407"/>
                  <a:pt x="30222" y="4410"/>
                </a:cubicBezTo>
                <a:lnTo>
                  <a:pt x="26353" y="5044"/>
                </a:lnTo>
                <a:cubicBezTo>
                  <a:pt x="26317" y="5048"/>
                  <a:pt x="26282" y="5050"/>
                  <a:pt x="26247" y="5050"/>
                </a:cubicBezTo>
                <a:cubicBezTo>
                  <a:pt x="26017" y="5050"/>
                  <a:pt x="25793" y="4960"/>
                  <a:pt x="25619" y="4844"/>
                </a:cubicBezTo>
                <a:cubicBezTo>
                  <a:pt x="25385" y="4677"/>
                  <a:pt x="25118" y="4510"/>
                  <a:pt x="24851" y="4343"/>
                </a:cubicBezTo>
                <a:lnTo>
                  <a:pt x="24851" y="1274"/>
                </a:lnTo>
                <a:cubicBezTo>
                  <a:pt x="24851" y="1141"/>
                  <a:pt x="24751" y="1041"/>
                  <a:pt x="24551" y="974"/>
                </a:cubicBezTo>
                <a:lnTo>
                  <a:pt x="20615" y="40"/>
                </a:lnTo>
                <a:cubicBezTo>
                  <a:pt x="20541" y="19"/>
                  <a:pt x="20467" y="8"/>
                  <a:pt x="20395" y="8"/>
                </a:cubicBezTo>
                <a:cubicBezTo>
                  <a:pt x="20240" y="8"/>
                  <a:pt x="20095" y="60"/>
                  <a:pt x="19981" y="174"/>
                </a:cubicBezTo>
                <a:lnTo>
                  <a:pt x="18113" y="2142"/>
                </a:lnTo>
                <a:cubicBezTo>
                  <a:pt x="17947" y="2275"/>
                  <a:pt x="17713" y="2342"/>
                  <a:pt x="17513" y="2342"/>
                </a:cubicBezTo>
                <a:cubicBezTo>
                  <a:pt x="17079" y="2309"/>
                  <a:pt x="16646" y="2292"/>
                  <a:pt x="16216" y="2292"/>
                </a:cubicBezTo>
                <a:cubicBezTo>
                  <a:pt x="15787" y="2292"/>
                  <a:pt x="15361" y="2309"/>
                  <a:pt x="14944" y="2342"/>
                </a:cubicBezTo>
                <a:cubicBezTo>
                  <a:pt x="14678" y="2309"/>
                  <a:pt x="14444" y="2208"/>
                  <a:pt x="14244" y="2042"/>
                </a:cubicBezTo>
                <a:lnTo>
                  <a:pt x="12576" y="274"/>
                </a:lnTo>
                <a:cubicBezTo>
                  <a:pt x="12430" y="99"/>
                  <a:pt x="12234" y="1"/>
                  <a:pt x="120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493;p40"/>
          <p:cNvSpPr/>
          <p:nvPr/>
        </p:nvSpPr>
        <p:spPr>
          <a:xfrm>
            <a:off x="7756604" y="2943340"/>
            <a:ext cx="20311" cy="52404"/>
          </a:xfrm>
          <a:custGeom>
            <a:avLst/>
            <a:gdLst/>
            <a:ahLst/>
            <a:cxnLst/>
            <a:rect l="l" t="t" r="r" b="b"/>
            <a:pathLst>
              <a:path w="1135" h="3070" extrusionOk="0">
                <a:moveTo>
                  <a:pt x="1" y="0"/>
                </a:moveTo>
                <a:lnTo>
                  <a:pt x="1" y="3069"/>
                </a:lnTo>
                <a:cubicBezTo>
                  <a:pt x="301" y="2903"/>
                  <a:pt x="601" y="2736"/>
                  <a:pt x="935" y="2602"/>
                </a:cubicBezTo>
                <a:cubicBezTo>
                  <a:pt x="1102" y="2502"/>
                  <a:pt x="1135" y="2269"/>
                  <a:pt x="1035" y="2102"/>
                </a:cubicBezTo>
                <a:lnTo>
                  <a:pt x="68" y="167"/>
                </a:lnTo>
                <a:cubicBezTo>
                  <a:pt x="34" y="101"/>
                  <a:pt x="1" y="67"/>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494;p40"/>
          <p:cNvSpPr/>
          <p:nvPr/>
        </p:nvSpPr>
        <p:spPr>
          <a:xfrm>
            <a:off x="7621103" y="3044822"/>
            <a:ext cx="71652" cy="102503"/>
          </a:xfrm>
          <a:custGeom>
            <a:avLst/>
            <a:gdLst/>
            <a:ahLst/>
            <a:cxnLst/>
            <a:rect l="l" t="t" r="r" b="b"/>
            <a:pathLst>
              <a:path w="4004" h="6005" extrusionOk="0">
                <a:moveTo>
                  <a:pt x="1" y="0"/>
                </a:moveTo>
                <a:lnTo>
                  <a:pt x="1" y="267"/>
                </a:lnTo>
                <a:lnTo>
                  <a:pt x="1" y="5904"/>
                </a:lnTo>
                <a:cubicBezTo>
                  <a:pt x="1" y="5938"/>
                  <a:pt x="1" y="5971"/>
                  <a:pt x="34" y="6004"/>
                </a:cubicBezTo>
                <a:lnTo>
                  <a:pt x="34" y="4837"/>
                </a:lnTo>
                <a:cubicBezTo>
                  <a:pt x="1" y="4737"/>
                  <a:pt x="67" y="4637"/>
                  <a:pt x="168" y="4603"/>
                </a:cubicBezTo>
                <a:lnTo>
                  <a:pt x="3703" y="3503"/>
                </a:lnTo>
                <a:cubicBezTo>
                  <a:pt x="3904" y="3436"/>
                  <a:pt x="4004" y="3236"/>
                  <a:pt x="3970" y="3036"/>
                </a:cubicBezTo>
                <a:cubicBezTo>
                  <a:pt x="3904" y="2635"/>
                  <a:pt x="3904" y="2202"/>
                  <a:pt x="3970" y="1768"/>
                </a:cubicBezTo>
                <a:cubicBezTo>
                  <a:pt x="3970" y="1568"/>
                  <a:pt x="3803" y="1368"/>
                  <a:pt x="3603" y="1334"/>
                </a:cubicBezTo>
                <a:lnTo>
                  <a:pt x="268" y="267"/>
                </a:lnTo>
                <a:cubicBezTo>
                  <a:pt x="101" y="234"/>
                  <a:pt x="1" y="100"/>
                  <a:pt x="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495;p40"/>
          <p:cNvSpPr/>
          <p:nvPr/>
        </p:nvSpPr>
        <p:spPr>
          <a:xfrm>
            <a:off x="7656321" y="3165989"/>
            <a:ext cx="75231" cy="82019"/>
          </a:xfrm>
          <a:custGeom>
            <a:avLst/>
            <a:gdLst/>
            <a:ahLst/>
            <a:cxnLst/>
            <a:rect l="l" t="t" r="r" b="b"/>
            <a:pathLst>
              <a:path w="4204" h="4805" extrusionOk="0">
                <a:moveTo>
                  <a:pt x="4070" y="1"/>
                </a:moveTo>
                <a:lnTo>
                  <a:pt x="201" y="634"/>
                </a:lnTo>
                <a:cubicBezTo>
                  <a:pt x="168" y="651"/>
                  <a:pt x="134" y="660"/>
                  <a:pt x="101" y="660"/>
                </a:cubicBezTo>
                <a:cubicBezTo>
                  <a:pt x="68" y="660"/>
                  <a:pt x="34" y="651"/>
                  <a:pt x="1" y="634"/>
                </a:cubicBezTo>
                <a:lnTo>
                  <a:pt x="1" y="4804"/>
                </a:lnTo>
                <a:lnTo>
                  <a:pt x="201" y="4804"/>
                </a:lnTo>
                <a:lnTo>
                  <a:pt x="4070" y="4137"/>
                </a:lnTo>
                <a:lnTo>
                  <a:pt x="4204" y="4137"/>
                </a:lnTo>
                <a:lnTo>
                  <a:pt x="4204" y="1"/>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40"/>
          <p:cNvSpPr/>
          <p:nvPr/>
        </p:nvSpPr>
        <p:spPr>
          <a:xfrm>
            <a:off x="7731533" y="3165989"/>
            <a:ext cx="45382" cy="82583"/>
          </a:xfrm>
          <a:custGeom>
            <a:avLst/>
            <a:gdLst/>
            <a:ahLst/>
            <a:cxnLst/>
            <a:rect l="l" t="t" r="r" b="b"/>
            <a:pathLst>
              <a:path w="2536" h="4838" extrusionOk="0">
                <a:moveTo>
                  <a:pt x="1" y="1"/>
                </a:moveTo>
                <a:lnTo>
                  <a:pt x="1" y="4137"/>
                </a:lnTo>
                <a:cubicBezTo>
                  <a:pt x="234" y="4170"/>
                  <a:pt x="434" y="4237"/>
                  <a:pt x="601" y="4370"/>
                </a:cubicBezTo>
                <a:cubicBezTo>
                  <a:pt x="868" y="4537"/>
                  <a:pt x="1102" y="4671"/>
                  <a:pt x="1368" y="4837"/>
                </a:cubicBezTo>
                <a:cubicBezTo>
                  <a:pt x="1368" y="4837"/>
                  <a:pt x="1402" y="3903"/>
                  <a:pt x="1402" y="3770"/>
                </a:cubicBezTo>
                <a:cubicBezTo>
                  <a:pt x="1402" y="3737"/>
                  <a:pt x="1402" y="3703"/>
                  <a:pt x="1402" y="3703"/>
                </a:cubicBezTo>
                <a:lnTo>
                  <a:pt x="2469" y="1568"/>
                </a:lnTo>
                <a:cubicBezTo>
                  <a:pt x="2536" y="1435"/>
                  <a:pt x="2403" y="1235"/>
                  <a:pt x="2202" y="1101"/>
                </a:cubicBezTo>
                <a:cubicBezTo>
                  <a:pt x="1635" y="868"/>
                  <a:pt x="1102" y="568"/>
                  <a:pt x="635" y="201"/>
                </a:cubicBezTo>
                <a:cubicBezTo>
                  <a:pt x="434" y="101"/>
                  <a:pt x="234" y="34"/>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40"/>
          <p:cNvSpPr/>
          <p:nvPr/>
        </p:nvSpPr>
        <p:spPr>
          <a:xfrm>
            <a:off x="7837203" y="3216132"/>
            <a:ext cx="44183" cy="108768"/>
          </a:xfrm>
          <a:custGeom>
            <a:avLst/>
            <a:gdLst/>
            <a:ahLst/>
            <a:cxnLst/>
            <a:rect l="l" t="t" r="r" b="b"/>
            <a:pathLst>
              <a:path w="2469" h="6372" extrusionOk="0">
                <a:moveTo>
                  <a:pt x="2468" y="1"/>
                </a:moveTo>
                <a:cubicBezTo>
                  <a:pt x="2368" y="1"/>
                  <a:pt x="2302" y="67"/>
                  <a:pt x="2235" y="134"/>
                </a:cubicBezTo>
                <a:lnTo>
                  <a:pt x="367" y="2102"/>
                </a:lnTo>
                <a:cubicBezTo>
                  <a:pt x="267" y="2169"/>
                  <a:pt x="133" y="2236"/>
                  <a:pt x="0" y="2236"/>
                </a:cubicBezTo>
                <a:lnTo>
                  <a:pt x="0" y="6372"/>
                </a:lnTo>
                <a:cubicBezTo>
                  <a:pt x="133" y="6372"/>
                  <a:pt x="234" y="6305"/>
                  <a:pt x="334" y="6239"/>
                </a:cubicBezTo>
                <a:lnTo>
                  <a:pt x="2235" y="4270"/>
                </a:lnTo>
                <a:cubicBezTo>
                  <a:pt x="2302" y="4204"/>
                  <a:pt x="2368" y="4170"/>
                  <a:pt x="2468" y="4137"/>
                </a:cubicBezTo>
                <a:lnTo>
                  <a:pt x="24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40"/>
          <p:cNvSpPr/>
          <p:nvPr/>
        </p:nvSpPr>
        <p:spPr>
          <a:xfrm>
            <a:off x="7881368" y="3214682"/>
            <a:ext cx="56727" cy="71437"/>
          </a:xfrm>
          <a:custGeom>
            <a:avLst/>
            <a:gdLst/>
            <a:ahLst/>
            <a:cxnLst/>
            <a:rect l="l" t="t" r="r" b="b"/>
            <a:pathLst>
              <a:path w="3170" h="4185" extrusionOk="0">
                <a:moveTo>
                  <a:pt x="3011" y="0"/>
                </a:moveTo>
                <a:cubicBezTo>
                  <a:pt x="2984" y="0"/>
                  <a:pt x="2958" y="4"/>
                  <a:pt x="2936" y="15"/>
                </a:cubicBezTo>
                <a:cubicBezTo>
                  <a:pt x="2502" y="32"/>
                  <a:pt x="2077" y="40"/>
                  <a:pt x="1652" y="40"/>
                </a:cubicBezTo>
                <a:cubicBezTo>
                  <a:pt x="1226" y="40"/>
                  <a:pt x="801" y="32"/>
                  <a:pt x="367" y="15"/>
                </a:cubicBezTo>
                <a:cubicBezTo>
                  <a:pt x="234" y="15"/>
                  <a:pt x="101" y="15"/>
                  <a:pt x="0" y="82"/>
                </a:cubicBezTo>
                <a:lnTo>
                  <a:pt x="0" y="4185"/>
                </a:lnTo>
                <a:cubicBezTo>
                  <a:pt x="101" y="4151"/>
                  <a:pt x="234" y="4118"/>
                  <a:pt x="367" y="4118"/>
                </a:cubicBezTo>
                <a:cubicBezTo>
                  <a:pt x="801" y="4151"/>
                  <a:pt x="1226" y="4168"/>
                  <a:pt x="1652" y="4168"/>
                </a:cubicBezTo>
                <a:cubicBezTo>
                  <a:pt x="2077" y="4168"/>
                  <a:pt x="2502" y="4151"/>
                  <a:pt x="2936" y="4118"/>
                </a:cubicBezTo>
                <a:cubicBezTo>
                  <a:pt x="3003" y="4118"/>
                  <a:pt x="3103" y="4151"/>
                  <a:pt x="3169" y="4151"/>
                </a:cubicBezTo>
                <a:lnTo>
                  <a:pt x="3169" y="15"/>
                </a:lnTo>
                <a:cubicBezTo>
                  <a:pt x="3125" y="15"/>
                  <a:pt x="3066" y="0"/>
                  <a:pt x="30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40"/>
          <p:cNvSpPr/>
          <p:nvPr/>
        </p:nvSpPr>
        <p:spPr>
          <a:xfrm>
            <a:off x="7938668" y="3214933"/>
            <a:ext cx="44201" cy="109348"/>
          </a:xfrm>
          <a:custGeom>
            <a:avLst/>
            <a:gdLst/>
            <a:ahLst/>
            <a:cxnLst/>
            <a:rect l="l" t="t" r="r" b="b"/>
            <a:pathLst>
              <a:path w="2470" h="6406" extrusionOk="0">
                <a:moveTo>
                  <a:pt x="1" y="1"/>
                </a:moveTo>
                <a:lnTo>
                  <a:pt x="1" y="4137"/>
                </a:lnTo>
                <a:cubicBezTo>
                  <a:pt x="168" y="4204"/>
                  <a:pt x="301" y="4271"/>
                  <a:pt x="434" y="4404"/>
                </a:cubicBezTo>
                <a:lnTo>
                  <a:pt x="2102" y="6172"/>
                </a:lnTo>
                <a:cubicBezTo>
                  <a:pt x="2202" y="6272"/>
                  <a:pt x="2336" y="6372"/>
                  <a:pt x="2469" y="6406"/>
                </a:cubicBezTo>
                <a:lnTo>
                  <a:pt x="2469" y="2269"/>
                </a:lnTo>
                <a:cubicBezTo>
                  <a:pt x="2336" y="2203"/>
                  <a:pt x="2202" y="2136"/>
                  <a:pt x="2102" y="2036"/>
                </a:cubicBezTo>
                <a:lnTo>
                  <a:pt x="434" y="268"/>
                </a:lnTo>
                <a:cubicBezTo>
                  <a:pt x="301" y="134"/>
                  <a:pt x="168" y="68"/>
                  <a:pt x="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40"/>
          <p:cNvSpPr/>
          <p:nvPr/>
        </p:nvSpPr>
        <p:spPr>
          <a:xfrm>
            <a:off x="7983441" y="3234634"/>
            <a:ext cx="81798" cy="91118"/>
          </a:xfrm>
          <a:custGeom>
            <a:avLst/>
            <a:gdLst/>
            <a:ahLst/>
            <a:cxnLst/>
            <a:rect l="l" t="t" r="r" b="b"/>
            <a:pathLst>
              <a:path w="4571" h="5338" extrusionOk="0">
                <a:moveTo>
                  <a:pt x="4570" y="1"/>
                </a:moveTo>
                <a:cubicBezTo>
                  <a:pt x="4537" y="101"/>
                  <a:pt x="4470" y="168"/>
                  <a:pt x="4370" y="201"/>
                </a:cubicBezTo>
                <a:lnTo>
                  <a:pt x="267" y="1168"/>
                </a:lnTo>
                <a:cubicBezTo>
                  <a:pt x="217" y="1185"/>
                  <a:pt x="167" y="1193"/>
                  <a:pt x="121" y="1193"/>
                </a:cubicBezTo>
                <a:cubicBezTo>
                  <a:pt x="76" y="1193"/>
                  <a:pt x="34" y="1185"/>
                  <a:pt x="1" y="1168"/>
                </a:cubicBezTo>
                <a:lnTo>
                  <a:pt x="1" y="5338"/>
                </a:lnTo>
                <a:lnTo>
                  <a:pt x="267" y="5338"/>
                </a:lnTo>
                <a:lnTo>
                  <a:pt x="4337" y="4337"/>
                </a:lnTo>
                <a:cubicBezTo>
                  <a:pt x="4470" y="4337"/>
                  <a:pt x="4537" y="4237"/>
                  <a:pt x="4570" y="4137"/>
                </a:cubicBezTo>
                <a:lnTo>
                  <a:pt x="4570" y="2636"/>
                </a:lnTo>
                <a:lnTo>
                  <a:pt x="4570" y="1001"/>
                </a:lnTo>
                <a:lnTo>
                  <a:pt x="45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40"/>
          <p:cNvSpPr/>
          <p:nvPr/>
        </p:nvSpPr>
        <p:spPr>
          <a:xfrm>
            <a:off x="8044320" y="3165989"/>
            <a:ext cx="44201" cy="82583"/>
          </a:xfrm>
          <a:custGeom>
            <a:avLst/>
            <a:gdLst/>
            <a:ahLst/>
            <a:cxnLst/>
            <a:rect l="l" t="t" r="r" b="b"/>
            <a:pathLst>
              <a:path w="2470" h="4838" extrusionOk="0">
                <a:moveTo>
                  <a:pt x="2469" y="1"/>
                </a:moveTo>
                <a:cubicBezTo>
                  <a:pt x="2336" y="1"/>
                  <a:pt x="2169" y="67"/>
                  <a:pt x="2069" y="134"/>
                </a:cubicBezTo>
                <a:cubicBezTo>
                  <a:pt x="1469" y="534"/>
                  <a:pt x="868" y="868"/>
                  <a:pt x="234" y="1168"/>
                </a:cubicBezTo>
                <a:cubicBezTo>
                  <a:pt x="68" y="1268"/>
                  <a:pt x="1" y="1502"/>
                  <a:pt x="134" y="1669"/>
                </a:cubicBezTo>
                <a:lnTo>
                  <a:pt x="1102" y="3603"/>
                </a:lnTo>
                <a:cubicBezTo>
                  <a:pt x="1135" y="3670"/>
                  <a:pt x="1135" y="3703"/>
                  <a:pt x="1135" y="3770"/>
                </a:cubicBezTo>
                <a:lnTo>
                  <a:pt x="1135" y="4837"/>
                </a:lnTo>
                <a:cubicBezTo>
                  <a:pt x="1469" y="4671"/>
                  <a:pt x="1769" y="4471"/>
                  <a:pt x="2069" y="4270"/>
                </a:cubicBezTo>
                <a:cubicBezTo>
                  <a:pt x="2169" y="4204"/>
                  <a:pt x="2336" y="4137"/>
                  <a:pt x="2469" y="4137"/>
                </a:cubicBezTo>
                <a:lnTo>
                  <a:pt x="2469" y="1"/>
                </a:ln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40"/>
          <p:cNvSpPr/>
          <p:nvPr/>
        </p:nvSpPr>
        <p:spPr>
          <a:xfrm>
            <a:off x="8166095" y="3131972"/>
            <a:ext cx="34645" cy="113888"/>
          </a:xfrm>
          <a:custGeom>
            <a:avLst/>
            <a:gdLst/>
            <a:ahLst/>
            <a:cxnLst/>
            <a:rect l="l" t="t" r="r" b="b"/>
            <a:pathLst>
              <a:path w="1936" h="6672" extrusionOk="0">
                <a:moveTo>
                  <a:pt x="1936" y="0"/>
                </a:moveTo>
                <a:cubicBezTo>
                  <a:pt x="1936" y="34"/>
                  <a:pt x="1936" y="67"/>
                  <a:pt x="1902" y="100"/>
                </a:cubicBezTo>
                <a:lnTo>
                  <a:pt x="301" y="2369"/>
                </a:lnTo>
                <a:cubicBezTo>
                  <a:pt x="201" y="2469"/>
                  <a:pt x="101" y="2502"/>
                  <a:pt x="1" y="2535"/>
                </a:cubicBezTo>
                <a:lnTo>
                  <a:pt x="1" y="6672"/>
                </a:lnTo>
                <a:cubicBezTo>
                  <a:pt x="101" y="6638"/>
                  <a:pt x="201" y="6605"/>
                  <a:pt x="268" y="6505"/>
                </a:cubicBezTo>
                <a:lnTo>
                  <a:pt x="1902" y="4237"/>
                </a:lnTo>
                <a:cubicBezTo>
                  <a:pt x="1936" y="4203"/>
                  <a:pt x="1936" y="4170"/>
                  <a:pt x="1936" y="4137"/>
                </a:cubicBezTo>
                <a:lnTo>
                  <a:pt x="19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40"/>
          <p:cNvSpPr/>
          <p:nvPr/>
        </p:nvSpPr>
        <p:spPr>
          <a:xfrm>
            <a:off x="7620513" y="2920541"/>
            <a:ext cx="580227" cy="320004"/>
          </a:xfrm>
          <a:custGeom>
            <a:avLst/>
            <a:gdLst/>
            <a:ahLst/>
            <a:cxnLst/>
            <a:rect l="l" t="t" r="r" b="b"/>
            <a:pathLst>
              <a:path w="32424" h="18747" extrusionOk="0">
                <a:moveTo>
                  <a:pt x="16213" y="5265"/>
                </a:moveTo>
                <a:cubicBezTo>
                  <a:pt x="17124" y="5265"/>
                  <a:pt x="18050" y="5366"/>
                  <a:pt x="18947" y="5578"/>
                </a:cubicBezTo>
                <a:cubicBezTo>
                  <a:pt x="20282" y="5811"/>
                  <a:pt x="21482" y="6445"/>
                  <a:pt x="22450" y="7345"/>
                </a:cubicBezTo>
                <a:lnTo>
                  <a:pt x="22550" y="7446"/>
                </a:lnTo>
                <a:lnTo>
                  <a:pt x="22650" y="7512"/>
                </a:lnTo>
                <a:cubicBezTo>
                  <a:pt x="22683" y="7579"/>
                  <a:pt x="22750" y="7612"/>
                  <a:pt x="22783" y="7679"/>
                </a:cubicBezTo>
                <a:cubicBezTo>
                  <a:pt x="22817" y="7746"/>
                  <a:pt x="22883" y="7812"/>
                  <a:pt x="22917" y="7913"/>
                </a:cubicBezTo>
                <a:cubicBezTo>
                  <a:pt x="22950" y="7946"/>
                  <a:pt x="22983" y="7979"/>
                  <a:pt x="23017" y="8046"/>
                </a:cubicBezTo>
                <a:lnTo>
                  <a:pt x="23050" y="8113"/>
                </a:lnTo>
                <a:cubicBezTo>
                  <a:pt x="23584" y="9013"/>
                  <a:pt x="23517" y="10147"/>
                  <a:pt x="22850" y="10948"/>
                </a:cubicBezTo>
                <a:cubicBezTo>
                  <a:pt x="22583" y="11315"/>
                  <a:pt x="22250" y="11649"/>
                  <a:pt x="21883" y="11915"/>
                </a:cubicBezTo>
                <a:cubicBezTo>
                  <a:pt x="21683" y="12082"/>
                  <a:pt x="21482" y="12216"/>
                  <a:pt x="21249" y="12349"/>
                </a:cubicBezTo>
                <a:cubicBezTo>
                  <a:pt x="19907" y="13110"/>
                  <a:pt x="18100" y="13540"/>
                  <a:pt x="16230" y="13540"/>
                </a:cubicBezTo>
                <a:cubicBezTo>
                  <a:pt x="15312" y="13540"/>
                  <a:pt x="14378" y="13436"/>
                  <a:pt x="13477" y="13216"/>
                </a:cubicBezTo>
                <a:cubicBezTo>
                  <a:pt x="12643" y="13016"/>
                  <a:pt x="11876" y="12716"/>
                  <a:pt x="11142" y="12316"/>
                </a:cubicBezTo>
                <a:cubicBezTo>
                  <a:pt x="10942" y="12216"/>
                  <a:pt x="10741" y="12082"/>
                  <a:pt x="10541" y="11949"/>
                </a:cubicBezTo>
                <a:cubicBezTo>
                  <a:pt x="10041" y="11582"/>
                  <a:pt x="9641" y="11115"/>
                  <a:pt x="9340" y="10581"/>
                </a:cubicBezTo>
                <a:cubicBezTo>
                  <a:pt x="9307" y="10548"/>
                  <a:pt x="9307" y="10514"/>
                  <a:pt x="9274" y="10514"/>
                </a:cubicBezTo>
                <a:cubicBezTo>
                  <a:pt x="9240" y="10381"/>
                  <a:pt x="9274" y="10448"/>
                  <a:pt x="9207" y="10314"/>
                </a:cubicBezTo>
                <a:cubicBezTo>
                  <a:pt x="8873" y="9480"/>
                  <a:pt x="9007" y="8546"/>
                  <a:pt x="9574" y="7812"/>
                </a:cubicBezTo>
                <a:cubicBezTo>
                  <a:pt x="10733" y="6225"/>
                  <a:pt x="13397" y="5265"/>
                  <a:pt x="16213" y="5265"/>
                </a:cubicBezTo>
                <a:close/>
                <a:moveTo>
                  <a:pt x="12033" y="0"/>
                </a:moveTo>
                <a:cubicBezTo>
                  <a:pt x="12003" y="0"/>
                  <a:pt x="11972" y="3"/>
                  <a:pt x="11942" y="7"/>
                </a:cubicBezTo>
                <a:lnTo>
                  <a:pt x="7839" y="974"/>
                </a:lnTo>
                <a:cubicBezTo>
                  <a:pt x="7706" y="1008"/>
                  <a:pt x="7606" y="1141"/>
                  <a:pt x="7606" y="1274"/>
                </a:cubicBezTo>
                <a:cubicBezTo>
                  <a:pt x="7606" y="1308"/>
                  <a:pt x="7639" y="1375"/>
                  <a:pt x="7639" y="1408"/>
                </a:cubicBezTo>
                <a:lnTo>
                  <a:pt x="8640" y="3376"/>
                </a:lnTo>
                <a:cubicBezTo>
                  <a:pt x="8740" y="3543"/>
                  <a:pt x="8673" y="3743"/>
                  <a:pt x="8506" y="3843"/>
                </a:cubicBezTo>
                <a:cubicBezTo>
                  <a:pt x="8206" y="4010"/>
                  <a:pt x="7906" y="4143"/>
                  <a:pt x="7606" y="4310"/>
                </a:cubicBezTo>
                <a:cubicBezTo>
                  <a:pt x="7306" y="4510"/>
                  <a:pt x="7005" y="4677"/>
                  <a:pt x="6705" y="4910"/>
                </a:cubicBezTo>
                <a:cubicBezTo>
                  <a:pt x="6555" y="4985"/>
                  <a:pt x="6367" y="5023"/>
                  <a:pt x="6199" y="5023"/>
                </a:cubicBezTo>
                <a:cubicBezTo>
                  <a:pt x="6142" y="5023"/>
                  <a:pt x="6088" y="5019"/>
                  <a:pt x="6038" y="5010"/>
                </a:cubicBezTo>
                <a:lnTo>
                  <a:pt x="2269" y="4410"/>
                </a:lnTo>
                <a:cubicBezTo>
                  <a:pt x="2234" y="4404"/>
                  <a:pt x="2199" y="4402"/>
                  <a:pt x="2163" y="4402"/>
                </a:cubicBezTo>
                <a:cubicBezTo>
                  <a:pt x="1990" y="4402"/>
                  <a:pt x="1806" y="4466"/>
                  <a:pt x="1668" y="4577"/>
                </a:cubicBezTo>
                <a:lnTo>
                  <a:pt x="34" y="6845"/>
                </a:lnTo>
                <a:cubicBezTo>
                  <a:pt x="34" y="6878"/>
                  <a:pt x="0" y="6912"/>
                  <a:pt x="0" y="6945"/>
                </a:cubicBezTo>
                <a:cubicBezTo>
                  <a:pt x="0" y="7045"/>
                  <a:pt x="134" y="7179"/>
                  <a:pt x="301" y="7212"/>
                </a:cubicBezTo>
                <a:lnTo>
                  <a:pt x="3636" y="8279"/>
                </a:lnTo>
                <a:cubicBezTo>
                  <a:pt x="3836" y="8313"/>
                  <a:pt x="4003" y="8513"/>
                  <a:pt x="4003" y="8713"/>
                </a:cubicBezTo>
                <a:cubicBezTo>
                  <a:pt x="3937" y="9147"/>
                  <a:pt x="3937" y="9580"/>
                  <a:pt x="4003" y="10014"/>
                </a:cubicBezTo>
                <a:cubicBezTo>
                  <a:pt x="4037" y="10181"/>
                  <a:pt x="3903" y="10381"/>
                  <a:pt x="3736" y="10448"/>
                </a:cubicBezTo>
                <a:lnTo>
                  <a:pt x="201" y="11582"/>
                </a:lnTo>
                <a:cubicBezTo>
                  <a:pt x="100" y="11582"/>
                  <a:pt x="34" y="11682"/>
                  <a:pt x="34" y="11782"/>
                </a:cubicBezTo>
                <a:cubicBezTo>
                  <a:pt x="34" y="11882"/>
                  <a:pt x="67" y="11949"/>
                  <a:pt x="134" y="12015"/>
                </a:cubicBezTo>
                <a:lnTo>
                  <a:pt x="1602" y="14084"/>
                </a:lnTo>
                <a:cubicBezTo>
                  <a:pt x="1735" y="14284"/>
                  <a:pt x="1968" y="14384"/>
                  <a:pt x="2202" y="14384"/>
                </a:cubicBezTo>
                <a:lnTo>
                  <a:pt x="6071" y="13717"/>
                </a:lnTo>
                <a:cubicBezTo>
                  <a:pt x="6338" y="13717"/>
                  <a:pt x="6605" y="13783"/>
                  <a:pt x="6805" y="13917"/>
                </a:cubicBezTo>
                <a:cubicBezTo>
                  <a:pt x="7306" y="14284"/>
                  <a:pt x="7839" y="14584"/>
                  <a:pt x="8373" y="14817"/>
                </a:cubicBezTo>
                <a:cubicBezTo>
                  <a:pt x="8607" y="14951"/>
                  <a:pt x="8740" y="15151"/>
                  <a:pt x="8673" y="15284"/>
                </a:cubicBezTo>
                <a:lnTo>
                  <a:pt x="7606" y="17419"/>
                </a:lnTo>
                <a:cubicBezTo>
                  <a:pt x="7539" y="17553"/>
                  <a:pt x="7673" y="17720"/>
                  <a:pt x="7906" y="17786"/>
                </a:cubicBezTo>
                <a:lnTo>
                  <a:pt x="11809" y="18720"/>
                </a:lnTo>
                <a:cubicBezTo>
                  <a:pt x="11871" y="18738"/>
                  <a:pt x="11934" y="18746"/>
                  <a:pt x="11995" y="18746"/>
                </a:cubicBezTo>
                <a:cubicBezTo>
                  <a:pt x="12163" y="18746"/>
                  <a:pt x="12321" y="18685"/>
                  <a:pt x="12443" y="18587"/>
                </a:cubicBezTo>
                <a:lnTo>
                  <a:pt x="14344" y="16619"/>
                </a:lnTo>
                <a:cubicBezTo>
                  <a:pt x="14511" y="16485"/>
                  <a:pt x="14744" y="16419"/>
                  <a:pt x="14944" y="16419"/>
                </a:cubicBezTo>
                <a:cubicBezTo>
                  <a:pt x="15378" y="16452"/>
                  <a:pt x="15803" y="16469"/>
                  <a:pt x="16229" y="16469"/>
                </a:cubicBezTo>
                <a:cubicBezTo>
                  <a:pt x="16654" y="16469"/>
                  <a:pt x="17079" y="16452"/>
                  <a:pt x="17513" y="16419"/>
                </a:cubicBezTo>
                <a:cubicBezTo>
                  <a:pt x="17780" y="16419"/>
                  <a:pt x="18013" y="16519"/>
                  <a:pt x="18213" y="16719"/>
                </a:cubicBezTo>
                <a:lnTo>
                  <a:pt x="19881" y="18487"/>
                </a:lnTo>
                <a:cubicBezTo>
                  <a:pt x="20027" y="18632"/>
                  <a:pt x="20222" y="18727"/>
                  <a:pt x="20425" y="18727"/>
                </a:cubicBezTo>
                <a:cubicBezTo>
                  <a:pt x="20455" y="18727"/>
                  <a:pt x="20485" y="18725"/>
                  <a:pt x="20515" y="18720"/>
                </a:cubicBezTo>
                <a:lnTo>
                  <a:pt x="24618" y="17753"/>
                </a:lnTo>
                <a:cubicBezTo>
                  <a:pt x="24785" y="17686"/>
                  <a:pt x="24885" y="17486"/>
                  <a:pt x="24785" y="17353"/>
                </a:cubicBezTo>
                <a:lnTo>
                  <a:pt x="23784" y="15385"/>
                </a:lnTo>
                <a:cubicBezTo>
                  <a:pt x="23684" y="15218"/>
                  <a:pt x="23751" y="14984"/>
                  <a:pt x="23917" y="14918"/>
                </a:cubicBezTo>
                <a:cubicBezTo>
                  <a:pt x="24551" y="14617"/>
                  <a:pt x="25152" y="14250"/>
                  <a:pt x="25719" y="13850"/>
                </a:cubicBezTo>
                <a:cubicBezTo>
                  <a:pt x="25894" y="13775"/>
                  <a:pt x="26069" y="13738"/>
                  <a:pt x="26244" y="13738"/>
                </a:cubicBezTo>
                <a:cubicBezTo>
                  <a:pt x="26303" y="13738"/>
                  <a:pt x="26361" y="13742"/>
                  <a:pt x="26419" y="13750"/>
                </a:cubicBezTo>
                <a:lnTo>
                  <a:pt x="30155" y="14384"/>
                </a:lnTo>
                <a:cubicBezTo>
                  <a:pt x="30190" y="14390"/>
                  <a:pt x="30225" y="14392"/>
                  <a:pt x="30261" y="14392"/>
                </a:cubicBezTo>
                <a:cubicBezTo>
                  <a:pt x="30434" y="14392"/>
                  <a:pt x="30618" y="14328"/>
                  <a:pt x="30756" y="14217"/>
                </a:cubicBezTo>
                <a:lnTo>
                  <a:pt x="32390" y="11949"/>
                </a:lnTo>
                <a:cubicBezTo>
                  <a:pt x="32390" y="11915"/>
                  <a:pt x="32424" y="11882"/>
                  <a:pt x="32424" y="11849"/>
                </a:cubicBezTo>
                <a:cubicBezTo>
                  <a:pt x="32424" y="11815"/>
                  <a:pt x="32390" y="11782"/>
                  <a:pt x="32390" y="11749"/>
                </a:cubicBezTo>
                <a:cubicBezTo>
                  <a:pt x="32323" y="11649"/>
                  <a:pt x="32223" y="11582"/>
                  <a:pt x="32123" y="11548"/>
                </a:cubicBezTo>
                <a:lnTo>
                  <a:pt x="28788" y="10514"/>
                </a:lnTo>
                <a:cubicBezTo>
                  <a:pt x="28587" y="10448"/>
                  <a:pt x="28421" y="10281"/>
                  <a:pt x="28421" y="10047"/>
                </a:cubicBezTo>
                <a:cubicBezTo>
                  <a:pt x="28487" y="9647"/>
                  <a:pt x="28487" y="9213"/>
                  <a:pt x="28421" y="8780"/>
                </a:cubicBezTo>
                <a:cubicBezTo>
                  <a:pt x="28387" y="8580"/>
                  <a:pt x="28521" y="8413"/>
                  <a:pt x="28688" y="8346"/>
                </a:cubicBezTo>
                <a:lnTo>
                  <a:pt x="32223" y="7212"/>
                </a:lnTo>
                <a:cubicBezTo>
                  <a:pt x="32323" y="7179"/>
                  <a:pt x="32390" y="7112"/>
                  <a:pt x="32390" y="7012"/>
                </a:cubicBezTo>
                <a:cubicBezTo>
                  <a:pt x="32390" y="6912"/>
                  <a:pt x="32357" y="6845"/>
                  <a:pt x="32290" y="6778"/>
                </a:cubicBezTo>
                <a:lnTo>
                  <a:pt x="30822" y="4710"/>
                </a:lnTo>
                <a:cubicBezTo>
                  <a:pt x="30689" y="4510"/>
                  <a:pt x="30455" y="4410"/>
                  <a:pt x="30222" y="4410"/>
                </a:cubicBezTo>
                <a:lnTo>
                  <a:pt x="26353" y="5077"/>
                </a:lnTo>
                <a:cubicBezTo>
                  <a:pt x="26086" y="5077"/>
                  <a:pt x="25819" y="4977"/>
                  <a:pt x="25619" y="4844"/>
                </a:cubicBezTo>
                <a:cubicBezTo>
                  <a:pt x="25385" y="4677"/>
                  <a:pt x="25118" y="4510"/>
                  <a:pt x="24851" y="4343"/>
                </a:cubicBezTo>
                <a:cubicBezTo>
                  <a:pt x="24585" y="4177"/>
                  <a:pt x="24318" y="4043"/>
                  <a:pt x="24051" y="3910"/>
                </a:cubicBezTo>
                <a:cubicBezTo>
                  <a:pt x="23784" y="3810"/>
                  <a:pt x="23684" y="3609"/>
                  <a:pt x="23784" y="3476"/>
                </a:cubicBezTo>
                <a:lnTo>
                  <a:pt x="24851" y="1341"/>
                </a:lnTo>
                <a:cubicBezTo>
                  <a:pt x="24851" y="1341"/>
                  <a:pt x="24851" y="1308"/>
                  <a:pt x="24851" y="1274"/>
                </a:cubicBezTo>
                <a:cubicBezTo>
                  <a:pt x="24851" y="1141"/>
                  <a:pt x="24751" y="1041"/>
                  <a:pt x="24551" y="974"/>
                </a:cubicBezTo>
                <a:lnTo>
                  <a:pt x="20615" y="40"/>
                </a:lnTo>
                <a:cubicBezTo>
                  <a:pt x="20541" y="19"/>
                  <a:pt x="20467" y="8"/>
                  <a:pt x="20395" y="8"/>
                </a:cubicBezTo>
                <a:cubicBezTo>
                  <a:pt x="20240" y="8"/>
                  <a:pt x="20095" y="60"/>
                  <a:pt x="19981" y="174"/>
                </a:cubicBezTo>
                <a:lnTo>
                  <a:pt x="18113" y="2142"/>
                </a:lnTo>
                <a:cubicBezTo>
                  <a:pt x="17947" y="2275"/>
                  <a:pt x="17713" y="2342"/>
                  <a:pt x="17513" y="2342"/>
                </a:cubicBezTo>
                <a:cubicBezTo>
                  <a:pt x="17079" y="2309"/>
                  <a:pt x="16646" y="2292"/>
                  <a:pt x="16216" y="2292"/>
                </a:cubicBezTo>
                <a:cubicBezTo>
                  <a:pt x="15787" y="2292"/>
                  <a:pt x="15361" y="2309"/>
                  <a:pt x="14944" y="2342"/>
                </a:cubicBezTo>
                <a:cubicBezTo>
                  <a:pt x="14678" y="2309"/>
                  <a:pt x="14444" y="2208"/>
                  <a:pt x="14244" y="2042"/>
                </a:cubicBezTo>
                <a:lnTo>
                  <a:pt x="12576" y="240"/>
                </a:lnTo>
                <a:cubicBezTo>
                  <a:pt x="12431" y="95"/>
                  <a:pt x="12235" y="0"/>
                  <a:pt x="120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40"/>
          <p:cNvSpPr/>
          <p:nvPr/>
        </p:nvSpPr>
        <p:spPr>
          <a:xfrm>
            <a:off x="6867795" y="1338714"/>
            <a:ext cx="904360" cy="1486694"/>
          </a:xfrm>
          <a:custGeom>
            <a:avLst/>
            <a:gdLst/>
            <a:ahLst/>
            <a:cxnLst/>
            <a:rect l="l" t="t" r="r" b="b"/>
            <a:pathLst>
              <a:path w="50537" h="87096" extrusionOk="0">
                <a:moveTo>
                  <a:pt x="40870" y="1"/>
                </a:moveTo>
                <a:cubicBezTo>
                  <a:pt x="38843" y="1"/>
                  <a:pt x="36498" y="1880"/>
                  <a:pt x="34758" y="5176"/>
                </a:cubicBezTo>
                <a:lnTo>
                  <a:pt x="4203" y="62450"/>
                </a:lnTo>
                <a:cubicBezTo>
                  <a:pt x="300" y="69822"/>
                  <a:pt x="0" y="79129"/>
                  <a:pt x="3536" y="82731"/>
                </a:cubicBezTo>
                <a:cubicBezTo>
                  <a:pt x="3836" y="83065"/>
                  <a:pt x="4203" y="83332"/>
                  <a:pt x="4570" y="83565"/>
                </a:cubicBezTo>
                <a:cubicBezTo>
                  <a:pt x="5471" y="84065"/>
                  <a:pt x="9307" y="86300"/>
                  <a:pt x="9674" y="86501"/>
                </a:cubicBezTo>
                <a:cubicBezTo>
                  <a:pt x="10362" y="86902"/>
                  <a:pt x="11108" y="87096"/>
                  <a:pt x="11886" y="87096"/>
                </a:cubicBezTo>
                <a:cubicBezTo>
                  <a:pt x="15177" y="87096"/>
                  <a:pt x="19040" y="83635"/>
                  <a:pt x="21549" y="77861"/>
                </a:cubicBezTo>
                <a:lnTo>
                  <a:pt x="48368" y="16751"/>
                </a:lnTo>
                <a:cubicBezTo>
                  <a:pt x="50536" y="11814"/>
                  <a:pt x="50469" y="6176"/>
                  <a:pt x="48234" y="3908"/>
                </a:cubicBezTo>
                <a:cubicBezTo>
                  <a:pt x="48001" y="3675"/>
                  <a:pt x="47767" y="3474"/>
                  <a:pt x="47467" y="3308"/>
                </a:cubicBezTo>
                <a:cubicBezTo>
                  <a:pt x="46567" y="2807"/>
                  <a:pt x="42664" y="539"/>
                  <a:pt x="42397" y="406"/>
                </a:cubicBezTo>
                <a:cubicBezTo>
                  <a:pt x="41922" y="133"/>
                  <a:pt x="41407" y="1"/>
                  <a:pt x="40870"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40"/>
          <p:cNvSpPr/>
          <p:nvPr/>
        </p:nvSpPr>
        <p:spPr>
          <a:xfrm>
            <a:off x="6867795" y="1338714"/>
            <a:ext cx="904360" cy="1486694"/>
          </a:xfrm>
          <a:custGeom>
            <a:avLst/>
            <a:gdLst/>
            <a:ahLst/>
            <a:cxnLst/>
            <a:rect l="l" t="t" r="r" b="b"/>
            <a:pathLst>
              <a:path w="50537" h="87096" extrusionOk="0">
                <a:moveTo>
                  <a:pt x="40870" y="1"/>
                </a:moveTo>
                <a:cubicBezTo>
                  <a:pt x="38843" y="1"/>
                  <a:pt x="36498" y="1880"/>
                  <a:pt x="34758" y="5176"/>
                </a:cubicBezTo>
                <a:lnTo>
                  <a:pt x="4203" y="62450"/>
                </a:lnTo>
                <a:cubicBezTo>
                  <a:pt x="300" y="69822"/>
                  <a:pt x="0" y="79129"/>
                  <a:pt x="3536" y="82731"/>
                </a:cubicBezTo>
                <a:cubicBezTo>
                  <a:pt x="3836" y="83065"/>
                  <a:pt x="4203" y="83332"/>
                  <a:pt x="4570" y="83565"/>
                </a:cubicBezTo>
                <a:cubicBezTo>
                  <a:pt x="5471" y="84065"/>
                  <a:pt x="9307" y="86300"/>
                  <a:pt x="9674" y="86501"/>
                </a:cubicBezTo>
                <a:cubicBezTo>
                  <a:pt x="10362" y="86902"/>
                  <a:pt x="11108" y="87096"/>
                  <a:pt x="11886" y="87096"/>
                </a:cubicBezTo>
                <a:cubicBezTo>
                  <a:pt x="15177" y="87096"/>
                  <a:pt x="19040" y="83635"/>
                  <a:pt x="21549" y="77861"/>
                </a:cubicBezTo>
                <a:lnTo>
                  <a:pt x="48368" y="16751"/>
                </a:lnTo>
                <a:cubicBezTo>
                  <a:pt x="50536" y="11814"/>
                  <a:pt x="50469" y="6176"/>
                  <a:pt x="48234" y="3908"/>
                </a:cubicBezTo>
                <a:cubicBezTo>
                  <a:pt x="48001" y="3675"/>
                  <a:pt x="47767" y="3474"/>
                  <a:pt x="47467" y="3308"/>
                </a:cubicBezTo>
                <a:cubicBezTo>
                  <a:pt x="46567" y="2807"/>
                  <a:pt x="42664" y="539"/>
                  <a:pt x="42397" y="406"/>
                </a:cubicBezTo>
                <a:cubicBezTo>
                  <a:pt x="41922" y="133"/>
                  <a:pt x="41407" y="1"/>
                  <a:pt x="4087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40"/>
          <p:cNvSpPr/>
          <p:nvPr/>
        </p:nvSpPr>
        <p:spPr>
          <a:xfrm>
            <a:off x="6958523" y="1390895"/>
            <a:ext cx="813632" cy="1436885"/>
          </a:xfrm>
          <a:custGeom>
            <a:avLst/>
            <a:gdLst/>
            <a:ahLst/>
            <a:cxnLst/>
            <a:rect l="l" t="t" r="r" b="b"/>
            <a:pathLst>
              <a:path w="45467" h="84178" extrusionOk="0">
                <a:moveTo>
                  <a:pt x="40884" y="1"/>
                </a:moveTo>
                <a:cubicBezTo>
                  <a:pt x="38856" y="1"/>
                  <a:pt x="36506" y="1879"/>
                  <a:pt x="34758" y="5162"/>
                </a:cubicBezTo>
                <a:lnTo>
                  <a:pt x="4237" y="62469"/>
                </a:lnTo>
                <a:cubicBezTo>
                  <a:pt x="301" y="69841"/>
                  <a:pt x="0" y="79148"/>
                  <a:pt x="3570" y="82751"/>
                </a:cubicBezTo>
                <a:cubicBezTo>
                  <a:pt x="4512" y="83720"/>
                  <a:pt x="5626" y="84177"/>
                  <a:pt x="6817" y="84177"/>
                </a:cubicBezTo>
                <a:cubicBezTo>
                  <a:pt x="10094" y="84177"/>
                  <a:pt x="13959" y="80718"/>
                  <a:pt x="16479" y="74945"/>
                </a:cubicBezTo>
                <a:lnTo>
                  <a:pt x="43298" y="13835"/>
                </a:lnTo>
                <a:cubicBezTo>
                  <a:pt x="45466" y="8898"/>
                  <a:pt x="45399" y="3260"/>
                  <a:pt x="43164" y="992"/>
                </a:cubicBezTo>
                <a:cubicBezTo>
                  <a:pt x="42502" y="320"/>
                  <a:pt x="41720" y="1"/>
                  <a:pt x="40884"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40"/>
          <p:cNvSpPr/>
          <p:nvPr/>
        </p:nvSpPr>
        <p:spPr>
          <a:xfrm>
            <a:off x="7034935" y="2547789"/>
            <a:ext cx="204755" cy="225660"/>
          </a:xfrm>
          <a:custGeom>
            <a:avLst/>
            <a:gdLst/>
            <a:ahLst/>
            <a:cxnLst/>
            <a:rect l="l" t="t" r="r" b="b"/>
            <a:pathLst>
              <a:path w="11442" h="13220" extrusionOk="0">
                <a:moveTo>
                  <a:pt x="6406" y="1"/>
                </a:moveTo>
                <a:cubicBezTo>
                  <a:pt x="5709" y="1"/>
                  <a:pt x="4930" y="283"/>
                  <a:pt x="4136" y="856"/>
                </a:cubicBezTo>
                <a:cubicBezTo>
                  <a:pt x="1701" y="2557"/>
                  <a:pt x="0" y="6360"/>
                  <a:pt x="367" y="9295"/>
                </a:cubicBezTo>
                <a:cubicBezTo>
                  <a:pt x="534" y="10796"/>
                  <a:pt x="1201" y="11764"/>
                  <a:pt x="2102" y="12164"/>
                </a:cubicBezTo>
                <a:lnTo>
                  <a:pt x="4036" y="12998"/>
                </a:lnTo>
                <a:cubicBezTo>
                  <a:pt x="4342" y="13145"/>
                  <a:pt x="4678" y="13219"/>
                  <a:pt x="5037" y="13219"/>
                </a:cubicBezTo>
                <a:cubicBezTo>
                  <a:pt x="5736" y="13219"/>
                  <a:pt x="6523" y="12937"/>
                  <a:pt x="7339" y="12364"/>
                </a:cubicBezTo>
                <a:cubicBezTo>
                  <a:pt x="9740" y="10663"/>
                  <a:pt x="11442" y="6860"/>
                  <a:pt x="11075" y="3925"/>
                </a:cubicBezTo>
                <a:cubicBezTo>
                  <a:pt x="10908" y="2457"/>
                  <a:pt x="10241" y="1456"/>
                  <a:pt x="9340" y="1056"/>
                </a:cubicBezTo>
                <a:cubicBezTo>
                  <a:pt x="8806" y="789"/>
                  <a:pt x="7972" y="456"/>
                  <a:pt x="7405" y="222"/>
                </a:cubicBezTo>
                <a:cubicBezTo>
                  <a:pt x="7100" y="75"/>
                  <a:pt x="6764" y="1"/>
                  <a:pt x="64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40"/>
          <p:cNvSpPr/>
          <p:nvPr/>
        </p:nvSpPr>
        <p:spPr>
          <a:xfrm>
            <a:off x="7070152" y="2562982"/>
            <a:ext cx="169537" cy="211168"/>
          </a:xfrm>
          <a:custGeom>
            <a:avLst/>
            <a:gdLst/>
            <a:ahLst/>
            <a:cxnLst/>
            <a:rect l="l" t="t" r="r" b="b"/>
            <a:pathLst>
              <a:path w="9474" h="12371" extrusionOk="0">
                <a:moveTo>
                  <a:pt x="6396" y="1"/>
                </a:moveTo>
                <a:cubicBezTo>
                  <a:pt x="5690" y="1"/>
                  <a:pt x="4896" y="268"/>
                  <a:pt x="4103" y="841"/>
                </a:cubicBezTo>
                <a:cubicBezTo>
                  <a:pt x="1668" y="2542"/>
                  <a:pt x="0" y="6345"/>
                  <a:pt x="367" y="9280"/>
                </a:cubicBezTo>
                <a:cubicBezTo>
                  <a:pt x="534" y="10781"/>
                  <a:pt x="1201" y="11749"/>
                  <a:pt x="2068" y="12149"/>
                </a:cubicBezTo>
                <a:cubicBezTo>
                  <a:pt x="2374" y="12296"/>
                  <a:pt x="2714" y="12370"/>
                  <a:pt x="3076" y="12370"/>
                </a:cubicBezTo>
                <a:cubicBezTo>
                  <a:pt x="3783" y="12370"/>
                  <a:pt x="4577" y="12088"/>
                  <a:pt x="5371" y="11515"/>
                </a:cubicBezTo>
                <a:cubicBezTo>
                  <a:pt x="7772" y="9814"/>
                  <a:pt x="9474" y="6045"/>
                  <a:pt x="9140" y="3076"/>
                </a:cubicBezTo>
                <a:cubicBezTo>
                  <a:pt x="8940" y="1608"/>
                  <a:pt x="8306" y="607"/>
                  <a:pt x="7405" y="207"/>
                </a:cubicBezTo>
                <a:cubicBezTo>
                  <a:pt x="7100" y="71"/>
                  <a:pt x="6759" y="1"/>
                  <a:pt x="639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40"/>
          <p:cNvSpPr/>
          <p:nvPr/>
        </p:nvSpPr>
        <p:spPr>
          <a:xfrm>
            <a:off x="7606787" y="1489444"/>
            <a:ext cx="109249" cy="124300"/>
          </a:xfrm>
          <a:custGeom>
            <a:avLst/>
            <a:gdLst/>
            <a:ahLst/>
            <a:cxnLst/>
            <a:rect l="l" t="t" r="r" b="b"/>
            <a:pathLst>
              <a:path w="6105" h="7282" extrusionOk="0">
                <a:moveTo>
                  <a:pt x="3443" y="1"/>
                </a:moveTo>
                <a:cubicBezTo>
                  <a:pt x="3063" y="1"/>
                  <a:pt x="2639" y="149"/>
                  <a:pt x="2202" y="455"/>
                </a:cubicBezTo>
                <a:cubicBezTo>
                  <a:pt x="767" y="1589"/>
                  <a:pt x="0" y="3324"/>
                  <a:pt x="100" y="5125"/>
                </a:cubicBezTo>
                <a:cubicBezTo>
                  <a:pt x="100" y="5759"/>
                  <a:pt x="467" y="6360"/>
                  <a:pt x="1068" y="6693"/>
                </a:cubicBezTo>
                <a:lnTo>
                  <a:pt x="2135" y="7160"/>
                </a:lnTo>
                <a:cubicBezTo>
                  <a:pt x="2307" y="7240"/>
                  <a:pt x="2495" y="7281"/>
                  <a:pt x="2695" y="7281"/>
                </a:cubicBezTo>
                <a:cubicBezTo>
                  <a:pt x="3076" y="7281"/>
                  <a:pt x="3499" y="7133"/>
                  <a:pt x="3936" y="6827"/>
                </a:cubicBezTo>
                <a:cubicBezTo>
                  <a:pt x="5337" y="5692"/>
                  <a:pt x="6105" y="3958"/>
                  <a:pt x="6004" y="2157"/>
                </a:cubicBezTo>
                <a:cubicBezTo>
                  <a:pt x="5904" y="1323"/>
                  <a:pt x="5571" y="789"/>
                  <a:pt x="5070" y="589"/>
                </a:cubicBezTo>
                <a:lnTo>
                  <a:pt x="4003" y="122"/>
                </a:lnTo>
                <a:cubicBezTo>
                  <a:pt x="3831" y="41"/>
                  <a:pt x="3643" y="1"/>
                  <a:pt x="344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40"/>
          <p:cNvSpPr/>
          <p:nvPr/>
        </p:nvSpPr>
        <p:spPr>
          <a:xfrm>
            <a:off x="7625291" y="1497799"/>
            <a:ext cx="90746" cy="116329"/>
          </a:xfrm>
          <a:custGeom>
            <a:avLst/>
            <a:gdLst/>
            <a:ahLst/>
            <a:cxnLst/>
            <a:rect l="l" t="t" r="r" b="b"/>
            <a:pathLst>
              <a:path w="5071" h="6815" extrusionOk="0">
                <a:moveTo>
                  <a:pt x="3458" y="1"/>
                </a:moveTo>
                <a:cubicBezTo>
                  <a:pt x="3077" y="1"/>
                  <a:pt x="2639" y="149"/>
                  <a:pt x="2202" y="455"/>
                </a:cubicBezTo>
                <a:cubicBezTo>
                  <a:pt x="801" y="1589"/>
                  <a:pt x="0" y="3324"/>
                  <a:pt x="134" y="5125"/>
                </a:cubicBezTo>
                <a:cubicBezTo>
                  <a:pt x="234" y="5926"/>
                  <a:pt x="567" y="6460"/>
                  <a:pt x="1068" y="6693"/>
                </a:cubicBezTo>
                <a:cubicBezTo>
                  <a:pt x="1240" y="6773"/>
                  <a:pt x="1428" y="6814"/>
                  <a:pt x="1627" y="6814"/>
                </a:cubicBezTo>
                <a:cubicBezTo>
                  <a:pt x="2008" y="6814"/>
                  <a:pt x="2431" y="6666"/>
                  <a:pt x="2869" y="6360"/>
                </a:cubicBezTo>
                <a:cubicBezTo>
                  <a:pt x="4303" y="5225"/>
                  <a:pt x="5071" y="3491"/>
                  <a:pt x="4970" y="1690"/>
                </a:cubicBezTo>
                <a:cubicBezTo>
                  <a:pt x="4870" y="856"/>
                  <a:pt x="4503" y="322"/>
                  <a:pt x="4003" y="122"/>
                </a:cubicBezTo>
                <a:cubicBezTo>
                  <a:pt x="3842" y="41"/>
                  <a:pt x="3658" y="1"/>
                  <a:pt x="345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40"/>
          <p:cNvSpPr/>
          <p:nvPr/>
        </p:nvSpPr>
        <p:spPr>
          <a:xfrm>
            <a:off x="6691691" y="1390734"/>
            <a:ext cx="1141343" cy="429625"/>
          </a:xfrm>
          <a:custGeom>
            <a:avLst/>
            <a:gdLst/>
            <a:ahLst/>
            <a:cxnLst/>
            <a:rect l="l" t="t" r="r" b="b"/>
            <a:pathLst>
              <a:path w="63780" h="25169" extrusionOk="0">
                <a:moveTo>
                  <a:pt x="55521" y="0"/>
                </a:moveTo>
                <a:cubicBezTo>
                  <a:pt x="55159" y="0"/>
                  <a:pt x="54795" y="45"/>
                  <a:pt x="54440" y="134"/>
                </a:cubicBezTo>
                <a:lnTo>
                  <a:pt x="7239" y="10174"/>
                </a:lnTo>
                <a:cubicBezTo>
                  <a:pt x="4604" y="10741"/>
                  <a:pt x="1769" y="13910"/>
                  <a:pt x="735" y="17379"/>
                </a:cubicBezTo>
                <a:cubicBezTo>
                  <a:pt x="1" y="19981"/>
                  <a:pt x="468" y="22049"/>
                  <a:pt x="1835" y="22850"/>
                </a:cubicBezTo>
                <a:cubicBezTo>
                  <a:pt x="2269" y="23117"/>
                  <a:pt x="4671" y="24485"/>
                  <a:pt x="5238" y="24818"/>
                </a:cubicBezTo>
                <a:cubicBezTo>
                  <a:pt x="5652" y="25039"/>
                  <a:pt x="6113" y="25169"/>
                  <a:pt x="6562" y="25169"/>
                </a:cubicBezTo>
                <a:cubicBezTo>
                  <a:pt x="6655" y="25169"/>
                  <a:pt x="6747" y="25163"/>
                  <a:pt x="6839" y="25152"/>
                </a:cubicBezTo>
                <a:lnTo>
                  <a:pt x="52205" y="21449"/>
                </a:lnTo>
                <a:cubicBezTo>
                  <a:pt x="56241" y="21115"/>
                  <a:pt x="61011" y="16179"/>
                  <a:pt x="62645" y="10641"/>
                </a:cubicBezTo>
                <a:cubicBezTo>
                  <a:pt x="63780" y="6739"/>
                  <a:pt x="63012" y="3636"/>
                  <a:pt x="61011" y="2469"/>
                </a:cubicBezTo>
                <a:cubicBezTo>
                  <a:pt x="60444" y="2135"/>
                  <a:pt x="58176" y="868"/>
                  <a:pt x="57608" y="534"/>
                </a:cubicBezTo>
                <a:cubicBezTo>
                  <a:pt x="56964" y="178"/>
                  <a:pt x="56245" y="0"/>
                  <a:pt x="55521"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40"/>
          <p:cNvSpPr/>
          <p:nvPr/>
        </p:nvSpPr>
        <p:spPr>
          <a:xfrm>
            <a:off x="6691691" y="1390734"/>
            <a:ext cx="1141343" cy="429625"/>
          </a:xfrm>
          <a:custGeom>
            <a:avLst/>
            <a:gdLst/>
            <a:ahLst/>
            <a:cxnLst/>
            <a:rect l="l" t="t" r="r" b="b"/>
            <a:pathLst>
              <a:path w="63780" h="25169" extrusionOk="0">
                <a:moveTo>
                  <a:pt x="55521" y="0"/>
                </a:moveTo>
                <a:cubicBezTo>
                  <a:pt x="55159" y="0"/>
                  <a:pt x="54795" y="45"/>
                  <a:pt x="54440" y="134"/>
                </a:cubicBezTo>
                <a:lnTo>
                  <a:pt x="7239" y="10174"/>
                </a:lnTo>
                <a:cubicBezTo>
                  <a:pt x="4604" y="10741"/>
                  <a:pt x="1769" y="13910"/>
                  <a:pt x="735" y="17379"/>
                </a:cubicBezTo>
                <a:cubicBezTo>
                  <a:pt x="1" y="19981"/>
                  <a:pt x="468" y="22049"/>
                  <a:pt x="1835" y="22850"/>
                </a:cubicBezTo>
                <a:cubicBezTo>
                  <a:pt x="2269" y="23117"/>
                  <a:pt x="4671" y="24485"/>
                  <a:pt x="5238" y="24818"/>
                </a:cubicBezTo>
                <a:cubicBezTo>
                  <a:pt x="5652" y="25039"/>
                  <a:pt x="6113" y="25169"/>
                  <a:pt x="6562" y="25169"/>
                </a:cubicBezTo>
                <a:cubicBezTo>
                  <a:pt x="6655" y="25169"/>
                  <a:pt x="6747" y="25163"/>
                  <a:pt x="6839" y="25152"/>
                </a:cubicBezTo>
                <a:lnTo>
                  <a:pt x="52205" y="21449"/>
                </a:lnTo>
                <a:cubicBezTo>
                  <a:pt x="56241" y="21115"/>
                  <a:pt x="61011" y="16179"/>
                  <a:pt x="62645" y="10641"/>
                </a:cubicBezTo>
                <a:cubicBezTo>
                  <a:pt x="63780" y="6739"/>
                  <a:pt x="63012" y="3636"/>
                  <a:pt x="61011" y="2469"/>
                </a:cubicBezTo>
                <a:cubicBezTo>
                  <a:pt x="60444" y="2135"/>
                  <a:pt x="58176" y="868"/>
                  <a:pt x="57608" y="534"/>
                </a:cubicBezTo>
                <a:cubicBezTo>
                  <a:pt x="56964" y="178"/>
                  <a:pt x="56245" y="0"/>
                  <a:pt x="5552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40"/>
          <p:cNvSpPr/>
          <p:nvPr/>
        </p:nvSpPr>
        <p:spPr>
          <a:xfrm>
            <a:off x="6748454" y="1426023"/>
            <a:ext cx="1090163" cy="395861"/>
          </a:xfrm>
          <a:custGeom>
            <a:avLst/>
            <a:gdLst/>
            <a:ahLst/>
            <a:cxnLst/>
            <a:rect l="l" t="t" r="r" b="b"/>
            <a:pathLst>
              <a:path w="60920" h="23191" extrusionOk="0">
                <a:moveTo>
                  <a:pt x="55833" y="0"/>
                </a:moveTo>
                <a:cubicBezTo>
                  <a:pt x="55465" y="0"/>
                  <a:pt x="55077" y="43"/>
                  <a:pt x="54670" y="130"/>
                </a:cubicBezTo>
                <a:lnTo>
                  <a:pt x="7470" y="10170"/>
                </a:lnTo>
                <a:cubicBezTo>
                  <a:pt x="4834" y="10737"/>
                  <a:pt x="1966" y="13873"/>
                  <a:pt x="965" y="17342"/>
                </a:cubicBezTo>
                <a:cubicBezTo>
                  <a:pt x="1" y="20684"/>
                  <a:pt x="1049" y="23191"/>
                  <a:pt x="3394" y="23191"/>
                </a:cubicBezTo>
                <a:cubicBezTo>
                  <a:pt x="3483" y="23191"/>
                  <a:pt x="3574" y="23187"/>
                  <a:pt x="3667" y="23180"/>
                </a:cubicBezTo>
                <a:lnTo>
                  <a:pt x="49033" y="19477"/>
                </a:lnTo>
                <a:cubicBezTo>
                  <a:pt x="53069" y="19143"/>
                  <a:pt x="57839" y="14240"/>
                  <a:pt x="59473" y="8669"/>
                </a:cubicBezTo>
                <a:cubicBezTo>
                  <a:pt x="60919" y="3668"/>
                  <a:pt x="59264" y="0"/>
                  <a:pt x="5583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40"/>
          <p:cNvSpPr/>
          <p:nvPr/>
        </p:nvSpPr>
        <p:spPr>
          <a:xfrm>
            <a:off x="6810478" y="3274792"/>
            <a:ext cx="704991" cy="344772"/>
          </a:xfrm>
          <a:custGeom>
            <a:avLst/>
            <a:gdLst/>
            <a:ahLst/>
            <a:cxnLst/>
            <a:rect l="l" t="t" r="r" b="b"/>
            <a:pathLst>
              <a:path w="39396" h="20198" extrusionOk="0">
                <a:moveTo>
                  <a:pt x="19715" y="0"/>
                </a:moveTo>
                <a:cubicBezTo>
                  <a:pt x="14695" y="0"/>
                  <a:pt x="9674" y="1109"/>
                  <a:pt x="5838" y="3327"/>
                </a:cubicBezTo>
                <a:cubicBezTo>
                  <a:pt x="5338" y="3628"/>
                  <a:pt x="4838" y="3928"/>
                  <a:pt x="4404" y="4228"/>
                </a:cubicBezTo>
                <a:lnTo>
                  <a:pt x="67" y="4228"/>
                </a:lnTo>
                <a:lnTo>
                  <a:pt x="67" y="9966"/>
                </a:lnTo>
                <a:cubicBezTo>
                  <a:pt x="1" y="12301"/>
                  <a:pt x="1902" y="14636"/>
                  <a:pt x="5805" y="16870"/>
                </a:cubicBezTo>
                <a:cubicBezTo>
                  <a:pt x="9641" y="19089"/>
                  <a:pt x="14670" y="20198"/>
                  <a:pt x="19698" y="20198"/>
                </a:cubicBezTo>
                <a:cubicBezTo>
                  <a:pt x="24727" y="20198"/>
                  <a:pt x="29755" y="19089"/>
                  <a:pt x="33591" y="16870"/>
                </a:cubicBezTo>
                <a:cubicBezTo>
                  <a:pt x="37494" y="14602"/>
                  <a:pt x="39396" y="12267"/>
                  <a:pt x="39329" y="9966"/>
                </a:cubicBezTo>
                <a:lnTo>
                  <a:pt x="39329" y="4228"/>
                </a:lnTo>
                <a:lnTo>
                  <a:pt x="35026" y="4228"/>
                </a:lnTo>
                <a:cubicBezTo>
                  <a:pt x="34592" y="3928"/>
                  <a:pt x="34092" y="3628"/>
                  <a:pt x="33591" y="3327"/>
                </a:cubicBezTo>
                <a:cubicBezTo>
                  <a:pt x="29755" y="1109"/>
                  <a:pt x="24735" y="0"/>
                  <a:pt x="197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40"/>
          <p:cNvSpPr/>
          <p:nvPr/>
        </p:nvSpPr>
        <p:spPr>
          <a:xfrm>
            <a:off x="6777658" y="3147038"/>
            <a:ext cx="771239" cy="386917"/>
          </a:xfrm>
          <a:custGeom>
            <a:avLst/>
            <a:gdLst/>
            <a:ahLst/>
            <a:cxnLst/>
            <a:rect l="l" t="t" r="r" b="b"/>
            <a:pathLst>
              <a:path w="43098" h="22667" extrusionOk="0">
                <a:moveTo>
                  <a:pt x="21549" y="1"/>
                </a:moveTo>
                <a:cubicBezTo>
                  <a:pt x="16529" y="1"/>
                  <a:pt x="11508" y="1110"/>
                  <a:pt x="7672" y="3328"/>
                </a:cubicBezTo>
                <a:cubicBezTo>
                  <a:pt x="0" y="7764"/>
                  <a:pt x="0" y="14936"/>
                  <a:pt x="7672" y="19339"/>
                </a:cubicBezTo>
                <a:cubicBezTo>
                  <a:pt x="11492" y="21558"/>
                  <a:pt x="16512" y="22667"/>
                  <a:pt x="21536" y="22667"/>
                </a:cubicBezTo>
                <a:cubicBezTo>
                  <a:pt x="26561" y="22667"/>
                  <a:pt x="31589" y="21558"/>
                  <a:pt x="35425" y="19339"/>
                </a:cubicBezTo>
                <a:cubicBezTo>
                  <a:pt x="43098" y="14936"/>
                  <a:pt x="43098" y="7764"/>
                  <a:pt x="35425" y="3328"/>
                </a:cubicBezTo>
                <a:cubicBezTo>
                  <a:pt x="31589" y="1110"/>
                  <a:pt x="26569" y="1"/>
                  <a:pt x="21549"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40"/>
          <p:cNvSpPr/>
          <p:nvPr/>
        </p:nvSpPr>
        <p:spPr>
          <a:xfrm>
            <a:off x="6944189" y="2549973"/>
            <a:ext cx="463230" cy="881218"/>
          </a:xfrm>
          <a:custGeom>
            <a:avLst/>
            <a:gdLst/>
            <a:ahLst/>
            <a:cxnLst/>
            <a:rect l="l" t="t" r="r" b="b"/>
            <a:pathLst>
              <a:path w="25886" h="51625" extrusionOk="0">
                <a:moveTo>
                  <a:pt x="12943" y="0"/>
                </a:moveTo>
                <a:cubicBezTo>
                  <a:pt x="5805" y="0"/>
                  <a:pt x="1" y="5871"/>
                  <a:pt x="134" y="13043"/>
                </a:cubicBezTo>
                <a:lnTo>
                  <a:pt x="134" y="44298"/>
                </a:lnTo>
                <a:cubicBezTo>
                  <a:pt x="134" y="46200"/>
                  <a:pt x="1402" y="48068"/>
                  <a:pt x="3904" y="49502"/>
                </a:cubicBezTo>
                <a:cubicBezTo>
                  <a:pt x="6398" y="50916"/>
                  <a:pt x="9672" y="51625"/>
                  <a:pt x="12944" y="51625"/>
                </a:cubicBezTo>
                <a:cubicBezTo>
                  <a:pt x="16235" y="51625"/>
                  <a:pt x="19524" y="50907"/>
                  <a:pt x="22016" y="49469"/>
                </a:cubicBezTo>
                <a:cubicBezTo>
                  <a:pt x="24485" y="48034"/>
                  <a:pt x="25719" y="46166"/>
                  <a:pt x="25752" y="44298"/>
                </a:cubicBezTo>
                <a:lnTo>
                  <a:pt x="25752" y="44232"/>
                </a:lnTo>
                <a:lnTo>
                  <a:pt x="25752" y="13043"/>
                </a:lnTo>
                <a:cubicBezTo>
                  <a:pt x="25886" y="5871"/>
                  <a:pt x="20115" y="0"/>
                  <a:pt x="1294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40"/>
          <p:cNvSpPr/>
          <p:nvPr/>
        </p:nvSpPr>
        <p:spPr>
          <a:xfrm>
            <a:off x="7258175" y="3041064"/>
            <a:ext cx="67464" cy="81610"/>
          </a:xfrm>
          <a:custGeom>
            <a:avLst/>
            <a:gdLst/>
            <a:ahLst/>
            <a:cxnLst/>
            <a:rect l="l" t="t" r="r" b="b"/>
            <a:pathLst>
              <a:path w="3770" h="4781" extrusionOk="0">
                <a:moveTo>
                  <a:pt x="2465" y="1"/>
                </a:moveTo>
                <a:cubicBezTo>
                  <a:pt x="2207" y="1"/>
                  <a:pt x="1949" y="88"/>
                  <a:pt x="1735" y="244"/>
                </a:cubicBezTo>
                <a:cubicBezTo>
                  <a:pt x="734" y="877"/>
                  <a:pt x="101" y="1978"/>
                  <a:pt x="34" y="3179"/>
                </a:cubicBezTo>
                <a:cubicBezTo>
                  <a:pt x="1" y="3613"/>
                  <a:pt x="167" y="4013"/>
                  <a:pt x="501" y="4280"/>
                </a:cubicBezTo>
                <a:lnTo>
                  <a:pt x="534" y="4280"/>
                </a:lnTo>
                <a:lnTo>
                  <a:pt x="1368" y="4780"/>
                </a:lnTo>
                <a:lnTo>
                  <a:pt x="1735" y="4146"/>
                </a:lnTo>
                <a:cubicBezTo>
                  <a:pt x="2736" y="3513"/>
                  <a:pt x="3370" y="2412"/>
                  <a:pt x="3436" y="1211"/>
                </a:cubicBezTo>
                <a:lnTo>
                  <a:pt x="3436" y="1144"/>
                </a:lnTo>
                <a:lnTo>
                  <a:pt x="3770" y="610"/>
                </a:lnTo>
                <a:lnTo>
                  <a:pt x="3003" y="143"/>
                </a:lnTo>
                <a:cubicBezTo>
                  <a:pt x="2835" y="46"/>
                  <a:pt x="2651" y="1"/>
                  <a:pt x="2465"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40"/>
          <p:cNvSpPr/>
          <p:nvPr/>
        </p:nvSpPr>
        <p:spPr>
          <a:xfrm>
            <a:off x="7258175" y="3041064"/>
            <a:ext cx="67464" cy="81610"/>
          </a:xfrm>
          <a:custGeom>
            <a:avLst/>
            <a:gdLst/>
            <a:ahLst/>
            <a:cxnLst/>
            <a:rect l="l" t="t" r="r" b="b"/>
            <a:pathLst>
              <a:path w="3770" h="4781" extrusionOk="0">
                <a:moveTo>
                  <a:pt x="2465" y="1"/>
                </a:moveTo>
                <a:cubicBezTo>
                  <a:pt x="2207" y="1"/>
                  <a:pt x="1949" y="88"/>
                  <a:pt x="1735" y="244"/>
                </a:cubicBezTo>
                <a:cubicBezTo>
                  <a:pt x="734" y="877"/>
                  <a:pt x="101" y="1978"/>
                  <a:pt x="34" y="3179"/>
                </a:cubicBezTo>
                <a:cubicBezTo>
                  <a:pt x="1" y="3613"/>
                  <a:pt x="167" y="4013"/>
                  <a:pt x="501" y="4280"/>
                </a:cubicBezTo>
                <a:lnTo>
                  <a:pt x="534" y="4280"/>
                </a:lnTo>
                <a:lnTo>
                  <a:pt x="1368" y="4780"/>
                </a:lnTo>
                <a:lnTo>
                  <a:pt x="1735" y="4146"/>
                </a:lnTo>
                <a:cubicBezTo>
                  <a:pt x="2736" y="3513"/>
                  <a:pt x="3370" y="2412"/>
                  <a:pt x="3436" y="1211"/>
                </a:cubicBezTo>
                <a:lnTo>
                  <a:pt x="3436" y="1144"/>
                </a:lnTo>
                <a:lnTo>
                  <a:pt x="3770" y="610"/>
                </a:lnTo>
                <a:lnTo>
                  <a:pt x="3003" y="143"/>
                </a:lnTo>
                <a:cubicBezTo>
                  <a:pt x="2835" y="46"/>
                  <a:pt x="2651" y="1"/>
                  <a:pt x="246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40"/>
          <p:cNvSpPr/>
          <p:nvPr/>
        </p:nvSpPr>
        <p:spPr>
          <a:xfrm>
            <a:off x="7273690" y="3049904"/>
            <a:ext cx="61505" cy="75141"/>
          </a:xfrm>
          <a:custGeom>
            <a:avLst/>
            <a:gdLst/>
            <a:ahLst/>
            <a:cxnLst/>
            <a:rect l="l" t="t" r="r" b="b"/>
            <a:pathLst>
              <a:path w="3437" h="4402" extrusionOk="0">
                <a:moveTo>
                  <a:pt x="2499" y="1"/>
                </a:moveTo>
                <a:cubicBezTo>
                  <a:pt x="2261" y="1"/>
                  <a:pt x="1991" y="81"/>
                  <a:pt x="1702" y="250"/>
                </a:cubicBezTo>
                <a:cubicBezTo>
                  <a:pt x="701" y="884"/>
                  <a:pt x="68" y="1984"/>
                  <a:pt x="1" y="3185"/>
                </a:cubicBezTo>
                <a:cubicBezTo>
                  <a:pt x="1" y="3958"/>
                  <a:pt x="379" y="4402"/>
                  <a:pt x="927" y="4402"/>
                </a:cubicBezTo>
                <a:cubicBezTo>
                  <a:pt x="1160" y="4402"/>
                  <a:pt x="1424" y="4322"/>
                  <a:pt x="1702" y="4153"/>
                </a:cubicBezTo>
                <a:cubicBezTo>
                  <a:pt x="2736" y="3519"/>
                  <a:pt x="3370" y="2418"/>
                  <a:pt x="3437" y="1217"/>
                </a:cubicBezTo>
                <a:cubicBezTo>
                  <a:pt x="3437" y="445"/>
                  <a:pt x="3059" y="1"/>
                  <a:pt x="2499"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40"/>
          <p:cNvSpPr/>
          <p:nvPr/>
        </p:nvSpPr>
        <p:spPr>
          <a:xfrm>
            <a:off x="7258175" y="3172056"/>
            <a:ext cx="67464" cy="81917"/>
          </a:xfrm>
          <a:custGeom>
            <a:avLst/>
            <a:gdLst/>
            <a:ahLst/>
            <a:cxnLst/>
            <a:rect l="l" t="t" r="r" b="b"/>
            <a:pathLst>
              <a:path w="3770" h="4799" extrusionOk="0">
                <a:moveTo>
                  <a:pt x="2451" y="0"/>
                </a:moveTo>
                <a:cubicBezTo>
                  <a:pt x="2198" y="0"/>
                  <a:pt x="1945" y="76"/>
                  <a:pt x="1735" y="229"/>
                </a:cubicBezTo>
                <a:cubicBezTo>
                  <a:pt x="734" y="896"/>
                  <a:pt x="101" y="1997"/>
                  <a:pt x="34" y="3198"/>
                </a:cubicBezTo>
                <a:cubicBezTo>
                  <a:pt x="1" y="3631"/>
                  <a:pt x="167" y="4031"/>
                  <a:pt x="534" y="4298"/>
                </a:cubicBezTo>
                <a:lnTo>
                  <a:pt x="568" y="4298"/>
                </a:lnTo>
                <a:lnTo>
                  <a:pt x="1402" y="4799"/>
                </a:lnTo>
                <a:lnTo>
                  <a:pt x="1735" y="4165"/>
                </a:lnTo>
                <a:cubicBezTo>
                  <a:pt x="2769" y="3498"/>
                  <a:pt x="3403" y="2430"/>
                  <a:pt x="3470" y="1196"/>
                </a:cubicBezTo>
                <a:lnTo>
                  <a:pt x="3470" y="1163"/>
                </a:lnTo>
                <a:lnTo>
                  <a:pt x="3770" y="596"/>
                </a:lnTo>
                <a:lnTo>
                  <a:pt x="3003" y="129"/>
                </a:lnTo>
                <a:cubicBezTo>
                  <a:pt x="2831" y="43"/>
                  <a:pt x="2641" y="0"/>
                  <a:pt x="24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40"/>
          <p:cNvSpPr/>
          <p:nvPr/>
        </p:nvSpPr>
        <p:spPr>
          <a:xfrm>
            <a:off x="7273690" y="3181004"/>
            <a:ext cx="61505" cy="75004"/>
          </a:xfrm>
          <a:custGeom>
            <a:avLst/>
            <a:gdLst/>
            <a:ahLst/>
            <a:cxnLst/>
            <a:rect l="l" t="t" r="r" b="b"/>
            <a:pathLst>
              <a:path w="3437" h="4394" extrusionOk="0">
                <a:moveTo>
                  <a:pt x="2480" y="1"/>
                </a:moveTo>
                <a:cubicBezTo>
                  <a:pt x="2247" y="1"/>
                  <a:pt x="1983" y="74"/>
                  <a:pt x="1702" y="229"/>
                </a:cubicBezTo>
                <a:cubicBezTo>
                  <a:pt x="701" y="896"/>
                  <a:pt x="68" y="1997"/>
                  <a:pt x="1" y="3198"/>
                </a:cubicBezTo>
                <a:cubicBezTo>
                  <a:pt x="1" y="3955"/>
                  <a:pt x="387" y="4394"/>
                  <a:pt x="945" y="4394"/>
                </a:cubicBezTo>
                <a:cubicBezTo>
                  <a:pt x="1174" y="4394"/>
                  <a:pt x="1431" y="4320"/>
                  <a:pt x="1702" y="4165"/>
                </a:cubicBezTo>
                <a:cubicBezTo>
                  <a:pt x="2736" y="3498"/>
                  <a:pt x="3370" y="2397"/>
                  <a:pt x="3437" y="1196"/>
                </a:cubicBezTo>
                <a:cubicBezTo>
                  <a:pt x="3437" y="439"/>
                  <a:pt x="3050" y="1"/>
                  <a:pt x="2480"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40"/>
          <p:cNvSpPr/>
          <p:nvPr/>
        </p:nvSpPr>
        <p:spPr>
          <a:xfrm>
            <a:off x="7022390" y="1426471"/>
            <a:ext cx="904360" cy="1486694"/>
          </a:xfrm>
          <a:custGeom>
            <a:avLst/>
            <a:gdLst/>
            <a:ahLst/>
            <a:cxnLst/>
            <a:rect l="l" t="t" r="r" b="b"/>
            <a:pathLst>
              <a:path w="50537" h="87096" extrusionOk="0">
                <a:moveTo>
                  <a:pt x="40874" y="0"/>
                </a:moveTo>
                <a:cubicBezTo>
                  <a:pt x="38855" y="0"/>
                  <a:pt x="36525" y="1879"/>
                  <a:pt x="34759" y="5175"/>
                </a:cubicBezTo>
                <a:lnTo>
                  <a:pt x="4204" y="62483"/>
                </a:lnTo>
                <a:cubicBezTo>
                  <a:pt x="301" y="69821"/>
                  <a:pt x="1" y="79161"/>
                  <a:pt x="3536" y="82764"/>
                </a:cubicBezTo>
                <a:cubicBezTo>
                  <a:pt x="3870" y="83064"/>
                  <a:pt x="4204" y="83331"/>
                  <a:pt x="4570" y="83565"/>
                </a:cubicBezTo>
                <a:cubicBezTo>
                  <a:pt x="5471" y="84098"/>
                  <a:pt x="9307" y="86300"/>
                  <a:pt x="9674" y="86500"/>
                </a:cubicBezTo>
                <a:cubicBezTo>
                  <a:pt x="10363" y="86902"/>
                  <a:pt x="11110" y="87095"/>
                  <a:pt x="11888" y="87095"/>
                </a:cubicBezTo>
                <a:cubicBezTo>
                  <a:pt x="15180" y="87095"/>
                  <a:pt x="19047" y="83640"/>
                  <a:pt x="21583" y="77894"/>
                </a:cubicBezTo>
                <a:lnTo>
                  <a:pt x="48368" y="16783"/>
                </a:lnTo>
                <a:cubicBezTo>
                  <a:pt x="50537" y="11813"/>
                  <a:pt x="50470" y="6176"/>
                  <a:pt x="48235" y="3908"/>
                </a:cubicBezTo>
                <a:cubicBezTo>
                  <a:pt x="48001" y="3674"/>
                  <a:pt x="47768" y="3474"/>
                  <a:pt x="47468" y="3307"/>
                </a:cubicBezTo>
                <a:cubicBezTo>
                  <a:pt x="46567" y="2807"/>
                  <a:pt x="42664" y="538"/>
                  <a:pt x="42397" y="405"/>
                </a:cubicBezTo>
                <a:cubicBezTo>
                  <a:pt x="41922" y="132"/>
                  <a:pt x="41409" y="0"/>
                  <a:pt x="40874"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40"/>
          <p:cNvSpPr/>
          <p:nvPr/>
        </p:nvSpPr>
        <p:spPr>
          <a:xfrm>
            <a:off x="7022390" y="1426471"/>
            <a:ext cx="904360" cy="1486694"/>
          </a:xfrm>
          <a:custGeom>
            <a:avLst/>
            <a:gdLst/>
            <a:ahLst/>
            <a:cxnLst/>
            <a:rect l="l" t="t" r="r" b="b"/>
            <a:pathLst>
              <a:path w="50537" h="87096" extrusionOk="0">
                <a:moveTo>
                  <a:pt x="40874" y="0"/>
                </a:moveTo>
                <a:cubicBezTo>
                  <a:pt x="38855" y="0"/>
                  <a:pt x="36525" y="1879"/>
                  <a:pt x="34759" y="5175"/>
                </a:cubicBezTo>
                <a:lnTo>
                  <a:pt x="4204" y="62483"/>
                </a:lnTo>
                <a:cubicBezTo>
                  <a:pt x="301" y="69821"/>
                  <a:pt x="1" y="79161"/>
                  <a:pt x="3536" y="82764"/>
                </a:cubicBezTo>
                <a:cubicBezTo>
                  <a:pt x="3870" y="83064"/>
                  <a:pt x="4204" y="83331"/>
                  <a:pt x="4570" y="83565"/>
                </a:cubicBezTo>
                <a:cubicBezTo>
                  <a:pt x="5471" y="84098"/>
                  <a:pt x="9307" y="86300"/>
                  <a:pt x="9674" y="86500"/>
                </a:cubicBezTo>
                <a:cubicBezTo>
                  <a:pt x="10363" y="86902"/>
                  <a:pt x="11110" y="87095"/>
                  <a:pt x="11888" y="87095"/>
                </a:cubicBezTo>
                <a:cubicBezTo>
                  <a:pt x="15180" y="87095"/>
                  <a:pt x="19047" y="83640"/>
                  <a:pt x="21583" y="77894"/>
                </a:cubicBezTo>
                <a:lnTo>
                  <a:pt x="48368" y="16783"/>
                </a:lnTo>
                <a:cubicBezTo>
                  <a:pt x="50537" y="11813"/>
                  <a:pt x="50470" y="6176"/>
                  <a:pt x="48235" y="3908"/>
                </a:cubicBezTo>
                <a:cubicBezTo>
                  <a:pt x="48001" y="3674"/>
                  <a:pt x="47768" y="3474"/>
                  <a:pt x="47468" y="3307"/>
                </a:cubicBezTo>
                <a:cubicBezTo>
                  <a:pt x="46567" y="2807"/>
                  <a:pt x="42664" y="538"/>
                  <a:pt x="42397" y="405"/>
                </a:cubicBezTo>
                <a:cubicBezTo>
                  <a:pt x="41922" y="132"/>
                  <a:pt x="41409" y="0"/>
                  <a:pt x="4087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40"/>
          <p:cNvSpPr/>
          <p:nvPr/>
        </p:nvSpPr>
        <p:spPr>
          <a:xfrm>
            <a:off x="7113118" y="1478652"/>
            <a:ext cx="813632" cy="1436783"/>
          </a:xfrm>
          <a:custGeom>
            <a:avLst/>
            <a:gdLst/>
            <a:ahLst/>
            <a:cxnLst/>
            <a:rect l="l" t="t" r="r" b="b"/>
            <a:pathLst>
              <a:path w="45467" h="84172" extrusionOk="0">
                <a:moveTo>
                  <a:pt x="40905" y="0"/>
                </a:moveTo>
                <a:cubicBezTo>
                  <a:pt x="38887" y="0"/>
                  <a:pt x="36530" y="1878"/>
                  <a:pt x="34759" y="5161"/>
                </a:cubicBezTo>
                <a:lnTo>
                  <a:pt x="4237" y="62469"/>
                </a:lnTo>
                <a:cubicBezTo>
                  <a:pt x="301" y="69841"/>
                  <a:pt x="1" y="79114"/>
                  <a:pt x="3570" y="82750"/>
                </a:cubicBezTo>
                <a:cubicBezTo>
                  <a:pt x="4510" y="83717"/>
                  <a:pt x="5622" y="84172"/>
                  <a:pt x="6812" y="84172"/>
                </a:cubicBezTo>
                <a:cubicBezTo>
                  <a:pt x="10101" y="84172"/>
                  <a:pt x="13990" y="80700"/>
                  <a:pt x="16513" y="74945"/>
                </a:cubicBezTo>
                <a:lnTo>
                  <a:pt x="43298" y="13834"/>
                </a:lnTo>
                <a:cubicBezTo>
                  <a:pt x="45467" y="8897"/>
                  <a:pt x="45400" y="3260"/>
                  <a:pt x="43165" y="992"/>
                </a:cubicBezTo>
                <a:cubicBezTo>
                  <a:pt x="42512" y="320"/>
                  <a:pt x="41738" y="0"/>
                  <a:pt x="40905"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40"/>
          <p:cNvSpPr/>
          <p:nvPr/>
        </p:nvSpPr>
        <p:spPr>
          <a:xfrm>
            <a:off x="7189530" y="2635546"/>
            <a:ext cx="204772" cy="225643"/>
          </a:xfrm>
          <a:custGeom>
            <a:avLst/>
            <a:gdLst/>
            <a:ahLst/>
            <a:cxnLst/>
            <a:rect l="l" t="t" r="r" b="b"/>
            <a:pathLst>
              <a:path w="11443" h="13219" extrusionOk="0">
                <a:moveTo>
                  <a:pt x="6407" y="0"/>
                </a:moveTo>
                <a:cubicBezTo>
                  <a:pt x="5710" y="0"/>
                  <a:pt x="4931" y="282"/>
                  <a:pt x="4137" y="855"/>
                </a:cubicBezTo>
                <a:cubicBezTo>
                  <a:pt x="1702" y="2557"/>
                  <a:pt x="1" y="6359"/>
                  <a:pt x="367" y="9295"/>
                </a:cubicBezTo>
                <a:cubicBezTo>
                  <a:pt x="534" y="10796"/>
                  <a:pt x="1201" y="11763"/>
                  <a:pt x="2102" y="12164"/>
                </a:cubicBezTo>
                <a:lnTo>
                  <a:pt x="4037" y="12997"/>
                </a:lnTo>
                <a:cubicBezTo>
                  <a:pt x="4342" y="13144"/>
                  <a:pt x="4682" y="13219"/>
                  <a:pt x="5045" y="13219"/>
                </a:cubicBezTo>
                <a:cubicBezTo>
                  <a:pt x="5752" y="13219"/>
                  <a:pt x="6545" y="12937"/>
                  <a:pt x="7339" y="12364"/>
                </a:cubicBezTo>
                <a:cubicBezTo>
                  <a:pt x="9774" y="10662"/>
                  <a:pt x="11442" y="6860"/>
                  <a:pt x="11075" y="3924"/>
                </a:cubicBezTo>
                <a:cubicBezTo>
                  <a:pt x="10908" y="2423"/>
                  <a:pt x="10241" y="1456"/>
                  <a:pt x="9341" y="1056"/>
                </a:cubicBezTo>
                <a:lnTo>
                  <a:pt x="7406" y="222"/>
                </a:lnTo>
                <a:cubicBezTo>
                  <a:pt x="7100" y="75"/>
                  <a:pt x="6764" y="0"/>
                  <a:pt x="640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40"/>
          <p:cNvSpPr/>
          <p:nvPr/>
        </p:nvSpPr>
        <p:spPr>
          <a:xfrm>
            <a:off x="7224747" y="2650739"/>
            <a:ext cx="169555" cy="210895"/>
          </a:xfrm>
          <a:custGeom>
            <a:avLst/>
            <a:gdLst/>
            <a:ahLst/>
            <a:cxnLst/>
            <a:rect l="l" t="t" r="r" b="b"/>
            <a:pathLst>
              <a:path w="9475" h="12355" extrusionOk="0">
                <a:moveTo>
                  <a:pt x="6397" y="0"/>
                </a:moveTo>
                <a:cubicBezTo>
                  <a:pt x="5690" y="0"/>
                  <a:pt x="4897" y="267"/>
                  <a:pt x="4104" y="840"/>
                </a:cubicBezTo>
                <a:cubicBezTo>
                  <a:pt x="1668" y="2542"/>
                  <a:pt x="1" y="6344"/>
                  <a:pt x="368" y="9280"/>
                </a:cubicBezTo>
                <a:cubicBezTo>
                  <a:pt x="534" y="10781"/>
                  <a:pt x="1201" y="11748"/>
                  <a:pt x="2069" y="12148"/>
                </a:cubicBezTo>
                <a:cubicBezTo>
                  <a:pt x="2374" y="12284"/>
                  <a:pt x="2715" y="12355"/>
                  <a:pt x="3078" y="12355"/>
                </a:cubicBezTo>
                <a:cubicBezTo>
                  <a:pt x="3785" y="12355"/>
                  <a:pt x="4578" y="12088"/>
                  <a:pt x="5371" y="11515"/>
                </a:cubicBezTo>
                <a:cubicBezTo>
                  <a:pt x="7806" y="9813"/>
                  <a:pt x="9474" y="6011"/>
                  <a:pt x="9140" y="3075"/>
                </a:cubicBezTo>
                <a:cubicBezTo>
                  <a:pt x="8974" y="1574"/>
                  <a:pt x="8307" y="607"/>
                  <a:pt x="7406" y="207"/>
                </a:cubicBezTo>
                <a:cubicBezTo>
                  <a:pt x="7100" y="71"/>
                  <a:pt x="6760" y="0"/>
                  <a:pt x="639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40"/>
          <p:cNvSpPr/>
          <p:nvPr/>
        </p:nvSpPr>
        <p:spPr>
          <a:xfrm>
            <a:off x="7760792" y="1577201"/>
            <a:ext cx="110448" cy="123772"/>
          </a:xfrm>
          <a:custGeom>
            <a:avLst/>
            <a:gdLst/>
            <a:ahLst/>
            <a:cxnLst/>
            <a:rect l="l" t="t" r="r" b="b"/>
            <a:pathLst>
              <a:path w="6172" h="7251" extrusionOk="0">
                <a:moveTo>
                  <a:pt x="3468" y="0"/>
                </a:moveTo>
                <a:cubicBezTo>
                  <a:pt x="3077" y="0"/>
                  <a:pt x="2640" y="148"/>
                  <a:pt x="2202" y="455"/>
                </a:cubicBezTo>
                <a:cubicBezTo>
                  <a:pt x="801" y="1556"/>
                  <a:pt x="0" y="3290"/>
                  <a:pt x="134" y="5091"/>
                </a:cubicBezTo>
                <a:cubicBezTo>
                  <a:pt x="234" y="5925"/>
                  <a:pt x="567" y="6459"/>
                  <a:pt x="1068" y="6693"/>
                </a:cubicBezTo>
                <a:cubicBezTo>
                  <a:pt x="1401" y="6826"/>
                  <a:pt x="1868" y="7026"/>
                  <a:pt x="2169" y="7160"/>
                </a:cubicBezTo>
                <a:cubicBezTo>
                  <a:pt x="2351" y="7221"/>
                  <a:pt x="2544" y="7251"/>
                  <a:pt x="2737" y="7251"/>
                </a:cubicBezTo>
                <a:cubicBezTo>
                  <a:pt x="3177" y="7251"/>
                  <a:pt x="3622" y="7094"/>
                  <a:pt x="3970" y="6793"/>
                </a:cubicBezTo>
                <a:cubicBezTo>
                  <a:pt x="5371" y="5692"/>
                  <a:pt x="6171" y="3957"/>
                  <a:pt x="6038" y="2156"/>
                </a:cubicBezTo>
                <a:cubicBezTo>
                  <a:pt x="5938" y="1322"/>
                  <a:pt x="5604" y="788"/>
                  <a:pt x="5104" y="588"/>
                </a:cubicBezTo>
                <a:lnTo>
                  <a:pt x="4037" y="121"/>
                </a:lnTo>
                <a:cubicBezTo>
                  <a:pt x="3864" y="41"/>
                  <a:pt x="3672" y="0"/>
                  <a:pt x="34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40"/>
          <p:cNvSpPr/>
          <p:nvPr/>
        </p:nvSpPr>
        <p:spPr>
          <a:xfrm>
            <a:off x="7779886" y="1585557"/>
            <a:ext cx="90763" cy="115801"/>
          </a:xfrm>
          <a:custGeom>
            <a:avLst/>
            <a:gdLst/>
            <a:ahLst/>
            <a:cxnLst/>
            <a:rect l="l" t="t" r="r" b="b"/>
            <a:pathLst>
              <a:path w="5072" h="6784" extrusionOk="0">
                <a:moveTo>
                  <a:pt x="3468" y="0"/>
                </a:moveTo>
                <a:cubicBezTo>
                  <a:pt x="3078" y="0"/>
                  <a:pt x="2640" y="148"/>
                  <a:pt x="2202" y="455"/>
                </a:cubicBezTo>
                <a:cubicBezTo>
                  <a:pt x="801" y="1556"/>
                  <a:pt x="1" y="3324"/>
                  <a:pt x="134" y="5125"/>
                </a:cubicBezTo>
                <a:cubicBezTo>
                  <a:pt x="234" y="5925"/>
                  <a:pt x="568" y="6459"/>
                  <a:pt x="1068" y="6693"/>
                </a:cubicBezTo>
                <a:cubicBezTo>
                  <a:pt x="1261" y="6754"/>
                  <a:pt x="1461" y="6784"/>
                  <a:pt x="1658" y="6784"/>
                </a:cubicBezTo>
                <a:cubicBezTo>
                  <a:pt x="2110" y="6784"/>
                  <a:pt x="2555" y="6627"/>
                  <a:pt x="2903" y="6326"/>
                </a:cubicBezTo>
                <a:cubicBezTo>
                  <a:pt x="4304" y="5225"/>
                  <a:pt x="5071" y="3490"/>
                  <a:pt x="4971" y="1689"/>
                </a:cubicBezTo>
                <a:cubicBezTo>
                  <a:pt x="4871" y="855"/>
                  <a:pt x="4537" y="321"/>
                  <a:pt x="4037" y="121"/>
                </a:cubicBezTo>
                <a:cubicBezTo>
                  <a:pt x="3865" y="41"/>
                  <a:pt x="3673" y="0"/>
                  <a:pt x="34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40"/>
          <p:cNvSpPr/>
          <p:nvPr/>
        </p:nvSpPr>
        <p:spPr>
          <a:xfrm>
            <a:off x="6632601" y="1507427"/>
            <a:ext cx="330717" cy="356738"/>
          </a:xfrm>
          <a:custGeom>
            <a:avLst/>
            <a:gdLst/>
            <a:ahLst/>
            <a:cxnLst/>
            <a:rect l="l" t="t" r="r" b="b"/>
            <a:pathLst>
              <a:path w="18481" h="20899" extrusionOk="0">
                <a:moveTo>
                  <a:pt x="8538" y="0"/>
                </a:moveTo>
                <a:cubicBezTo>
                  <a:pt x="7594" y="0"/>
                  <a:pt x="6531" y="393"/>
                  <a:pt x="5438" y="1218"/>
                </a:cubicBezTo>
                <a:cubicBezTo>
                  <a:pt x="2235" y="3620"/>
                  <a:pt x="0" y="8757"/>
                  <a:pt x="501" y="12760"/>
                </a:cubicBezTo>
                <a:cubicBezTo>
                  <a:pt x="734" y="14795"/>
                  <a:pt x="1702" y="16129"/>
                  <a:pt x="2936" y="16596"/>
                </a:cubicBezTo>
                <a:lnTo>
                  <a:pt x="10374" y="20899"/>
                </a:lnTo>
                <a:lnTo>
                  <a:pt x="10541" y="20432"/>
                </a:lnTo>
                <a:cubicBezTo>
                  <a:pt x="11475" y="20265"/>
                  <a:pt x="12342" y="19865"/>
                  <a:pt x="13076" y="19264"/>
                </a:cubicBezTo>
                <a:cubicBezTo>
                  <a:pt x="16279" y="16863"/>
                  <a:pt x="18480" y="11726"/>
                  <a:pt x="18013" y="7723"/>
                </a:cubicBezTo>
                <a:cubicBezTo>
                  <a:pt x="17913" y="6789"/>
                  <a:pt x="17613" y="5888"/>
                  <a:pt x="17079" y="5088"/>
                </a:cubicBezTo>
                <a:lnTo>
                  <a:pt x="17279" y="4621"/>
                </a:lnTo>
                <a:lnTo>
                  <a:pt x="9841" y="284"/>
                </a:lnTo>
                <a:cubicBezTo>
                  <a:pt x="9443" y="96"/>
                  <a:pt x="9005" y="0"/>
                  <a:pt x="8538"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40"/>
          <p:cNvSpPr/>
          <p:nvPr/>
        </p:nvSpPr>
        <p:spPr>
          <a:xfrm>
            <a:off x="6632601" y="1507427"/>
            <a:ext cx="330717" cy="356738"/>
          </a:xfrm>
          <a:custGeom>
            <a:avLst/>
            <a:gdLst/>
            <a:ahLst/>
            <a:cxnLst/>
            <a:rect l="l" t="t" r="r" b="b"/>
            <a:pathLst>
              <a:path w="18481" h="20899" extrusionOk="0">
                <a:moveTo>
                  <a:pt x="8538" y="0"/>
                </a:moveTo>
                <a:cubicBezTo>
                  <a:pt x="7594" y="0"/>
                  <a:pt x="6531" y="393"/>
                  <a:pt x="5438" y="1218"/>
                </a:cubicBezTo>
                <a:cubicBezTo>
                  <a:pt x="2235" y="3620"/>
                  <a:pt x="0" y="8757"/>
                  <a:pt x="501" y="12760"/>
                </a:cubicBezTo>
                <a:cubicBezTo>
                  <a:pt x="734" y="14795"/>
                  <a:pt x="1702" y="16129"/>
                  <a:pt x="2936" y="16596"/>
                </a:cubicBezTo>
                <a:lnTo>
                  <a:pt x="10374" y="20899"/>
                </a:lnTo>
                <a:lnTo>
                  <a:pt x="10541" y="20432"/>
                </a:lnTo>
                <a:cubicBezTo>
                  <a:pt x="11475" y="20265"/>
                  <a:pt x="12342" y="19865"/>
                  <a:pt x="13076" y="19264"/>
                </a:cubicBezTo>
                <a:cubicBezTo>
                  <a:pt x="16279" y="16863"/>
                  <a:pt x="18480" y="11726"/>
                  <a:pt x="18013" y="7723"/>
                </a:cubicBezTo>
                <a:cubicBezTo>
                  <a:pt x="17913" y="6789"/>
                  <a:pt x="17613" y="5888"/>
                  <a:pt x="17079" y="5088"/>
                </a:cubicBezTo>
                <a:lnTo>
                  <a:pt x="17279" y="4621"/>
                </a:lnTo>
                <a:lnTo>
                  <a:pt x="9841" y="284"/>
                </a:lnTo>
                <a:cubicBezTo>
                  <a:pt x="9443" y="96"/>
                  <a:pt x="9005" y="0"/>
                  <a:pt x="853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40"/>
          <p:cNvSpPr/>
          <p:nvPr/>
        </p:nvSpPr>
        <p:spPr>
          <a:xfrm>
            <a:off x="6768693" y="1585825"/>
            <a:ext cx="225065" cy="286769"/>
          </a:xfrm>
          <a:custGeom>
            <a:avLst/>
            <a:gdLst/>
            <a:ahLst/>
            <a:cxnLst/>
            <a:rect l="l" t="t" r="r" b="b"/>
            <a:pathLst>
              <a:path w="12577" h="16800" extrusionOk="0">
                <a:moveTo>
                  <a:pt x="8514" y="1"/>
                </a:moveTo>
                <a:cubicBezTo>
                  <a:pt x="7562" y="1"/>
                  <a:pt x="6495" y="389"/>
                  <a:pt x="5405" y="1207"/>
                </a:cubicBezTo>
                <a:cubicBezTo>
                  <a:pt x="2202" y="3609"/>
                  <a:pt x="1" y="8779"/>
                  <a:pt x="468" y="12749"/>
                </a:cubicBezTo>
                <a:cubicBezTo>
                  <a:pt x="797" y="15358"/>
                  <a:pt x="2192" y="16799"/>
                  <a:pt x="4019" y="16799"/>
                </a:cubicBezTo>
                <a:cubicBezTo>
                  <a:pt x="4971" y="16799"/>
                  <a:pt x="6042" y="16407"/>
                  <a:pt x="7139" y="15584"/>
                </a:cubicBezTo>
                <a:cubicBezTo>
                  <a:pt x="10375" y="13182"/>
                  <a:pt x="12576" y="8045"/>
                  <a:pt x="12076" y="4076"/>
                </a:cubicBezTo>
                <a:cubicBezTo>
                  <a:pt x="11768" y="1458"/>
                  <a:pt x="10357" y="1"/>
                  <a:pt x="8514"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40"/>
          <p:cNvSpPr/>
          <p:nvPr/>
        </p:nvSpPr>
        <p:spPr>
          <a:xfrm>
            <a:off x="6828981" y="1664724"/>
            <a:ext cx="103880" cy="136916"/>
          </a:xfrm>
          <a:custGeom>
            <a:avLst/>
            <a:gdLst/>
            <a:ahLst/>
            <a:cxnLst/>
            <a:rect l="l" t="t" r="r" b="b"/>
            <a:pathLst>
              <a:path w="5805" h="8021" extrusionOk="0">
                <a:moveTo>
                  <a:pt x="4037" y="0"/>
                </a:moveTo>
                <a:cubicBezTo>
                  <a:pt x="3470" y="0"/>
                  <a:pt x="2936" y="200"/>
                  <a:pt x="2503" y="567"/>
                </a:cubicBezTo>
                <a:cubicBezTo>
                  <a:pt x="868" y="1902"/>
                  <a:pt x="1" y="3970"/>
                  <a:pt x="134" y="6071"/>
                </a:cubicBezTo>
                <a:cubicBezTo>
                  <a:pt x="168" y="6472"/>
                  <a:pt x="301" y="6872"/>
                  <a:pt x="535" y="7239"/>
                </a:cubicBezTo>
                <a:cubicBezTo>
                  <a:pt x="826" y="7749"/>
                  <a:pt x="1296" y="8020"/>
                  <a:pt x="1848" y="8020"/>
                </a:cubicBezTo>
                <a:cubicBezTo>
                  <a:pt x="2307" y="8020"/>
                  <a:pt x="2822" y="7833"/>
                  <a:pt x="3337" y="7439"/>
                </a:cubicBezTo>
                <a:cubicBezTo>
                  <a:pt x="4938" y="6071"/>
                  <a:pt x="5805" y="4037"/>
                  <a:pt x="5672" y="1935"/>
                </a:cubicBezTo>
                <a:cubicBezTo>
                  <a:pt x="5538" y="667"/>
                  <a:pt x="4904" y="0"/>
                  <a:pt x="4037"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40"/>
          <p:cNvSpPr/>
          <p:nvPr/>
        </p:nvSpPr>
        <p:spPr>
          <a:xfrm>
            <a:off x="6828981" y="1664724"/>
            <a:ext cx="103880" cy="136916"/>
          </a:xfrm>
          <a:custGeom>
            <a:avLst/>
            <a:gdLst/>
            <a:ahLst/>
            <a:cxnLst/>
            <a:rect l="l" t="t" r="r" b="b"/>
            <a:pathLst>
              <a:path w="5805" h="8021" extrusionOk="0">
                <a:moveTo>
                  <a:pt x="4037" y="0"/>
                </a:moveTo>
                <a:cubicBezTo>
                  <a:pt x="3470" y="0"/>
                  <a:pt x="2936" y="200"/>
                  <a:pt x="2503" y="567"/>
                </a:cubicBezTo>
                <a:cubicBezTo>
                  <a:pt x="868" y="1902"/>
                  <a:pt x="1" y="3970"/>
                  <a:pt x="134" y="6071"/>
                </a:cubicBezTo>
                <a:cubicBezTo>
                  <a:pt x="168" y="6472"/>
                  <a:pt x="301" y="6872"/>
                  <a:pt x="535" y="7239"/>
                </a:cubicBezTo>
                <a:cubicBezTo>
                  <a:pt x="826" y="7749"/>
                  <a:pt x="1296" y="8020"/>
                  <a:pt x="1848" y="8020"/>
                </a:cubicBezTo>
                <a:cubicBezTo>
                  <a:pt x="2307" y="8020"/>
                  <a:pt x="2822" y="7833"/>
                  <a:pt x="3337" y="7439"/>
                </a:cubicBezTo>
                <a:cubicBezTo>
                  <a:pt x="4938" y="6071"/>
                  <a:pt x="5805" y="4037"/>
                  <a:pt x="5672" y="1935"/>
                </a:cubicBezTo>
                <a:cubicBezTo>
                  <a:pt x="5538" y="667"/>
                  <a:pt x="4904" y="0"/>
                  <a:pt x="403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40"/>
          <p:cNvSpPr/>
          <p:nvPr/>
        </p:nvSpPr>
        <p:spPr>
          <a:xfrm>
            <a:off x="6828981" y="1664724"/>
            <a:ext cx="81208" cy="123567"/>
          </a:xfrm>
          <a:custGeom>
            <a:avLst/>
            <a:gdLst/>
            <a:ahLst/>
            <a:cxnLst/>
            <a:rect l="l" t="t" r="r" b="b"/>
            <a:pathLst>
              <a:path w="4538" h="7239" extrusionOk="0">
                <a:moveTo>
                  <a:pt x="4037" y="0"/>
                </a:moveTo>
                <a:cubicBezTo>
                  <a:pt x="3470" y="0"/>
                  <a:pt x="2936" y="200"/>
                  <a:pt x="2503" y="567"/>
                </a:cubicBezTo>
                <a:cubicBezTo>
                  <a:pt x="868" y="1902"/>
                  <a:pt x="1" y="3970"/>
                  <a:pt x="134" y="6071"/>
                </a:cubicBezTo>
                <a:cubicBezTo>
                  <a:pt x="168" y="6472"/>
                  <a:pt x="301" y="6872"/>
                  <a:pt x="535" y="7239"/>
                </a:cubicBezTo>
                <a:cubicBezTo>
                  <a:pt x="1068" y="7239"/>
                  <a:pt x="1635" y="7039"/>
                  <a:pt x="2069" y="6672"/>
                </a:cubicBezTo>
                <a:cubicBezTo>
                  <a:pt x="3670" y="5304"/>
                  <a:pt x="4537" y="3269"/>
                  <a:pt x="4404" y="1168"/>
                </a:cubicBezTo>
                <a:cubicBezTo>
                  <a:pt x="4371" y="734"/>
                  <a:pt x="4237" y="334"/>
                  <a:pt x="40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40"/>
          <p:cNvSpPr/>
          <p:nvPr/>
        </p:nvSpPr>
        <p:spPr>
          <a:xfrm>
            <a:off x="6387851" y="1634607"/>
            <a:ext cx="380269" cy="275555"/>
          </a:xfrm>
          <a:custGeom>
            <a:avLst/>
            <a:gdLst/>
            <a:ahLst/>
            <a:cxnLst/>
            <a:rect l="l" t="t" r="r" b="b"/>
            <a:pathLst>
              <a:path w="21250" h="16143" extrusionOk="0">
                <a:moveTo>
                  <a:pt x="17092" y="0"/>
                </a:moveTo>
                <a:cubicBezTo>
                  <a:pt x="16823" y="0"/>
                  <a:pt x="16574" y="62"/>
                  <a:pt x="16346" y="182"/>
                </a:cubicBezTo>
                <a:lnTo>
                  <a:pt x="902" y="8722"/>
                </a:lnTo>
                <a:cubicBezTo>
                  <a:pt x="368" y="9022"/>
                  <a:pt x="34" y="9656"/>
                  <a:pt x="1" y="10590"/>
                </a:cubicBezTo>
                <a:cubicBezTo>
                  <a:pt x="68" y="12658"/>
                  <a:pt x="1135" y="14559"/>
                  <a:pt x="2836" y="15727"/>
                </a:cubicBezTo>
                <a:cubicBezTo>
                  <a:pt x="3315" y="16006"/>
                  <a:pt x="3770" y="16142"/>
                  <a:pt x="4173" y="16142"/>
                </a:cubicBezTo>
                <a:cubicBezTo>
                  <a:pt x="4443" y="16142"/>
                  <a:pt x="4690" y="16081"/>
                  <a:pt x="4904" y="15960"/>
                </a:cubicBezTo>
                <a:lnTo>
                  <a:pt x="20382" y="7421"/>
                </a:lnTo>
                <a:cubicBezTo>
                  <a:pt x="20916" y="7121"/>
                  <a:pt x="21249" y="6487"/>
                  <a:pt x="21249" y="5553"/>
                </a:cubicBezTo>
                <a:cubicBezTo>
                  <a:pt x="21183" y="3485"/>
                  <a:pt x="20149" y="1583"/>
                  <a:pt x="18414" y="416"/>
                </a:cubicBezTo>
                <a:cubicBezTo>
                  <a:pt x="17935" y="136"/>
                  <a:pt x="17492" y="0"/>
                  <a:pt x="1709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40"/>
          <p:cNvSpPr/>
          <p:nvPr/>
        </p:nvSpPr>
        <p:spPr>
          <a:xfrm>
            <a:off x="6387851" y="1787108"/>
            <a:ext cx="103898" cy="130053"/>
          </a:xfrm>
          <a:custGeom>
            <a:avLst/>
            <a:gdLst/>
            <a:ahLst/>
            <a:cxnLst/>
            <a:rect l="l" t="t" r="r" b="b"/>
            <a:pathLst>
              <a:path w="5806" h="7619" extrusionOk="0">
                <a:moveTo>
                  <a:pt x="1630" y="1"/>
                </a:moveTo>
                <a:cubicBezTo>
                  <a:pt x="1361" y="1"/>
                  <a:pt x="1115" y="60"/>
                  <a:pt x="902" y="166"/>
                </a:cubicBezTo>
                <a:cubicBezTo>
                  <a:pt x="368" y="467"/>
                  <a:pt x="34" y="1134"/>
                  <a:pt x="1" y="2068"/>
                </a:cubicBezTo>
                <a:cubicBezTo>
                  <a:pt x="68" y="4136"/>
                  <a:pt x="1135" y="6037"/>
                  <a:pt x="2836" y="7171"/>
                </a:cubicBezTo>
                <a:cubicBezTo>
                  <a:pt x="3321" y="7474"/>
                  <a:pt x="3781" y="7618"/>
                  <a:pt x="4187" y="7618"/>
                </a:cubicBezTo>
                <a:cubicBezTo>
                  <a:pt x="4452" y="7618"/>
                  <a:pt x="4694" y="7557"/>
                  <a:pt x="4904" y="7438"/>
                </a:cubicBezTo>
                <a:cubicBezTo>
                  <a:pt x="5438" y="7138"/>
                  <a:pt x="5772" y="6471"/>
                  <a:pt x="5805" y="5537"/>
                </a:cubicBezTo>
                <a:cubicBezTo>
                  <a:pt x="5738" y="3502"/>
                  <a:pt x="4671" y="1567"/>
                  <a:pt x="2970" y="433"/>
                </a:cubicBezTo>
                <a:cubicBezTo>
                  <a:pt x="2489" y="133"/>
                  <a:pt x="2033" y="1"/>
                  <a:pt x="163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40"/>
          <p:cNvSpPr/>
          <p:nvPr/>
        </p:nvSpPr>
        <p:spPr>
          <a:xfrm>
            <a:off x="6095966" y="1633444"/>
            <a:ext cx="611866" cy="509818"/>
          </a:xfrm>
          <a:custGeom>
            <a:avLst/>
            <a:gdLst/>
            <a:ahLst/>
            <a:cxnLst/>
            <a:rect l="l" t="t" r="r" b="b"/>
            <a:pathLst>
              <a:path w="34192" h="29867" extrusionOk="0">
                <a:moveTo>
                  <a:pt x="25084" y="1"/>
                </a:moveTo>
                <a:cubicBezTo>
                  <a:pt x="24766" y="1"/>
                  <a:pt x="24464" y="39"/>
                  <a:pt x="24184" y="114"/>
                </a:cubicBezTo>
                <a:cubicBezTo>
                  <a:pt x="22783" y="481"/>
                  <a:pt x="21349" y="714"/>
                  <a:pt x="19881" y="814"/>
                </a:cubicBezTo>
                <a:cubicBezTo>
                  <a:pt x="19107" y="868"/>
                  <a:pt x="18371" y="878"/>
                  <a:pt x="17642" y="878"/>
                </a:cubicBezTo>
                <a:cubicBezTo>
                  <a:pt x="17156" y="878"/>
                  <a:pt x="16673" y="874"/>
                  <a:pt x="16185" y="874"/>
                </a:cubicBezTo>
                <a:cubicBezTo>
                  <a:pt x="15574" y="874"/>
                  <a:pt x="14955" y="881"/>
                  <a:pt x="14310" y="914"/>
                </a:cubicBezTo>
                <a:cubicBezTo>
                  <a:pt x="13010" y="981"/>
                  <a:pt x="11742" y="1148"/>
                  <a:pt x="10474" y="1448"/>
                </a:cubicBezTo>
                <a:cubicBezTo>
                  <a:pt x="9340" y="1715"/>
                  <a:pt x="8506" y="3116"/>
                  <a:pt x="7873" y="4017"/>
                </a:cubicBezTo>
                <a:cubicBezTo>
                  <a:pt x="7372" y="4750"/>
                  <a:pt x="6538" y="6618"/>
                  <a:pt x="6772" y="7052"/>
                </a:cubicBezTo>
                <a:cubicBezTo>
                  <a:pt x="6972" y="7486"/>
                  <a:pt x="8807" y="7786"/>
                  <a:pt x="7906" y="8587"/>
                </a:cubicBezTo>
                <a:cubicBezTo>
                  <a:pt x="7005" y="9354"/>
                  <a:pt x="3836" y="10421"/>
                  <a:pt x="1902" y="11722"/>
                </a:cubicBezTo>
                <a:cubicBezTo>
                  <a:pt x="0" y="13056"/>
                  <a:pt x="4237" y="22096"/>
                  <a:pt x="7539" y="26466"/>
                </a:cubicBezTo>
                <a:cubicBezTo>
                  <a:pt x="9093" y="28493"/>
                  <a:pt x="10039" y="29867"/>
                  <a:pt x="12061" y="29867"/>
                </a:cubicBezTo>
                <a:cubicBezTo>
                  <a:pt x="13033" y="29867"/>
                  <a:pt x="14255" y="29549"/>
                  <a:pt x="15912" y="28834"/>
                </a:cubicBezTo>
                <a:cubicBezTo>
                  <a:pt x="19014" y="27500"/>
                  <a:pt x="21883" y="26266"/>
                  <a:pt x="24584" y="24231"/>
                </a:cubicBezTo>
                <a:cubicBezTo>
                  <a:pt x="27020" y="22430"/>
                  <a:pt x="30389" y="17693"/>
                  <a:pt x="32824" y="15058"/>
                </a:cubicBezTo>
                <a:cubicBezTo>
                  <a:pt x="33691" y="14324"/>
                  <a:pt x="34191" y="13056"/>
                  <a:pt x="34158" y="11322"/>
                </a:cubicBezTo>
                <a:cubicBezTo>
                  <a:pt x="34091" y="7419"/>
                  <a:pt x="31256" y="2716"/>
                  <a:pt x="27820" y="781"/>
                </a:cubicBezTo>
                <a:cubicBezTo>
                  <a:pt x="26836" y="253"/>
                  <a:pt x="25903" y="1"/>
                  <a:pt x="2508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40"/>
          <p:cNvSpPr/>
          <p:nvPr/>
        </p:nvSpPr>
        <p:spPr>
          <a:xfrm>
            <a:off x="5987147" y="1659660"/>
            <a:ext cx="268801" cy="93968"/>
          </a:xfrm>
          <a:custGeom>
            <a:avLst/>
            <a:gdLst/>
            <a:ahLst/>
            <a:cxnLst/>
            <a:rect l="l" t="t" r="r" b="b"/>
            <a:pathLst>
              <a:path w="15021" h="5505" extrusionOk="0">
                <a:moveTo>
                  <a:pt x="7057" y="1047"/>
                </a:moveTo>
                <a:cubicBezTo>
                  <a:pt x="5551" y="1047"/>
                  <a:pt x="3679" y="2293"/>
                  <a:pt x="1915" y="2293"/>
                </a:cubicBezTo>
                <a:cubicBezTo>
                  <a:pt x="1836" y="2293"/>
                  <a:pt x="1757" y="2290"/>
                  <a:pt x="1678" y="2285"/>
                </a:cubicBezTo>
                <a:cubicBezTo>
                  <a:pt x="1637" y="2282"/>
                  <a:pt x="1596" y="2281"/>
                  <a:pt x="1556" y="2281"/>
                </a:cubicBezTo>
                <a:cubicBezTo>
                  <a:pt x="72" y="2281"/>
                  <a:pt x="1" y="4073"/>
                  <a:pt x="2145" y="4853"/>
                </a:cubicBezTo>
                <a:cubicBezTo>
                  <a:pt x="2756" y="5081"/>
                  <a:pt x="3717" y="5193"/>
                  <a:pt x="4610" y="5193"/>
                </a:cubicBezTo>
                <a:cubicBezTo>
                  <a:pt x="5814" y="5193"/>
                  <a:pt x="6892" y="4989"/>
                  <a:pt x="6815" y="4586"/>
                </a:cubicBezTo>
                <a:cubicBezTo>
                  <a:pt x="6648" y="3419"/>
                  <a:pt x="7015" y="2385"/>
                  <a:pt x="7482" y="1084"/>
                </a:cubicBezTo>
                <a:cubicBezTo>
                  <a:pt x="7344" y="1059"/>
                  <a:pt x="7203" y="1047"/>
                  <a:pt x="7057" y="1047"/>
                </a:cubicBezTo>
                <a:close/>
                <a:moveTo>
                  <a:pt x="13962" y="0"/>
                </a:moveTo>
                <a:cubicBezTo>
                  <a:pt x="12122" y="0"/>
                  <a:pt x="9638" y="552"/>
                  <a:pt x="8950" y="717"/>
                </a:cubicBezTo>
                <a:cubicBezTo>
                  <a:pt x="8116" y="884"/>
                  <a:pt x="6982" y="3986"/>
                  <a:pt x="7516" y="4686"/>
                </a:cubicBezTo>
                <a:cubicBezTo>
                  <a:pt x="7873" y="5155"/>
                  <a:pt x="9230" y="5504"/>
                  <a:pt x="10489" y="5504"/>
                </a:cubicBezTo>
                <a:cubicBezTo>
                  <a:pt x="11112" y="5504"/>
                  <a:pt x="11711" y="5419"/>
                  <a:pt x="12152" y="5220"/>
                </a:cubicBezTo>
                <a:cubicBezTo>
                  <a:pt x="12586" y="2285"/>
                  <a:pt x="15021" y="83"/>
                  <a:pt x="15021" y="83"/>
                </a:cubicBezTo>
                <a:cubicBezTo>
                  <a:pt x="14712" y="25"/>
                  <a:pt x="14352" y="0"/>
                  <a:pt x="13962"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40"/>
          <p:cNvSpPr/>
          <p:nvPr/>
        </p:nvSpPr>
        <p:spPr>
          <a:xfrm>
            <a:off x="5990314" y="1705900"/>
            <a:ext cx="120415" cy="45719"/>
          </a:xfrm>
          <a:custGeom>
            <a:avLst/>
            <a:gdLst/>
            <a:ahLst/>
            <a:cxnLst/>
            <a:rect l="l" t="t" r="r" b="b"/>
            <a:pathLst>
              <a:path w="6729" h="2609" extrusionOk="0">
                <a:moveTo>
                  <a:pt x="600" y="1"/>
                </a:moveTo>
                <a:lnTo>
                  <a:pt x="600" y="1"/>
                </a:lnTo>
                <a:cubicBezTo>
                  <a:pt x="0" y="501"/>
                  <a:pt x="367" y="1702"/>
                  <a:pt x="1968" y="2269"/>
                </a:cubicBezTo>
                <a:cubicBezTo>
                  <a:pt x="2579" y="2497"/>
                  <a:pt x="3540" y="2609"/>
                  <a:pt x="4436" y="2609"/>
                </a:cubicBezTo>
                <a:cubicBezTo>
                  <a:pt x="5643" y="2609"/>
                  <a:pt x="6729" y="2405"/>
                  <a:pt x="6671" y="2002"/>
                </a:cubicBezTo>
                <a:cubicBezTo>
                  <a:pt x="6605" y="1736"/>
                  <a:pt x="6605" y="1435"/>
                  <a:pt x="6605" y="1168"/>
                </a:cubicBezTo>
                <a:cubicBezTo>
                  <a:pt x="6283" y="1177"/>
                  <a:pt x="5961" y="1182"/>
                  <a:pt x="5640" y="1182"/>
                </a:cubicBezTo>
                <a:cubicBezTo>
                  <a:pt x="4763" y="1182"/>
                  <a:pt x="3890" y="1151"/>
                  <a:pt x="3036" y="1102"/>
                </a:cubicBezTo>
                <a:cubicBezTo>
                  <a:pt x="2435" y="1068"/>
                  <a:pt x="1868" y="935"/>
                  <a:pt x="1368" y="701"/>
                </a:cubicBezTo>
                <a:cubicBezTo>
                  <a:pt x="1034" y="535"/>
                  <a:pt x="767" y="301"/>
                  <a:pt x="60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40"/>
          <p:cNvSpPr/>
          <p:nvPr/>
        </p:nvSpPr>
        <p:spPr>
          <a:xfrm>
            <a:off x="6118639" y="1722274"/>
            <a:ext cx="91945" cy="45719"/>
          </a:xfrm>
          <a:custGeom>
            <a:avLst/>
            <a:gdLst/>
            <a:ahLst/>
            <a:cxnLst/>
            <a:rect l="l" t="t" r="r" b="b"/>
            <a:pathLst>
              <a:path w="5138" h="2024" extrusionOk="0">
                <a:moveTo>
                  <a:pt x="3487" y="1"/>
                </a:moveTo>
                <a:cubicBezTo>
                  <a:pt x="3014" y="1"/>
                  <a:pt x="2531" y="60"/>
                  <a:pt x="2069" y="120"/>
                </a:cubicBezTo>
                <a:cubicBezTo>
                  <a:pt x="1402" y="187"/>
                  <a:pt x="735" y="220"/>
                  <a:pt x="68" y="253"/>
                </a:cubicBezTo>
                <a:cubicBezTo>
                  <a:pt x="1" y="587"/>
                  <a:pt x="34" y="921"/>
                  <a:pt x="168" y="1221"/>
                </a:cubicBezTo>
                <a:cubicBezTo>
                  <a:pt x="547" y="1690"/>
                  <a:pt x="1897" y="2024"/>
                  <a:pt x="3149" y="2024"/>
                </a:cubicBezTo>
                <a:cubicBezTo>
                  <a:pt x="3768" y="2024"/>
                  <a:pt x="4363" y="1942"/>
                  <a:pt x="4804" y="1755"/>
                </a:cubicBezTo>
                <a:cubicBezTo>
                  <a:pt x="4871" y="1288"/>
                  <a:pt x="4971" y="821"/>
                  <a:pt x="5138" y="387"/>
                </a:cubicBezTo>
                <a:cubicBezTo>
                  <a:pt x="4640" y="92"/>
                  <a:pt x="4071" y="1"/>
                  <a:pt x="348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40"/>
          <p:cNvSpPr/>
          <p:nvPr/>
        </p:nvSpPr>
        <p:spPr>
          <a:xfrm>
            <a:off x="6283989" y="1893352"/>
            <a:ext cx="225065" cy="53206"/>
          </a:xfrm>
          <a:custGeom>
            <a:avLst/>
            <a:gdLst/>
            <a:ahLst/>
            <a:cxnLst/>
            <a:rect l="l" t="t" r="r" b="b"/>
            <a:pathLst>
              <a:path w="12577" h="3117" extrusionOk="0">
                <a:moveTo>
                  <a:pt x="1" y="0"/>
                </a:moveTo>
                <a:lnTo>
                  <a:pt x="1" y="0"/>
                </a:lnTo>
                <a:cubicBezTo>
                  <a:pt x="1" y="0"/>
                  <a:pt x="1369" y="2902"/>
                  <a:pt x="5705" y="3102"/>
                </a:cubicBezTo>
                <a:cubicBezTo>
                  <a:pt x="5878" y="3112"/>
                  <a:pt x="6052" y="3116"/>
                  <a:pt x="6225" y="3116"/>
                </a:cubicBezTo>
                <a:cubicBezTo>
                  <a:pt x="8546" y="3116"/>
                  <a:pt x="10807" y="2288"/>
                  <a:pt x="12576" y="767"/>
                </a:cubicBezTo>
                <a:lnTo>
                  <a:pt x="12576" y="767"/>
                </a:lnTo>
                <a:cubicBezTo>
                  <a:pt x="12576" y="767"/>
                  <a:pt x="10095" y="1610"/>
                  <a:pt x="6878" y="1610"/>
                </a:cubicBezTo>
                <a:cubicBezTo>
                  <a:pt x="4740" y="1610"/>
                  <a:pt x="2277" y="1238"/>
                  <a:pt x="1"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40"/>
          <p:cNvSpPr/>
          <p:nvPr/>
        </p:nvSpPr>
        <p:spPr>
          <a:xfrm>
            <a:off x="5927037" y="1878712"/>
            <a:ext cx="198796" cy="115851"/>
          </a:xfrm>
          <a:custGeom>
            <a:avLst/>
            <a:gdLst/>
            <a:ahLst/>
            <a:cxnLst/>
            <a:rect l="l" t="t" r="r" b="b"/>
            <a:pathLst>
              <a:path w="11109" h="6787" extrusionOk="0">
                <a:moveTo>
                  <a:pt x="8644" y="1"/>
                </a:moveTo>
                <a:cubicBezTo>
                  <a:pt x="8269" y="1"/>
                  <a:pt x="7869" y="141"/>
                  <a:pt x="7472" y="351"/>
                </a:cubicBezTo>
                <a:cubicBezTo>
                  <a:pt x="6338" y="985"/>
                  <a:pt x="3403" y="1986"/>
                  <a:pt x="1701" y="2453"/>
                </a:cubicBezTo>
                <a:cubicBezTo>
                  <a:pt x="0" y="2920"/>
                  <a:pt x="100" y="3787"/>
                  <a:pt x="367" y="5421"/>
                </a:cubicBezTo>
                <a:cubicBezTo>
                  <a:pt x="510" y="6423"/>
                  <a:pt x="1080" y="6786"/>
                  <a:pt x="1760" y="6786"/>
                </a:cubicBezTo>
                <a:cubicBezTo>
                  <a:pt x="2190" y="6786"/>
                  <a:pt x="2663" y="6642"/>
                  <a:pt x="3102" y="6422"/>
                </a:cubicBezTo>
                <a:cubicBezTo>
                  <a:pt x="4270" y="5855"/>
                  <a:pt x="7039" y="5455"/>
                  <a:pt x="9073" y="5155"/>
                </a:cubicBezTo>
                <a:cubicBezTo>
                  <a:pt x="11108" y="4888"/>
                  <a:pt x="10641" y="3520"/>
                  <a:pt x="10274" y="1919"/>
                </a:cubicBezTo>
                <a:cubicBezTo>
                  <a:pt x="9949" y="487"/>
                  <a:pt x="9341" y="1"/>
                  <a:pt x="8644"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40"/>
          <p:cNvSpPr/>
          <p:nvPr/>
        </p:nvSpPr>
        <p:spPr>
          <a:xfrm>
            <a:off x="5933605" y="1908275"/>
            <a:ext cx="191620" cy="88130"/>
          </a:xfrm>
          <a:custGeom>
            <a:avLst/>
            <a:gdLst/>
            <a:ahLst/>
            <a:cxnLst/>
            <a:rect l="l" t="t" r="r" b="b"/>
            <a:pathLst>
              <a:path w="10708" h="5163" extrusionOk="0">
                <a:moveTo>
                  <a:pt x="9840" y="0"/>
                </a:moveTo>
                <a:cubicBezTo>
                  <a:pt x="9807" y="100"/>
                  <a:pt x="9807" y="200"/>
                  <a:pt x="9774" y="267"/>
                </a:cubicBezTo>
                <a:cubicBezTo>
                  <a:pt x="9540" y="867"/>
                  <a:pt x="9173" y="1368"/>
                  <a:pt x="8640" y="1668"/>
                </a:cubicBezTo>
                <a:cubicBezTo>
                  <a:pt x="7572" y="2335"/>
                  <a:pt x="6171" y="2202"/>
                  <a:pt x="5004" y="2635"/>
                </a:cubicBezTo>
                <a:cubicBezTo>
                  <a:pt x="4203" y="2935"/>
                  <a:pt x="3536" y="3436"/>
                  <a:pt x="2769" y="3769"/>
                </a:cubicBezTo>
                <a:cubicBezTo>
                  <a:pt x="2287" y="3955"/>
                  <a:pt x="1774" y="4047"/>
                  <a:pt x="1253" y="4047"/>
                </a:cubicBezTo>
                <a:cubicBezTo>
                  <a:pt x="837" y="4047"/>
                  <a:pt x="415" y="3988"/>
                  <a:pt x="0" y="3869"/>
                </a:cubicBezTo>
                <a:lnTo>
                  <a:pt x="0" y="3869"/>
                </a:lnTo>
                <a:cubicBezTo>
                  <a:pt x="184" y="4811"/>
                  <a:pt x="758" y="5162"/>
                  <a:pt x="1427" y="5162"/>
                </a:cubicBezTo>
                <a:cubicBezTo>
                  <a:pt x="1850" y="5162"/>
                  <a:pt x="2310" y="5023"/>
                  <a:pt x="2735" y="4803"/>
                </a:cubicBezTo>
                <a:cubicBezTo>
                  <a:pt x="3870" y="4236"/>
                  <a:pt x="6705" y="3803"/>
                  <a:pt x="8706" y="3503"/>
                </a:cubicBezTo>
                <a:cubicBezTo>
                  <a:pt x="10708" y="3236"/>
                  <a:pt x="10274" y="1868"/>
                  <a:pt x="9907" y="267"/>
                </a:cubicBezTo>
                <a:cubicBezTo>
                  <a:pt x="9907" y="167"/>
                  <a:pt x="9874" y="100"/>
                  <a:pt x="98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40"/>
          <p:cNvSpPr/>
          <p:nvPr/>
        </p:nvSpPr>
        <p:spPr>
          <a:xfrm>
            <a:off x="5788548" y="1955196"/>
            <a:ext cx="149244" cy="102486"/>
          </a:xfrm>
          <a:custGeom>
            <a:avLst/>
            <a:gdLst/>
            <a:ahLst/>
            <a:cxnLst/>
            <a:rect l="l" t="t" r="r" b="b"/>
            <a:pathLst>
              <a:path w="8340" h="6004" extrusionOk="0">
                <a:moveTo>
                  <a:pt x="6360" y="0"/>
                </a:moveTo>
                <a:cubicBezTo>
                  <a:pt x="6137" y="0"/>
                  <a:pt x="5863" y="105"/>
                  <a:pt x="5504" y="347"/>
                </a:cubicBezTo>
                <a:cubicBezTo>
                  <a:pt x="4270" y="1214"/>
                  <a:pt x="2936" y="1981"/>
                  <a:pt x="1501" y="2949"/>
                </a:cubicBezTo>
                <a:cubicBezTo>
                  <a:pt x="34" y="3916"/>
                  <a:pt x="0" y="4783"/>
                  <a:pt x="334" y="5417"/>
                </a:cubicBezTo>
                <a:cubicBezTo>
                  <a:pt x="551" y="5792"/>
                  <a:pt x="954" y="6003"/>
                  <a:pt x="1558" y="6003"/>
                </a:cubicBezTo>
                <a:cubicBezTo>
                  <a:pt x="1976" y="6003"/>
                  <a:pt x="2489" y="5902"/>
                  <a:pt x="3103" y="5684"/>
                </a:cubicBezTo>
                <a:cubicBezTo>
                  <a:pt x="4604" y="5150"/>
                  <a:pt x="6138" y="4216"/>
                  <a:pt x="7205" y="3749"/>
                </a:cubicBezTo>
                <a:cubicBezTo>
                  <a:pt x="8306" y="3316"/>
                  <a:pt x="8340" y="2782"/>
                  <a:pt x="7572" y="1381"/>
                </a:cubicBezTo>
                <a:cubicBezTo>
                  <a:pt x="7146" y="623"/>
                  <a:pt x="6905" y="0"/>
                  <a:pt x="6360"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40"/>
          <p:cNvSpPr/>
          <p:nvPr/>
        </p:nvSpPr>
        <p:spPr>
          <a:xfrm>
            <a:off x="5792127" y="1976920"/>
            <a:ext cx="145665" cy="81405"/>
          </a:xfrm>
          <a:custGeom>
            <a:avLst/>
            <a:gdLst/>
            <a:ahLst/>
            <a:cxnLst/>
            <a:rect l="l" t="t" r="r" b="b"/>
            <a:pathLst>
              <a:path w="8140" h="4769" extrusionOk="0">
                <a:moveTo>
                  <a:pt x="7272" y="0"/>
                </a:moveTo>
                <a:cubicBezTo>
                  <a:pt x="7172" y="33"/>
                  <a:pt x="7106" y="100"/>
                  <a:pt x="7106" y="200"/>
                </a:cubicBezTo>
                <a:cubicBezTo>
                  <a:pt x="7072" y="300"/>
                  <a:pt x="7106" y="434"/>
                  <a:pt x="7139" y="534"/>
                </a:cubicBezTo>
                <a:cubicBezTo>
                  <a:pt x="7172" y="834"/>
                  <a:pt x="7039" y="1134"/>
                  <a:pt x="6805" y="1368"/>
                </a:cubicBezTo>
                <a:cubicBezTo>
                  <a:pt x="6572" y="1535"/>
                  <a:pt x="6305" y="1701"/>
                  <a:pt x="6038" y="1801"/>
                </a:cubicBezTo>
                <a:lnTo>
                  <a:pt x="2269" y="3536"/>
                </a:lnTo>
                <a:cubicBezTo>
                  <a:pt x="1802" y="3769"/>
                  <a:pt x="1301" y="3903"/>
                  <a:pt x="768" y="3936"/>
                </a:cubicBezTo>
                <a:cubicBezTo>
                  <a:pt x="501" y="3936"/>
                  <a:pt x="234" y="3870"/>
                  <a:pt x="0" y="3736"/>
                </a:cubicBezTo>
                <a:lnTo>
                  <a:pt x="0" y="3736"/>
                </a:lnTo>
                <a:cubicBezTo>
                  <a:pt x="34" y="3903"/>
                  <a:pt x="67" y="4036"/>
                  <a:pt x="167" y="4203"/>
                </a:cubicBezTo>
                <a:cubicBezTo>
                  <a:pt x="360" y="4569"/>
                  <a:pt x="742" y="4768"/>
                  <a:pt x="1320" y="4768"/>
                </a:cubicBezTo>
                <a:cubicBezTo>
                  <a:pt x="1742" y="4768"/>
                  <a:pt x="2269" y="4662"/>
                  <a:pt x="2903" y="4437"/>
                </a:cubicBezTo>
                <a:cubicBezTo>
                  <a:pt x="4404" y="3903"/>
                  <a:pt x="5938" y="2969"/>
                  <a:pt x="7039" y="2535"/>
                </a:cubicBezTo>
                <a:cubicBezTo>
                  <a:pt x="8140" y="2068"/>
                  <a:pt x="8140" y="1568"/>
                  <a:pt x="7372" y="167"/>
                </a:cubicBezTo>
                <a:cubicBezTo>
                  <a:pt x="7339" y="134"/>
                  <a:pt x="7306" y="67"/>
                  <a:pt x="72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40"/>
          <p:cNvSpPr/>
          <p:nvPr/>
        </p:nvSpPr>
        <p:spPr>
          <a:xfrm>
            <a:off x="5907335" y="1950650"/>
            <a:ext cx="50160" cy="45719"/>
          </a:xfrm>
          <a:custGeom>
            <a:avLst/>
            <a:gdLst/>
            <a:ahLst/>
            <a:cxnLst/>
            <a:rect l="l" t="t" r="r" b="b"/>
            <a:pathLst>
              <a:path w="2803" h="2591" extrusionOk="0">
                <a:moveTo>
                  <a:pt x="1702" y="0"/>
                </a:moveTo>
                <a:cubicBezTo>
                  <a:pt x="1368" y="0"/>
                  <a:pt x="0" y="668"/>
                  <a:pt x="367" y="1835"/>
                </a:cubicBezTo>
                <a:cubicBezTo>
                  <a:pt x="541" y="2425"/>
                  <a:pt x="1066" y="2591"/>
                  <a:pt x="1562" y="2591"/>
                </a:cubicBezTo>
                <a:cubicBezTo>
                  <a:pt x="2022" y="2591"/>
                  <a:pt x="2457" y="2449"/>
                  <a:pt x="2569" y="2369"/>
                </a:cubicBezTo>
                <a:cubicBezTo>
                  <a:pt x="2802" y="2235"/>
                  <a:pt x="2636" y="1802"/>
                  <a:pt x="2402" y="1135"/>
                </a:cubicBezTo>
                <a:cubicBezTo>
                  <a:pt x="2235" y="634"/>
                  <a:pt x="2035" y="0"/>
                  <a:pt x="170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40"/>
          <p:cNvSpPr/>
          <p:nvPr/>
        </p:nvSpPr>
        <p:spPr>
          <a:xfrm>
            <a:off x="6020145" y="2060885"/>
            <a:ext cx="199995" cy="139356"/>
          </a:xfrm>
          <a:custGeom>
            <a:avLst/>
            <a:gdLst/>
            <a:ahLst/>
            <a:cxnLst/>
            <a:rect l="l" t="t" r="r" b="b"/>
            <a:pathLst>
              <a:path w="11176" h="8164" extrusionOk="0">
                <a:moveTo>
                  <a:pt x="7862" y="1"/>
                </a:moveTo>
                <a:cubicBezTo>
                  <a:pt x="7368" y="1"/>
                  <a:pt x="6901" y="316"/>
                  <a:pt x="6472" y="745"/>
                </a:cubicBezTo>
                <a:cubicBezTo>
                  <a:pt x="5572" y="1646"/>
                  <a:pt x="3070" y="3481"/>
                  <a:pt x="1569" y="4415"/>
                </a:cubicBezTo>
                <a:cubicBezTo>
                  <a:pt x="34" y="5382"/>
                  <a:pt x="1" y="5649"/>
                  <a:pt x="735" y="7150"/>
                </a:cubicBezTo>
                <a:cubicBezTo>
                  <a:pt x="1077" y="7884"/>
                  <a:pt x="1532" y="8164"/>
                  <a:pt x="2071" y="8164"/>
                </a:cubicBezTo>
                <a:cubicBezTo>
                  <a:pt x="2633" y="8164"/>
                  <a:pt x="3288" y="7859"/>
                  <a:pt x="4004" y="7450"/>
                </a:cubicBezTo>
                <a:cubicBezTo>
                  <a:pt x="5138" y="6816"/>
                  <a:pt x="7473" y="5749"/>
                  <a:pt x="9341" y="4882"/>
                </a:cubicBezTo>
                <a:cubicBezTo>
                  <a:pt x="11176" y="4048"/>
                  <a:pt x="10375" y="2847"/>
                  <a:pt x="9574" y="1413"/>
                </a:cubicBezTo>
                <a:cubicBezTo>
                  <a:pt x="8981" y="382"/>
                  <a:pt x="8405" y="1"/>
                  <a:pt x="7862"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40"/>
          <p:cNvSpPr/>
          <p:nvPr/>
        </p:nvSpPr>
        <p:spPr>
          <a:xfrm>
            <a:off x="5904937" y="2171188"/>
            <a:ext cx="134928" cy="110543"/>
          </a:xfrm>
          <a:custGeom>
            <a:avLst/>
            <a:gdLst/>
            <a:ahLst/>
            <a:cxnLst/>
            <a:rect l="l" t="t" r="r" b="b"/>
            <a:pathLst>
              <a:path w="7540" h="6476" extrusionOk="0">
                <a:moveTo>
                  <a:pt x="5137" y="1"/>
                </a:moveTo>
                <a:cubicBezTo>
                  <a:pt x="4890" y="1"/>
                  <a:pt x="4606" y="151"/>
                  <a:pt x="4237" y="519"/>
                </a:cubicBezTo>
                <a:cubicBezTo>
                  <a:pt x="3170" y="1620"/>
                  <a:pt x="2469" y="2187"/>
                  <a:pt x="1235" y="3421"/>
                </a:cubicBezTo>
                <a:cubicBezTo>
                  <a:pt x="1" y="4655"/>
                  <a:pt x="101" y="5523"/>
                  <a:pt x="568" y="6090"/>
                </a:cubicBezTo>
                <a:cubicBezTo>
                  <a:pt x="776" y="6342"/>
                  <a:pt x="1069" y="6475"/>
                  <a:pt x="1451" y="6475"/>
                </a:cubicBezTo>
                <a:cubicBezTo>
                  <a:pt x="1929" y="6475"/>
                  <a:pt x="2544" y="6267"/>
                  <a:pt x="3303" y="5823"/>
                </a:cubicBezTo>
                <a:cubicBezTo>
                  <a:pt x="4671" y="4989"/>
                  <a:pt x="5572" y="4188"/>
                  <a:pt x="6539" y="3554"/>
                </a:cubicBezTo>
                <a:cubicBezTo>
                  <a:pt x="7540" y="2921"/>
                  <a:pt x="7440" y="2387"/>
                  <a:pt x="6439" y="1153"/>
                </a:cubicBezTo>
                <a:cubicBezTo>
                  <a:pt x="5936" y="541"/>
                  <a:pt x="5606" y="1"/>
                  <a:pt x="5137"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40"/>
          <p:cNvSpPr/>
          <p:nvPr/>
        </p:nvSpPr>
        <p:spPr>
          <a:xfrm>
            <a:off x="5912703" y="2082572"/>
            <a:ext cx="306846" cy="195071"/>
          </a:xfrm>
          <a:custGeom>
            <a:avLst/>
            <a:gdLst/>
            <a:ahLst/>
            <a:cxnLst/>
            <a:rect l="l" t="t" r="r" b="b"/>
            <a:pathLst>
              <a:path w="17147" h="11428" extrusionOk="0">
                <a:moveTo>
                  <a:pt x="15445" y="0"/>
                </a:moveTo>
                <a:cubicBezTo>
                  <a:pt x="15512" y="334"/>
                  <a:pt x="15545" y="701"/>
                  <a:pt x="15478" y="1068"/>
                </a:cubicBezTo>
                <a:cubicBezTo>
                  <a:pt x="15278" y="1735"/>
                  <a:pt x="14811" y="2269"/>
                  <a:pt x="14211" y="2602"/>
                </a:cubicBezTo>
                <a:cubicBezTo>
                  <a:pt x="13577" y="2902"/>
                  <a:pt x="12943" y="3169"/>
                  <a:pt x="12309" y="3403"/>
                </a:cubicBezTo>
                <a:cubicBezTo>
                  <a:pt x="11576" y="3703"/>
                  <a:pt x="10908" y="4137"/>
                  <a:pt x="10308" y="4637"/>
                </a:cubicBezTo>
                <a:cubicBezTo>
                  <a:pt x="9874" y="5037"/>
                  <a:pt x="9407" y="5404"/>
                  <a:pt x="8874" y="5704"/>
                </a:cubicBezTo>
                <a:cubicBezTo>
                  <a:pt x="8434" y="5946"/>
                  <a:pt x="7950" y="6058"/>
                  <a:pt x="7471" y="6058"/>
                </a:cubicBezTo>
                <a:cubicBezTo>
                  <a:pt x="7224" y="6058"/>
                  <a:pt x="6977" y="6028"/>
                  <a:pt x="6739" y="5971"/>
                </a:cubicBezTo>
                <a:lnTo>
                  <a:pt x="6739" y="5971"/>
                </a:lnTo>
                <a:cubicBezTo>
                  <a:pt x="7078" y="6667"/>
                  <a:pt x="7528" y="6931"/>
                  <a:pt x="8061" y="6931"/>
                </a:cubicBezTo>
                <a:cubicBezTo>
                  <a:pt x="8627" y="6931"/>
                  <a:pt x="9286" y="6633"/>
                  <a:pt x="10008" y="6238"/>
                </a:cubicBezTo>
                <a:cubicBezTo>
                  <a:pt x="11109" y="5604"/>
                  <a:pt x="13477" y="4504"/>
                  <a:pt x="15312" y="3670"/>
                </a:cubicBezTo>
                <a:cubicBezTo>
                  <a:pt x="17146" y="2836"/>
                  <a:pt x="16346" y="1635"/>
                  <a:pt x="15578" y="201"/>
                </a:cubicBezTo>
                <a:lnTo>
                  <a:pt x="15545" y="201"/>
                </a:lnTo>
                <a:cubicBezTo>
                  <a:pt x="15512" y="134"/>
                  <a:pt x="15478" y="67"/>
                  <a:pt x="15445" y="0"/>
                </a:cubicBezTo>
                <a:close/>
                <a:moveTo>
                  <a:pt x="6005" y="6138"/>
                </a:moveTo>
                <a:cubicBezTo>
                  <a:pt x="5871" y="6772"/>
                  <a:pt x="5538" y="7306"/>
                  <a:pt x="5004" y="7706"/>
                </a:cubicBezTo>
                <a:cubicBezTo>
                  <a:pt x="4404" y="8173"/>
                  <a:pt x="3670" y="8540"/>
                  <a:pt x="3103" y="9040"/>
                </a:cubicBezTo>
                <a:cubicBezTo>
                  <a:pt x="2703" y="9440"/>
                  <a:pt x="2369" y="9874"/>
                  <a:pt x="2002" y="10308"/>
                </a:cubicBezTo>
                <a:cubicBezTo>
                  <a:pt x="1649" y="10731"/>
                  <a:pt x="1147" y="10972"/>
                  <a:pt x="636" y="10972"/>
                </a:cubicBezTo>
                <a:cubicBezTo>
                  <a:pt x="422" y="10972"/>
                  <a:pt x="207" y="10930"/>
                  <a:pt x="1" y="10841"/>
                </a:cubicBezTo>
                <a:lnTo>
                  <a:pt x="1" y="10841"/>
                </a:lnTo>
                <a:cubicBezTo>
                  <a:pt x="34" y="10908"/>
                  <a:pt x="67" y="10975"/>
                  <a:pt x="134" y="11042"/>
                </a:cubicBezTo>
                <a:cubicBezTo>
                  <a:pt x="342" y="11294"/>
                  <a:pt x="635" y="11427"/>
                  <a:pt x="1017" y="11427"/>
                </a:cubicBezTo>
                <a:cubicBezTo>
                  <a:pt x="1495" y="11427"/>
                  <a:pt x="2110" y="11219"/>
                  <a:pt x="2869" y="10775"/>
                </a:cubicBezTo>
                <a:cubicBezTo>
                  <a:pt x="4237" y="9974"/>
                  <a:pt x="5138" y="9174"/>
                  <a:pt x="6105" y="8506"/>
                </a:cubicBezTo>
                <a:cubicBezTo>
                  <a:pt x="7106" y="7873"/>
                  <a:pt x="7006" y="7339"/>
                  <a:pt x="6005" y="6138"/>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40"/>
          <p:cNvSpPr/>
          <p:nvPr/>
        </p:nvSpPr>
        <p:spPr>
          <a:xfrm>
            <a:off x="5999261" y="2163136"/>
            <a:ext cx="53739" cy="45719"/>
          </a:xfrm>
          <a:custGeom>
            <a:avLst/>
            <a:gdLst/>
            <a:ahLst/>
            <a:cxnLst/>
            <a:rect l="l" t="t" r="r" b="b"/>
            <a:pathLst>
              <a:path w="3003" h="2641" extrusionOk="0">
                <a:moveTo>
                  <a:pt x="1627" y="0"/>
                </a:moveTo>
                <a:cubicBezTo>
                  <a:pt x="1618" y="0"/>
                  <a:pt x="1610" y="1"/>
                  <a:pt x="1602" y="2"/>
                </a:cubicBezTo>
                <a:cubicBezTo>
                  <a:pt x="1268" y="68"/>
                  <a:pt x="0" y="936"/>
                  <a:pt x="534" y="2036"/>
                </a:cubicBezTo>
                <a:cubicBezTo>
                  <a:pt x="756" y="2495"/>
                  <a:pt x="1152" y="2641"/>
                  <a:pt x="1552" y="2641"/>
                </a:cubicBezTo>
                <a:cubicBezTo>
                  <a:pt x="2114" y="2641"/>
                  <a:pt x="2686" y="2353"/>
                  <a:pt x="2802" y="2237"/>
                </a:cubicBezTo>
                <a:cubicBezTo>
                  <a:pt x="3003" y="2070"/>
                  <a:pt x="2769" y="1636"/>
                  <a:pt x="2435" y="1036"/>
                </a:cubicBezTo>
                <a:cubicBezTo>
                  <a:pt x="2209" y="549"/>
                  <a:pt x="1919" y="0"/>
                  <a:pt x="16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40"/>
          <p:cNvSpPr/>
          <p:nvPr/>
        </p:nvSpPr>
        <p:spPr>
          <a:xfrm>
            <a:off x="6105504" y="2146404"/>
            <a:ext cx="162397" cy="118207"/>
          </a:xfrm>
          <a:custGeom>
            <a:avLst/>
            <a:gdLst/>
            <a:ahLst/>
            <a:cxnLst/>
            <a:rect l="l" t="t" r="r" b="b"/>
            <a:pathLst>
              <a:path w="9075" h="6925" extrusionOk="0">
                <a:moveTo>
                  <a:pt x="6358" y="1"/>
                </a:moveTo>
                <a:cubicBezTo>
                  <a:pt x="6052" y="1"/>
                  <a:pt x="5729" y="119"/>
                  <a:pt x="5371" y="370"/>
                </a:cubicBezTo>
                <a:cubicBezTo>
                  <a:pt x="4104" y="1237"/>
                  <a:pt x="2870" y="2104"/>
                  <a:pt x="1702" y="3005"/>
                </a:cubicBezTo>
                <a:cubicBezTo>
                  <a:pt x="268" y="4072"/>
                  <a:pt x="1" y="4372"/>
                  <a:pt x="768" y="5773"/>
                </a:cubicBezTo>
                <a:cubicBezTo>
                  <a:pt x="1179" y="6558"/>
                  <a:pt x="1486" y="6924"/>
                  <a:pt x="2004" y="6924"/>
                </a:cubicBezTo>
                <a:cubicBezTo>
                  <a:pt x="2411" y="6924"/>
                  <a:pt x="2949" y="6699"/>
                  <a:pt x="3770" y="6274"/>
                </a:cubicBezTo>
                <a:cubicBezTo>
                  <a:pt x="4871" y="5707"/>
                  <a:pt x="5772" y="5040"/>
                  <a:pt x="7907" y="3839"/>
                </a:cubicBezTo>
                <a:cubicBezTo>
                  <a:pt x="9074" y="3172"/>
                  <a:pt x="8907" y="2338"/>
                  <a:pt x="7940" y="1070"/>
                </a:cubicBezTo>
                <a:cubicBezTo>
                  <a:pt x="7404" y="384"/>
                  <a:pt x="6909" y="1"/>
                  <a:pt x="6358"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40"/>
          <p:cNvSpPr/>
          <p:nvPr/>
        </p:nvSpPr>
        <p:spPr>
          <a:xfrm>
            <a:off x="6019554" y="2243090"/>
            <a:ext cx="106869" cy="83829"/>
          </a:xfrm>
          <a:custGeom>
            <a:avLst/>
            <a:gdLst/>
            <a:ahLst/>
            <a:cxnLst/>
            <a:rect l="l" t="t" r="r" b="b"/>
            <a:pathLst>
              <a:path w="5972" h="4911" extrusionOk="0">
                <a:moveTo>
                  <a:pt x="3765" y="0"/>
                </a:moveTo>
                <a:cubicBezTo>
                  <a:pt x="3525" y="0"/>
                  <a:pt x="3231" y="131"/>
                  <a:pt x="2803" y="437"/>
                </a:cubicBezTo>
                <a:cubicBezTo>
                  <a:pt x="2169" y="871"/>
                  <a:pt x="1568" y="1404"/>
                  <a:pt x="1068" y="1972"/>
                </a:cubicBezTo>
                <a:cubicBezTo>
                  <a:pt x="1" y="3272"/>
                  <a:pt x="101" y="4073"/>
                  <a:pt x="568" y="4607"/>
                </a:cubicBezTo>
                <a:cubicBezTo>
                  <a:pt x="767" y="4806"/>
                  <a:pt x="1020" y="4910"/>
                  <a:pt x="1334" y="4910"/>
                </a:cubicBezTo>
                <a:cubicBezTo>
                  <a:pt x="1808" y="4910"/>
                  <a:pt x="2421" y="4674"/>
                  <a:pt x="3203" y="4173"/>
                </a:cubicBezTo>
                <a:cubicBezTo>
                  <a:pt x="4470" y="3339"/>
                  <a:pt x="4037" y="3606"/>
                  <a:pt x="4904" y="2939"/>
                </a:cubicBezTo>
                <a:cubicBezTo>
                  <a:pt x="5805" y="2238"/>
                  <a:pt x="5971" y="2038"/>
                  <a:pt x="4937" y="937"/>
                </a:cubicBezTo>
                <a:cubicBezTo>
                  <a:pt x="4431" y="389"/>
                  <a:pt x="4178" y="0"/>
                  <a:pt x="3765"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40"/>
          <p:cNvSpPr/>
          <p:nvPr/>
        </p:nvSpPr>
        <p:spPr>
          <a:xfrm>
            <a:off x="6030291" y="2156586"/>
            <a:ext cx="237610" cy="166224"/>
          </a:xfrm>
          <a:custGeom>
            <a:avLst/>
            <a:gdLst/>
            <a:ahLst/>
            <a:cxnLst/>
            <a:rect l="l" t="t" r="r" b="b"/>
            <a:pathLst>
              <a:path w="13278" h="9738" extrusionOk="0">
                <a:moveTo>
                  <a:pt x="11709" y="1"/>
                </a:moveTo>
                <a:cubicBezTo>
                  <a:pt x="11843" y="468"/>
                  <a:pt x="11743" y="935"/>
                  <a:pt x="11476" y="1335"/>
                </a:cubicBezTo>
                <a:cubicBezTo>
                  <a:pt x="11042" y="1902"/>
                  <a:pt x="10342" y="2102"/>
                  <a:pt x="9775" y="2502"/>
                </a:cubicBezTo>
                <a:cubicBezTo>
                  <a:pt x="8741" y="3203"/>
                  <a:pt x="8140" y="4437"/>
                  <a:pt x="7039" y="5038"/>
                </a:cubicBezTo>
                <a:cubicBezTo>
                  <a:pt x="6594" y="5285"/>
                  <a:pt x="6112" y="5422"/>
                  <a:pt x="5620" y="5422"/>
                </a:cubicBezTo>
                <a:cubicBezTo>
                  <a:pt x="5449" y="5422"/>
                  <a:pt x="5277" y="5406"/>
                  <a:pt x="5105" y="5371"/>
                </a:cubicBezTo>
                <a:lnTo>
                  <a:pt x="5038" y="5371"/>
                </a:lnTo>
                <a:cubicBezTo>
                  <a:pt x="5434" y="6037"/>
                  <a:pt x="5732" y="6343"/>
                  <a:pt x="6211" y="6343"/>
                </a:cubicBezTo>
                <a:cubicBezTo>
                  <a:pt x="6621" y="6343"/>
                  <a:pt x="7161" y="6120"/>
                  <a:pt x="8007" y="5705"/>
                </a:cubicBezTo>
                <a:cubicBezTo>
                  <a:pt x="9107" y="5138"/>
                  <a:pt x="9975" y="4471"/>
                  <a:pt x="12110" y="3270"/>
                </a:cubicBezTo>
                <a:cubicBezTo>
                  <a:pt x="13277" y="2603"/>
                  <a:pt x="13110" y="1769"/>
                  <a:pt x="12143" y="501"/>
                </a:cubicBezTo>
                <a:cubicBezTo>
                  <a:pt x="12010" y="334"/>
                  <a:pt x="11876" y="167"/>
                  <a:pt x="11709" y="1"/>
                </a:cubicBezTo>
                <a:close/>
                <a:moveTo>
                  <a:pt x="4437" y="5838"/>
                </a:moveTo>
                <a:cubicBezTo>
                  <a:pt x="4404" y="6205"/>
                  <a:pt x="4204" y="6539"/>
                  <a:pt x="3937" y="6772"/>
                </a:cubicBezTo>
                <a:cubicBezTo>
                  <a:pt x="3637" y="7006"/>
                  <a:pt x="3337" y="7206"/>
                  <a:pt x="3003" y="7373"/>
                </a:cubicBezTo>
                <a:cubicBezTo>
                  <a:pt x="2469" y="7706"/>
                  <a:pt x="1969" y="8073"/>
                  <a:pt x="1535" y="8507"/>
                </a:cubicBezTo>
                <a:cubicBezTo>
                  <a:pt x="1302" y="8807"/>
                  <a:pt x="1002" y="9074"/>
                  <a:pt x="668" y="9274"/>
                </a:cubicBezTo>
                <a:cubicBezTo>
                  <a:pt x="503" y="9356"/>
                  <a:pt x="316" y="9416"/>
                  <a:pt x="125" y="9416"/>
                </a:cubicBezTo>
                <a:cubicBezTo>
                  <a:pt x="84" y="9416"/>
                  <a:pt x="42" y="9413"/>
                  <a:pt x="1" y="9407"/>
                </a:cubicBezTo>
                <a:lnTo>
                  <a:pt x="1" y="9407"/>
                </a:lnTo>
                <a:cubicBezTo>
                  <a:pt x="191" y="9625"/>
                  <a:pt x="449" y="9737"/>
                  <a:pt x="772" y="9737"/>
                </a:cubicBezTo>
                <a:cubicBezTo>
                  <a:pt x="1242" y="9737"/>
                  <a:pt x="1852" y="9501"/>
                  <a:pt x="2603" y="9007"/>
                </a:cubicBezTo>
                <a:cubicBezTo>
                  <a:pt x="3870" y="8173"/>
                  <a:pt x="3437" y="8440"/>
                  <a:pt x="4337" y="7740"/>
                </a:cubicBezTo>
                <a:cubicBezTo>
                  <a:pt x="5238" y="7072"/>
                  <a:pt x="5371" y="6872"/>
                  <a:pt x="4437" y="5838"/>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40"/>
          <p:cNvSpPr/>
          <p:nvPr/>
        </p:nvSpPr>
        <p:spPr>
          <a:xfrm>
            <a:off x="6085211" y="2228005"/>
            <a:ext cx="53148" cy="45719"/>
          </a:xfrm>
          <a:custGeom>
            <a:avLst/>
            <a:gdLst/>
            <a:ahLst/>
            <a:cxnLst/>
            <a:rect l="l" t="t" r="r" b="b"/>
            <a:pathLst>
              <a:path w="2970" h="2540" extrusionOk="0">
                <a:moveTo>
                  <a:pt x="1514" y="1"/>
                </a:moveTo>
                <a:cubicBezTo>
                  <a:pt x="1488" y="1"/>
                  <a:pt x="1461" y="5"/>
                  <a:pt x="1435" y="13"/>
                </a:cubicBezTo>
                <a:cubicBezTo>
                  <a:pt x="1135" y="79"/>
                  <a:pt x="1" y="1047"/>
                  <a:pt x="601" y="2047"/>
                </a:cubicBezTo>
                <a:cubicBezTo>
                  <a:pt x="822" y="2416"/>
                  <a:pt x="1156" y="2540"/>
                  <a:pt x="1499" y="2540"/>
                </a:cubicBezTo>
                <a:cubicBezTo>
                  <a:pt x="2086" y="2540"/>
                  <a:pt x="2697" y="2174"/>
                  <a:pt x="2803" y="2047"/>
                </a:cubicBezTo>
                <a:cubicBezTo>
                  <a:pt x="2970" y="1847"/>
                  <a:pt x="2703" y="1480"/>
                  <a:pt x="2369" y="913"/>
                </a:cubicBezTo>
                <a:cubicBezTo>
                  <a:pt x="2123" y="514"/>
                  <a:pt x="1821" y="1"/>
                  <a:pt x="15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40"/>
          <p:cNvSpPr/>
          <p:nvPr/>
        </p:nvSpPr>
        <p:spPr>
          <a:xfrm>
            <a:off x="5941353" y="1971480"/>
            <a:ext cx="227445" cy="149973"/>
          </a:xfrm>
          <a:custGeom>
            <a:avLst/>
            <a:gdLst/>
            <a:ahLst/>
            <a:cxnLst/>
            <a:rect l="l" t="t" r="r" b="b"/>
            <a:pathLst>
              <a:path w="12710" h="8786" extrusionOk="0">
                <a:moveTo>
                  <a:pt x="9601" y="0"/>
                </a:moveTo>
                <a:cubicBezTo>
                  <a:pt x="9126" y="0"/>
                  <a:pt x="8656" y="266"/>
                  <a:pt x="8240" y="638"/>
                </a:cubicBezTo>
                <a:cubicBezTo>
                  <a:pt x="7273" y="1438"/>
                  <a:pt x="3136" y="3673"/>
                  <a:pt x="1569" y="4507"/>
                </a:cubicBezTo>
                <a:cubicBezTo>
                  <a:pt x="1" y="5341"/>
                  <a:pt x="234" y="6142"/>
                  <a:pt x="835" y="7709"/>
                </a:cubicBezTo>
                <a:cubicBezTo>
                  <a:pt x="1139" y="8488"/>
                  <a:pt x="1632" y="8785"/>
                  <a:pt x="2175" y="8785"/>
                </a:cubicBezTo>
                <a:cubicBezTo>
                  <a:pt x="2703" y="8785"/>
                  <a:pt x="3277" y="8504"/>
                  <a:pt x="3770" y="8110"/>
                </a:cubicBezTo>
                <a:cubicBezTo>
                  <a:pt x="4771" y="7309"/>
                  <a:pt x="8874" y="5675"/>
                  <a:pt x="10808" y="4974"/>
                </a:cubicBezTo>
                <a:cubicBezTo>
                  <a:pt x="12710" y="4307"/>
                  <a:pt x="12009" y="3039"/>
                  <a:pt x="11309" y="1538"/>
                </a:cubicBezTo>
                <a:cubicBezTo>
                  <a:pt x="10791" y="411"/>
                  <a:pt x="10192" y="0"/>
                  <a:pt x="9601"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40"/>
          <p:cNvSpPr/>
          <p:nvPr/>
        </p:nvSpPr>
        <p:spPr>
          <a:xfrm>
            <a:off x="5820777" y="2084918"/>
            <a:ext cx="145665" cy="111942"/>
          </a:xfrm>
          <a:custGeom>
            <a:avLst/>
            <a:gdLst/>
            <a:ahLst/>
            <a:cxnLst/>
            <a:rect l="l" t="t" r="r" b="b"/>
            <a:pathLst>
              <a:path w="8140" h="6558" extrusionOk="0">
                <a:moveTo>
                  <a:pt x="5878" y="0"/>
                </a:moveTo>
                <a:cubicBezTo>
                  <a:pt x="5635" y="0"/>
                  <a:pt x="5347" y="138"/>
                  <a:pt x="4971" y="470"/>
                </a:cubicBezTo>
                <a:cubicBezTo>
                  <a:pt x="3837" y="1471"/>
                  <a:pt x="2636" y="2371"/>
                  <a:pt x="1302" y="3505"/>
                </a:cubicBezTo>
                <a:cubicBezTo>
                  <a:pt x="1" y="4639"/>
                  <a:pt x="67" y="5540"/>
                  <a:pt x="468" y="6107"/>
                </a:cubicBezTo>
                <a:cubicBezTo>
                  <a:pt x="679" y="6400"/>
                  <a:pt x="1001" y="6558"/>
                  <a:pt x="1442" y="6558"/>
                </a:cubicBezTo>
                <a:cubicBezTo>
                  <a:pt x="1906" y="6558"/>
                  <a:pt x="2501" y="6383"/>
                  <a:pt x="3236" y="6007"/>
                </a:cubicBezTo>
                <a:cubicBezTo>
                  <a:pt x="4704" y="5273"/>
                  <a:pt x="6072" y="4172"/>
                  <a:pt x="7106" y="3605"/>
                </a:cubicBezTo>
                <a:cubicBezTo>
                  <a:pt x="8140" y="3005"/>
                  <a:pt x="8106" y="2471"/>
                  <a:pt x="7139" y="1204"/>
                </a:cubicBezTo>
                <a:cubicBezTo>
                  <a:pt x="6671" y="557"/>
                  <a:pt x="6367" y="0"/>
                  <a:pt x="5878"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40"/>
          <p:cNvSpPr/>
          <p:nvPr/>
        </p:nvSpPr>
        <p:spPr>
          <a:xfrm>
            <a:off x="5826754" y="2000792"/>
            <a:ext cx="342045" cy="192187"/>
          </a:xfrm>
          <a:custGeom>
            <a:avLst/>
            <a:gdLst/>
            <a:ahLst/>
            <a:cxnLst/>
            <a:rect l="l" t="t" r="r" b="b"/>
            <a:pathLst>
              <a:path w="19114" h="11259" extrusionOk="0">
                <a:moveTo>
                  <a:pt x="17780" y="0"/>
                </a:moveTo>
                <a:cubicBezTo>
                  <a:pt x="17813" y="334"/>
                  <a:pt x="17813" y="634"/>
                  <a:pt x="17713" y="901"/>
                </a:cubicBezTo>
                <a:cubicBezTo>
                  <a:pt x="17579" y="1168"/>
                  <a:pt x="17413" y="1401"/>
                  <a:pt x="17212" y="1568"/>
                </a:cubicBezTo>
                <a:cubicBezTo>
                  <a:pt x="15778" y="2869"/>
                  <a:pt x="13677" y="2936"/>
                  <a:pt x="11975" y="3836"/>
                </a:cubicBezTo>
                <a:cubicBezTo>
                  <a:pt x="11141" y="4270"/>
                  <a:pt x="10441" y="4904"/>
                  <a:pt x="9607" y="5338"/>
                </a:cubicBezTo>
                <a:cubicBezTo>
                  <a:pt x="9104" y="5644"/>
                  <a:pt x="8543" y="5792"/>
                  <a:pt x="7982" y="5792"/>
                </a:cubicBezTo>
                <a:cubicBezTo>
                  <a:pt x="7687" y="5792"/>
                  <a:pt x="7392" y="5751"/>
                  <a:pt x="7105" y="5671"/>
                </a:cubicBezTo>
                <a:lnTo>
                  <a:pt x="7105" y="5671"/>
                </a:lnTo>
                <a:cubicBezTo>
                  <a:pt x="7139" y="5771"/>
                  <a:pt x="7205" y="5905"/>
                  <a:pt x="7239" y="6071"/>
                </a:cubicBezTo>
                <a:cubicBezTo>
                  <a:pt x="7543" y="6850"/>
                  <a:pt x="8028" y="7147"/>
                  <a:pt x="8567" y="7147"/>
                </a:cubicBezTo>
                <a:cubicBezTo>
                  <a:pt x="9090" y="7147"/>
                  <a:pt x="9664" y="6866"/>
                  <a:pt x="10174" y="6472"/>
                </a:cubicBezTo>
                <a:cubicBezTo>
                  <a:pt x="11208" y="5671"/>
                  <a:pt x="15311" y="4037"/>
                  <a:pt x="17212" y="3336"/>
                </a:cubicBezTo>
                <a:cubicBezTo>
                  <a:pt x="19114" y="2669"/>
                  <a:pt x="18447" y="1468"/>
                  <a:pt x="17780" y="0"/>
                </a:cubicBezTo>
                <a:close/>
                <a:moveTo>
                  <a:pt x="6972" y="6071"/>
                </a:moveTo>
                <a:lnTo>
                  <a:pt x="6972" y="6071"/>
                </a:lnTo>
                <a:cubicBezTo>
                  <a:pt x="6872" y="6372"/>
                  <a:pt x="6738" y="6605"/>
                  <a:pt x="6505" y="6805"/>
                </a:cubicBezTo>
                <a:cubicBezTo>
                  <a:pt x="6171" y="7106"/>
                  <a:pt x="5771" y="7339"/>
                  <a:pt x="5371" y="7539"/>
                </a:cubicBezTo>
                <a:cubicBezTo>
                  <a:pt x="4704" y="7906"/>
                  <a:pt x="4070" y="8306"/>
                  <a:pt x="3503" y="8807"/>
                </a:cubicBezTo>
                <a:cubicBezTo>
                  <a:pt x="3002" y="9274"/>
                  <a:pt x="2435" y="9741"/>
                  <a:pt x="1835" y="10141"/>
                </a:cubicBezTo>
                <a:cubicBezTo>
                  <a:pt x="1451" y="10405"/>
                  <a:pt x="997" y="10531"/>
                  <a:pt x="537" y="10531"/>
                </a:cubicBezTo>
                <a:cubicBezTo>
                  <a:pt x="358" y="10531"/>
                  <a:pt x="178" y="10512"/>
                  <a:pt x="0" y="10475"/>
                </a:cubicBezTo>
                <a:lnTo>
                  <a:pt x="0" y="10475"/>
                </a:lnTo>
                <a:cubicBezTo>
                  <a:pt x="34" y="10608"/>
                  <a:pt x="100" y="10708"/>
                  <a:pt x="167" y="10808"/>
                </a:cubicBezTo>
                <a:cubicBezTo>
                  <a:pt x="378" y="11101"/>
                  <a:pt x="701" y="11259"/>
                  <a:pt x="1142" y="11259"/>
                </a:cubicBezTo>
                <a:cubicBezTo>
                  <a:pt x="1605" y="11259"/>
                  <a:pt x="2200" y="11084"/>
                  <a:pt x="2936" y="10708"/>
                </a:cubicBezTo>
                <a:cubicBezTo>
                  <a:pt x="4403" y="9974"/>
                  <a:pt x="5771" y="8873"/>
                  <a:pt x="6805" y="8306"/>
                </a:cubicBezTo>
                <a:cubicBezTo>
                  <a:pt x="7839" y="7739"/>
                  <a:pt x="7772" y="7239"/>
                  <a:pt x="6972" y="607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40"/>
          <p:cNvSpPr/>
          <p:nvPr/>
        </p:nvSpPr>
        <p:spPr>
          <a:xfrm>
            <a:off x="5929417" y="2078367"/>
            <a:ext cx="52558" cy="45719"/>
          </a:xfrm>
          <a:custGeom>
            <a:avLst/>
            <a:gdLst/>
            <a:ahLst/>
            <a:cxnLst/>
            <a:rect l="l" t="t" r="r" b="b"/>
            <a:pathLst>
              <a:path w="2937" h="2628" extrusionOk="0">
                <a:moveTo>
                  <a:pt x="1665" y="0"/>
                </a:moveTo>
                <a:cubicBezTo>
                  <a:pt x="1655" y="0"/>
                  <a:pt x="1645" y="1"/>
                  <a:pt x="1635" y="2"/>
                </a:cubicBezTo>
                <a:cubicBezTo>
                  <a:pt x="1302" y="35"/>
                  <a:pt x="1" y="869"/>
                  <a:pt x="501" y="1970"/>
                </a:cubicBezTo>
                <a:cubicBezTo>
                  <a:pt x="708" y="2472"/>
                  <a:pt x="1131" y="2628"/>
                  <a:pt x="1555" y="2628"/>
                </a:cubicBezTo>
                <a:cubicBezTo>
                  <a:pt x="2088" y="2628"/>
                  <a:pt x="2624" y="2382"/>
                  <a:pt x="2736" y="2270"/>
                </a:cubicBezTo>
                <a:cubicBezTo>
                  <a:pt x="2936" y="2070"/>
                  <a:pt x="2736" y="1636"/>
                  <a:pt x="2436" y="1036"/>
                </a:cubicBezTo>
                <a:cubicBezTo>
                  <a:pt x="2241" y="518"/>
                  <a:pt x="1985" y="0"/>
                  <a:pt x="16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40"/>
          <p:cNvSpPr/>
          <p:nvPr/>
        </p:nvSpPr>
        <p:spPr>
          <a:xfrm>
            <a:off x="5749752" y="1602646"/>
            <a:ext cx="174315" cy="200193"/>
          </a:xfrm>
          <a:custGeom>
            <a:avLst/>
            <a:gdLst/>
            <a:ahLst/>
            <a:cxnLst/>
            <a:rect l="l" t="t" r="r" b="b"/>
            <a:pathLst>
              <a:path w="9741" h="11728" extrusionOk="0">
                <a:moveTo>
                  <a:pt x="6438" y="0"/>
                </a:moveTo>
                <a:lnTo>
                  <a:pt x="0" y="3736"/>
                </a:lnTo>
                <a:lnTo>
                  <a:pt x="2569" y="9474"/>
                </a:lnTo>
                <a:cubicBezTo>
                  <a:pt x="2602" y="9574"/>
                  <a:pt x="2702" y="9674"/>
                  <a:pt x="2802" y="9740"/>
                </a:cubicBezTo>
                <a:lnTo>
                  <a:pt x="6104" y="11642"/>
                </a:lnTo>
                <a:cubicBezTo>
                  <a:pt x="6202" y="11700"/>
                  <a:pt x="6308" y="11727"/>
                  <a:pt x="6412" y="11727"/>
                </a:cubicBezTo>
                <a:cubicBezTo>
                  <a:pt x="6663" y="11727"/>
                  <a:pt x="6901" y="11568"/>
                  <a:pt x="6972" y="11308"/>
                </a:cubicBezTo>
                <a:lnTo>
                  <a:pt x="9740" y="1902"/>
                </a:lnTo>
                <a:lnTo>
                  <a:pt x="6438" y="0"/>
                </a:ln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40"/>
          <p:cNvSpPr/>
          <p:nvPr/>
        </p:nvSpPr>
        <p:spPr>
          <a:xfrm>
            <a:off x="5602905" y="1134799"/>
            <a:ext cx="447715" cy="630056"/>
          </a:xfrm>
          <a:custGeom>
            <a:avLst/>
            <a:gdLst/>
            <a:ahLst/>
            <a:cxnLst/>
            <a:rect l="l" t="t" r="r" b="b"/>
            <a:pathLst>
              <a:path w="25019" h="36911" extrusionOk="0">
                <a:moveTo>
                  <a:pt x="20982" y="0"/>
                </a:moveTo>
                <a:cubicBezTo>
                  <a:pt x="20798" y="0"/>
                  <a:pt x="20615" y="42"/>
                  <a:pt x="20448" y="126"/>
                </a:cubicBezTo>
                <a:lnTo>
                  <a:pt x="501" y="11634"/>
                </a:lnTo>
                <a:cubicBezTo>
                  <a:pt x="200" y="11834"/>
                  <a:pt x="0" y="12167"/>
                  <a:pt x="0" y="12534"/>
                </a:cubicBezTo>
                <a:lnTo>
                  <a:pt x="0" y="34217"/>
                </a:lnTo>
                <a:cubicBezTo>
                  <a:pt x="34" y="34584"/>
                  <a:pt x="234" y="34917"/>
                  <a:pt x="534" y="35117"/>
                </a:cubicBezTo>
                <a:lnTo>
                  <a:pt x="3503" y="36785"/>
                </a:lnTo>
                <a:cubicBezTo>
                  <a:pt x="3653" y="36869"/>
                  <a:pt x="3828" y="36910"/>
                  <a:pt x="4007" y="36910"/>
                </a:cubicBezTo>
                <a:cubicBezTo>
                  <a:pt x="4187" y="36910"/>
                  <a:pt x="4370" y="36869"/>
                  <a:pt x="4537" y="36785"/>
                </a:cubicBezTo>
                <a:lnTo>
                  <a:pt x="24484" y="25277"/>
                </a:lnTo>
                <a:cubicBezTo>
                  <a:pt x="24785" y="25077"/>
                  <a:pt x="24985" y="24743"/>
                  <a:pt x="25018" y="24376"/>
                </a:cubicBezTo>
                <a:lnTo>
                  <a:pt x="24985" y="2694"/>
                </a:lnTo>
                <a:cubicBezTo>
                  <a:pt x="24985" y="2327"/>
                  <a:pt x="24785" y="1994"/>
                  <a:pt x="24484" y="1793"/>
                </a:cubicBezTo>
                <a:lnTo>
                  <a:pt x="21516" y="126"/>
                </a:lnTo>
                <a:cubicBezTo>
                  <a:pt x="21349" y="42"/>
                  <a:pt x="21165" y="0"/>
                  <a:pt x="20982" y="0"/>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40"/>
          <p:cNvSpPr/>
          <p:nvPr/>
        </p:nvSpPr>
        <p:spPr>
          <a:xfrm>
            <a:off x="5605894" y="1134799"/>
            <a:ext cx="444118" cy="243566"/>
          </a:xfrm>
          <a:custGeom>
            <a:avLst/>
            <a:gdLst/>
            <a:ahLst/>
            <a:cxnLst/>
            <a:rect l="l" t="t" r="r" b="b"/>
            <a:pathLst>
              <a:path w="24818" h="14269" extrusionOk="0">
                <a:moveTo>
                  <a:pt x="20815" y="0"/>
                </a:moveTo>
                <a:cubicBezTo>
                  <a:pt x="20631" y="0"/>
                  <a:pt x="20448" y="42"/>
                  <a:pt x="20281" y="126"/>
                </a:cubicBezTo>
                <a:lnTo>
                  <a:pt x="334" y="11634"/>
                </a:lnTo>
                <a:cubicBezTo>
                  <a:pt x="200" y="11734"/>
                  <a:pt x="67" y="11834"/>
                  <a:pt x="0" y="12001"/>
                </a:cubicBezTo>
                <a:lnTo>
                  <a:pt x="3970" y="14269"/>
                </a:lnTo>
                <a:cubicBezTo>
                  <a:pt x="4070" y="14136"/>
                  <a:pt x="4203" y="14002"/>
                  <a:pt x="4370" y="13902"/>
                </a:cubicBezTo>
                <a:lnTo>
                  <a:pt x="24317" y="2360"/>
                </a:lnTo>
                <a:cubicBezTo>
                  <a:pt x="24387" y="2321"/>
                  <a:pt x="24457" y="2302"/>
                  <a:pt x="24521" y="2302"/>
                </a:cubicBezTo>
                <a:cubicBezTo>
                  <a:pt x="24672" y="2302"/>
                  <a:pt x="24794" y="2407"/>
                  <a:pt x="24818" y="2594"/>
                </a:cubicBezTo>
                <a:cubicBezTo>
                  <a:pt x="24784" y="2260"/>
                  <a:pt x="24584" y="1960"/>
                  <a:pt x="24317" y="1793"/>
                </a:cubicBezTo>
                <a:lnTo>
                  <a:pt x="21349" y="126"/>
                </a:lnTo>
                <a:cubicBezTo>
                  <a:pt x="21182" y="42"/>
                  <a:pt x="20998" y="0"/>
                  <a:pt x="2081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40"/>
          <p:cNvSpPr/>
          <p:nvPr/>
        </p:nvSpPr>
        <p:spPr>
          <a:xfrm>
            <a:off x="5674539" y="1175744"/>
            <a:ext cx="376081" cy="607456"/>
          </a:xfrm>
          <a:custGeom>
            <a:avLst/>
            <a:gdLst/>
            <a:ahLst/>
            <a:cxnLst/>
            <a:rect l="l" t="t" r="r" b="b"/>
            <a:pathLst>
              <a:path w="21016" h="35587" extrusionOk="0">
                <a:moveTo>
                  <a:pt x="20702" y="1"/>
                </a:moveTo>
                <a:cubicBezTo>
                  <a:pt x="20634" y="1"/>
                  <a:pt x="20559" y="24"/>
                  <a:pt x="20481" y="72"/>
                </a:cubicBezTo>
                <a:lnTo>
                  <a:pt x="534" y="11614"/>
                </a:lnTo>
                <a:cubicBezTo>
                  <a:pt x="200" y="11814"/>
                  <a:pt x="0" y="12148"/>
                  <a:pt x="0" y="12515"/>
                </a:cubicBezTo>
                <a:lnTo>
                  <a:pt x="0" y="34197"/>
                </a:lnTo>
                <a:cubicBezTo>
                  <a:pt x="0" y="34433"/>
                  <a:pt x="117" y="34569"/>
                  <a:pt x="292" y="34569"/>
                </a:cubicBezTo>
                <a:cubicBezTo>
                  <a:pt x="364" y="34569"/>
                  <a:pt x="446" y="34546"/>
                  <a:pt x="534" y="34497"/>
                </a:cubicBezTo>
                <a:lnTo>
                  <a:pt x="7872" y="30261"/>
                </a:lnTo>
                <a:lnTo>
                  <a:pt x="10074" y="35231"/>
                </a:lnTo>
                <a:cubicBezTo>
                  <a:pt x="10169" y="35469"/>
                  <a:pt x="10385" y="35586"/>
                  <a:pt x="10604" y="35586"/>
                </a:cubicBezTo>
                <a:cubicBezTo>
                  <a:pt x="10844" y="35586"/>
                  <a:pt x="11087" y="35444"/>
                  <a:pt x="11175" y="35164"/>
                </a:cubicBezTo>
                <a:lnTo>
                  <a:pt x="13576" y="26958"/>
                </a:lnTo>
                <a:lnTo>
                  <a:pt x="20481" y="22989"/>
                </a:lnTo>
                <a:cubicBezTo>
                  <a:pt x="20782" y="22789"/>
                  <a:pt x="20982" y="22455"/>
                  <a:pt x="21015" y="22055"/>
                </a:cubicBezTo>
                <a:lnTo>
                  <a:pt x="20982" y="373"/>
                </a:lnTo>
                <a:cubicBezTo>
                  <a:pt x="20982" y="137"/>
                  <a:pt x="20865" y="1"/>
                  <a:pt x="20702" y="1"/>
                </a:cubicBezTo>
                <a:close/>
              </a:path>
            </a:pathLst>
          </a:custGeom>
          <a:solidFill>
            <a:srgbClr val="25194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40"/>
          <p:cNvSpPr/>
          <p:nvPr/>
        </p:nvSpPr>
        <p:spPr>
          <a:xfrm>
            <a:off x="5674539" y="1175744"/>
            <a:ext cx="376081" cy="607456"/>
          </a:xfrm>
          <a:custGeom>
            <a:avLst/>
            <a:gdLst/>
            <a:ahLst/>
            <a:cxnLst/>
            <a:rect l="l" t="t" r="r" b="b"/>
            <a:pathLst>
              <a:path w="21016" h="35587" extrusionOk="0">
                <a:moveTo>
                  <a:pt x="20702" y="1"/>
                </a:moveTo>
                <a:cubicBezTo>
                  <a:pt x="20634" y="1"/>
                  <a:pt x="20559" y="24"/>
                  <a:pt x="20481" y="72"/>
                </a:cubicBezTo>
                <a:lnTo>
                  <a:pt x="534" y="11614"/>
                </a:lnTo>
                <a:cubicBezTo>
                  <a:pt x="200" y="11814"/>
                  <a:pt x="0" y="12148"/>
                  <a:pt x="0" y="12515"/>
                </a:cubicBezTo>
                <a:lnTo>
                  <a:pt x="0" y="34197"/>
                </a:lnTo>
                <a:cubicBezTo>
                  <a:pt x="0" y="34433"/>
                  <a:pt x="117" y="34569"/>
                  <a:pt x="292" y="34569"/>
                </a:cubicBezTo>
                <a:cubicBezTo>
                  <a:pt x="364" y="34569"/>
                  <a:pt x="446" y="34546"/>
                  <a:pt x="534" y="34497"/>
                </a:cubicBezTo>
                <a:lnTo>
                  <a:pt x="7872" y="30261"/>
                </a:lnTo>
                <a:lnTo>
                  <a:pt x="10074" y="35231"/>
                </a:lnTo>
                <a:cubicBezTo>
                  <a:pt x="10169" y="35469"/>
                  <a:pt x="10385" y="35586"/>
                  <a:pt x="10604" y="35586"/>
                </a:cubicBezTo>
                <a:cubicBezTo>
                  <a:pt x="10844" y="35586"/>
                  <a:pt x="11087" y="35444"/>
                  <a:pt x="11175" y="35164"/>
                </a:cubicBezTo>
                <a:lnTo>
                  <a:pt x="13576" y="26958"/>
                </a:lnTo>
                <a:lnTo>
                  <a:pt x="20481" y="22989"/>
                </a:lnTo>
                <a:cubicBezTo>
                  <a:pt x="20782" y="22789"/>
                  <a:pt x="20982" y="22455"/>
                  <a:pt x="21015" y="22055"/>
                </a:cubicBezTo>
                <a:lnTo>
                  <a:pt x="20982" y="373"/>
                </a:lnTo>
                <a:cubicBezTo>
                  <a:pt x="20982" y="137"/>
                  <a:pt x="20865" y="1"/>
                  <a:pt x="20702"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40"/>
          <p:cNvSpPr/>
          <p:nvPr/>
        </p:nvSpPr>
        <p:spPr>
          <a:xfrm>
            <a:off x="5740732" y="1304355"/>
            <a:ext cx="235266" cy="312442"/>
          </a:xfrm>
          <a:custGeom>
            <a:avLst/>
            <a:gdLst/>
            <a:ahLst/>
            <a:cxnLst/>
            <a:rect l="l" t="t" r="r" b="b"/>
            <a:pathLst>
              <a:path w="13147" h="18304" extrusionOk="0">
                <a:moveTo>
                  <a:pt x="11458" y="0"/>
                </a:moveTo>
                <a:cubicBezTo>
                  <a:pt x="10878" y="0"/>
                  <a:pt x="10336" y="350"/>
                  <a:pt x="10111" y="925"/>
                </a:cubicBezTo>
                <a:lnTo>
                  <a:pt x="4507" y="14267"/>
                </a:lnTo>
                <a:lnTo>
                  <a:pt x="3173" y="12967"/>
                </a:lnTo>
                <a:cubicBezTo>
                  <a:pt x="2842" y="12644"/>
                  <a:pt x="2478" y="12509"/>
                  <a:pt x="2131" y="12509"/>
                </a:cubicBezTo>
                <a:cubicBezTo>
                  <a:pt x="971" y="12509"/>
                  <a:pt x="1" y="14015"/>
                  <a:pt x="1105" y="15068"/>
                </a:cubicBezTo>
                <a:lnTo>
                  <a:pt x="4007" y="17903"/>
                </a:lnTo>
                <a:cubicBezTo>
                  <a:pt x="4273" y="18170"/>
                  <a:pt x="4640" y="18304"/>
                  <a:pt x="5007" y="18304"/>
                </a:cubicBezTo>
                <a:cubicBezTo>
                  <a:pt x="5107" y="18304"/>
                  <a:pt x="5207" y="18304"/>
                  <a:pt x="5308" y="18270"/>
                </a:cubicBezTo>
                <a:cubicBezTo>
                  <a:pt x="5808" y="18170"/>
                  <a:pt x="6208" y="17837"/>
                  <a:pt x="6408" y="17370"/>
                </a:cubicBezTo>
                <a:lnTo>
                  <a:pt x="12846" y="2059"/>
                </a:lnTo>
                <a:cubicBezTo>
                  <a:pt x="13146" y="1291"/>
                  <a:pt x="12813" y="424"/>
                  <a:pt x="12046" y="124"/>
                </a:cubicBezTo>
                <a:cubicBezTo>
                  <a:pt x="11853" y="40"/>
                  <a:pt x="11653" y="0"/>
                  <a:pt x="11458"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40"/>
          <p:cNvSpPr/>
          <p:nvPr/>
        </p:nvSpPr>
        <p:spPr>
          <a:xfrm>
            <a:off x="7928206" y="564946"/>
            <a:ext cx="350473" cy="33442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40"/>
          <p:cNvSpPr/>
          <p:nvPr/>
        </p:nvSpPr>
        <p:spPr>
          <a:xfrm rot="2036805">
            <a:off x="6829420" y="510540"/>
            <a:ext cx="474663" cy="632550"/>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5267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2" name="Google Shape;452;p40"/>
          <p:cNvSpPr txBox="1">
            <a:spLocks noGrp="1"/>
          </p:cNvSpPr>
          <p:nvPr>
            <p:ph type="title"/>
          </p:nvPr>
        </p:nvSpPr>
        <p:spPr>
          <a:xfrm>
            <a:off x="523135" y="-160390"/>
            <a:ext cx="4142624" cy="613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Abstract Cont.</a:t>
            </a:r>
            <a:endParaRPr sz="3600" b="0" dirty="0"/>
          </a:p>
        </p:txBody>
      </p:sp>
      <p:sp>
        <p:nvSpPr>
          <p:cNvPr id="453" name="Google Shape;453;p40"/>
          <p:cNvSpPr txBox="1">
            <a:spLocks noGrp="1"/>
          </p:cNvSpPr>
          <p:nvPr>
            <p:ph type="body" idx="1"/>
          </p:nvPr>
        </p:nvSpPr>
        <p:spPr>
          <a:xfrm>
            <a:off x="141766" y="378443"/>
            <a:ext cx="9002234" cy="4333142"/>
          </a:xfrm>
          <a:prstGeom prst="rect">
            <a:avLst/>
          </a:prstGeom>
        </p:spPr>
        <p:txBody>
          <a:bodyPr spcFirstLastPara="1" wrap="square" lIns="91425" tIns="91425" rIns="91425" bIns="91425" anchor="t" anchorCtr="0">
            <a:noAutofit/>
          </a:bodyPr>
          <a:lstStyle/>
          <a:p>
            <a:pPr marL="285750" indent="-285750" algn="just"/>
            <a:r>
              <a:rPr lang="en-US" sz="1700" dirty="0">
                <a:solidFill>
                  <a:schemeClr val="dk1"/>
                </a:solidFill>
              </a:rPr>
              <a:t>Artificial intelligence (AI) is being increasingly used in the fashion industry to enhance the customer experience through virtual try-on and product retrieval. AI-powered fashion retrieval systems can help customers find the perfect outfit by recommending clothing items that match their personal style and preferences. These systems use machine learning algorithms to analyze customer data, such as browsing and purchase history, to make personalized recommendations. </a:t>
            </a:r>
          </a:p>
          <a:p>
            <a:pPr marL="285750" indent="-285750" algn="just"/>
            <a:r>
              <a:rPr lang="en-US" sz="1700" dirty="0">
                <a:solidFill>
                  <a:schemeClr val="dk1"/>
                </a:solidFill>
              </a:rPr>
              <a:t>AI-powered virtual try-on systems use computer vision technology to allow customers to see how clothing items would look on them without physically trying them on. These systems use a combination of image processing, deep learning and 3D modeling to create realistic virtual representations of clothing items on a customer's body. </a:t>
            </a:r>
          </a:p>
          <a:p>
            <a:pPr marL="285750" indent="-285750" algn="just"/>
            <a:r>
              <a:rPr lang="en-US" sz="1700" dirty="0">
                <a:solidFill>
                  <a:schemeClr val="dk1"/>
                </a:solidFill>
              </a:rPr>
              <a:t>Cognitive projects in the field of fashion retrieval and try-on use natural language processing (NLP) and image recognition to understand customer queries and provide them with the most relevant results. This allows for a more natural and intuitive way for customers to search for clothing items. Overall, AI-powered fashion retrieval and try-on systems can provide customers with a more personalized and convenient shopping experience, while also helping retailers to increase sales and customer loyalty.</a:t>
            </a:r>
            <a:endParaRPr sz="1700" dirty="0">
              <a:solidFill>
                <a:schemeClr val="dk1"/>
              </a:solidFill>
            </a:endParaRPr>
          </a:p>
        </p:txBody>
      </p:sp>
      <p:sp>
        <p:nvSpPr>
          <p:cNvPr id="568" name="Google Shape;568;p40"/>
          <p:cNvSpPr/>
          <p:nvPr/>
        </p:nvSpPr>
        <p:spPr>
          <a:xfrm rot="2036805">
            <a:off x="6829420" y="510540"/>
            <a:ext cx="474663" cy="632550"/>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4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4639942" y="595849"/>
            <a:ext cx="4411616" cy="1168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lt1"/>
                </a:solidFill>
              </a:rPr>
              <a:t>Planned 6 Attributes of Cognition</a:t>
            </a:r>
            <a:endParaRPr sz="3200" b="0" dirty="0">
              <a:solidFill>
                <a:schemeClr val="lt1"/>
              </a:solidFill>
            </a:endParaRPr>
          </a:p>
        </p:txBody>
      </p:sp>
      <p:grpSp>
        <p:nvGrpSpPr>
          <p:cNvPr id="937" name="Google Shape;937;p43"/>
          <p:cNvGrpSpPr/>
          <p:nvPr/>
        </p:nvGrpSpPr>
        <p:grpSpPr>
          <a:xfrm>
            <a:off x="476771" y="1618966"/>
            <a:ext cx="3726066" cy="2804178"/>
            <a:chOff x="715101" y="1365799"/>
            <a:chExt cx="4060002" cy="3055493"/>
          </a:xfrm>
        </p:grpSpPr>
        <p:sp>
          <p:nvSpPr>
            <p:cNvPr id="938" name="Google Shape;938;p43"/>
            <p:cNvSpPr/>
            <p:nvPr/>
          </p:nvSpPr>
          <p:spPr>
            <a:xfrm>
              <a:off x="715101" y="2280272"/>
              <a:ext cx="4060002" cy="2141020"/>
            </a:xfrm>
            <a:custGeom>
              <a:avLst/>
              <a:gdLst/>
              <a:ahLst/>
              <a:cxnLst/>
              <a:rect l="l" t="t" r="r" b="b"/>
              <a:pathLst>
                <a:path w="211486" h="111526" extrusionOk="0">
                  <a:moveTo>
                    <a:pt x="105426" y="0"/>
                  </a:moveTo>
                  <a:cubicBezTo>
                    <a:pt x="80792" y="0"/>
                    <a:pt x="56191" y="5437"/>
                    <a:pt x="37461" y="16312"/>
                  </a:cubicBezTo>
                  <a:cubicBezTo>
                    <a:pt x="1" y="38094"/>
                    <a:pt x="201" y="73386"/>
                    <a:pt x="37895" y="95202"/>
                  </a:cubicBezTo>
                  <a:cubicBezTo>
                    <a:pt x="56751" y="106088"/>
                    <a:pt x="81407" y="111526"/>
                    <a:pt x="106032" y="111526"/>
                  </a:cubicBezTo>
                  <a:cubicBezTo>
                    <a:pt x="130675" y="111526"/>
                    <a:pt x="155288" y="106080"/>
                    <a:pt x="174025" y="95202"/>
                  </a:cubicBezTo>
                  <a:cubicBezTo>
                    <a:pt x="211485" y="73419"/>
                    <a:pt x="211285" y="38094"/>
                    <a:pt x="173592" y="16312"/>
                  </a:cubicBezTo>
                  <a:cubicBezTo>
                    <a:pt x="154728" y="5437"/>
                    <a:pt x="130060" y="0"/>
                    <a:pt x="10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462321" y="2617092"/>
              <a:ext cx="887577" cy="514243"/>
            </a:xfrm>
            <a:custGeom>
              <a:avLst/>
              <a:gdLst/>
              <a:ahLst/>
              <a:cxnLst/>
              <a:rect l="l" t="t" r="r" b="b"/>
              <a:pathLst>
                <a:path w="46234" h="26787" extrusionOk="0">
                  <a:moveTo>
                    <a:pt x="20948" y="1"/>
                  </a:moveTo>
                  <a:lnTo>
                    <a:pt x="0" y="12176"/>
                  </a:lnTo>
                  <a:lnTo>
                    <a:pt x="25285" y="26787"/>
                  </a:lnTo>
                  <a:lnTo>
                    <a:pt x="46233" y="14611"/>
                  </a:lnTo>
                  <a:lnTo>
                    <a:pt x="209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1492523" y="2598682"/>
              <a:ext cx="2504525" cy="1450160"/>
            </a:xfrm>
            <a:custGeom>
              <a:avLst/>
              <a:gdLst/>
              <a:ahLst/>
              <a:cxnLst/>
              <a:rect l="l" t="t" r="r" b="b"/>
              <a:pathLst>
                <a:path w="130461" h="75539" extrusionOk="0">
                  <a:moveTo>
                    <a:pt x="65030" y="1"/>
                  </a:moveTo>
                  <a:cubicBezTo>
                    <a:pt x="63996" y="1"/>
                    <a:pt x="62962" y="243"/>
                    <a:pt x="62011" y="726"/>
                  </a:cubicBezTo>
                  <a:lnTo>
                    <a:pt x="1268" y="36018"/>
                  </a:lnTo>
                  <a:cubicBezTo>
                    <a:pt x="434" y="36485"/>
                    <a:pt x="1" y="37119"/>
                    <a:pt x="1" y="37753"/>
                  </a:cubicBezTo>
                  <a:cubicBezTo>
                    <a:pt x="1" y="38387"/>
                    <a:pt x="468" y="39021"/>
                    <a:pt x="1301" y="39521"/>
                  </a:cubicBezTo>
                  <a:lnTo>
                    <a:pt x="62445" y="74813"/>
                  </a:lnTo>
                  <a:cubicBezTo>
                    <a:pt x="63396" y="75296"/>
                    <a:pt x="64430" y="75538"/>
                    <a:pt x="65464" y="75538"/>
                  </a:cubicBezTo>
                  <a:cubicBezTo>
                    <a:pt x="66498" y="75538"/>
                    <a:pt x="67532" y="75296"/>
                    <a:pt x="68483" y="74813"/>
                  </a:cubicBezTo>
                  <a:lnTo>
                    <a:pt x="129226" y="39521"/>
                  </a:lnTo>
                  <a:cubicBezTo>
                    <a:pt x="130060" y="39021"/>
                    <a:pt x="130460" y="38387"/>
                    <a:pt x="130460" y="37753"/>
                  </a:cubicBezTo>
                  <a:cubicBezTo>
                    <a:pt x="130460" y="37153"/>
                    <a:pt x="130060" y="36519"/>
                    <a:pt x="129226" y="36018"/>
                  </a:cubicBezTo>
                  <a:lnTo>
                    <a:pt x="68049" y="726"/>
                  </a:lnTo>
                  <a:cubicBezTo>
                    <a:pt x="67098" y="243"/>
                    <a:pt x="66064" y="1"/>
                    <a:pt x="650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268273" y="3857826"/>
              <a:ext cx="634631" cy="334286"/>
            </a:xfrm>
            <a:custGeom>
              <a:avLst/>
              <a:gdLst/>
              <a:ahLst/>
              <a:cxnLst/>
              <a:rect l="l" t="t" r="r" b="b"/>
              <a:pathLst>
                <a:path w="33058" h="17413" extrusionOk="0">
                  <a:moveTo>
                    <a:pt x="16496" y="1"/>
                  </a:moveTo>
                  <a:cubicBezTo>
                    <a:pt x="12652" y="1"/>
                    <a:pt x="8807" y="851"/>
                    <a:pt x="5872" y="2552"/>
                  </a:cubicBezTo>
                  <a:cubicBezTo>
                    <a:pt x="1" y="5955"/>
                    <a:pt x="34" y="11459"/>
                    <a:pt x="5938" y="14861"/>
                  </a:cubicBezTo>
                  <a:cubicBezTo>
                    <a:pt x="8891" y="16562"/>
                    <a:pt x="12743" y="17413"/>
                    <a:pt x="16588" y="17413"/>
                  </a:cubicBezTo>
                  <a:cubicBezTo>
                    <a:pt x="20432" y="17413"/>
                    <a:pt x="24268" y="16562"/>
                    <a:pt x="27187" y="14861"/>
                  </a:cubicBezTo>
                  <a:cubicBezTo>
                    <a:pt x="33058" y="11492"/>
                    <a:pt x="33024" y="5955"/>
                    <a:pt x="27120" y="2552"/>
                  </a:cubicBezTo>
                  <a:cubicBezTo>
                    <a:pt x="24185" y="851"/>
                    <a:pt x="20340" y="1"/>
                    <a:pt x="1649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1531590" y="3809161"/>
              <a:ext cx="633978" cy="333806"/>
            </a:xfrm>
            <a:custGeom>
              <a:avLst/>
              <a:gdLst/>
              <a:ahLst/>
              <a:cxnLst/>
              <a:rect l="l" t="t" r="r" b="b"/>
              <a:pathLst>
                <a:path w="33024" h="17388" extrusionOk="0">
                  <a:moveTo>
                    <a:pt x="16495" y="0"/>
                  </a:moveTo>
                  <a:cubicBezTo>
                    <a:pt x="12651" y="0"/>
                    <a:pt x="8807" y="851"/>
                    <a:pt x="5871" y="2552"/>
                  </a:cubicBezTo>
                  <a:cubicBezTo>
                    <a:pt x="0" y="5955"/>
                    <a:pt x="34" y="11459"/>
                    <a:pt x="5938" y="14861"/>
                  </a:cubicBezTo>
                  <a:cubicBezTo>
                    <a:pt x="8890" y="16546"/>
                    <a:pt x="12743" y="17388"/>
                    <a:pt x="16587" y="17388"/>
                  </a:cubicBezTo>
                  <a:cubicBezTo>
                    <a:pt x="20432" y="17388"/>
                    <a:pt x="24268" y="16546"/>
                    <a:pt x="27186" y="14861"/>
                  </a:cubicBezTo>
                  <a:cubicBezTo>
                    <a:pt x="33024" y="11459"/>
                    <a:pt x="33024" y="5955"/>
                    <a:pt x="27120" y="2552"/>
                  </a:cubicBezTo>
                  <a:cubicBezTo>
                    <a:pt x="24184" y="851"/>
                    <a:pt x="20340" y="0"/>
                    <a:pt x="1649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486645" y="2560747"/>
              <a:ext cx="458532" cy="544345"/>
            </a:xfrm>
            <a:custGeom>
              <a:avLst/>
              <a:gdLst/>
              <a:ahLst/>
              <a:cxnLst/>
              <a:rect l="l" t="t" r="r" b="b"/>
              <a:pathLst>
                <a:path w="23885" h="28355" extrusionOk="0">
                  <a:moveTo>
                    <a:pt x="67" y="0"/>
                  </a:moveTo>
                  <a:lnTo>
                    <a:pt x="1" y="14611"/>
                  </a:lnTo>
                  <a:lnTo>
                    <a:pt x="23851" y="28354"/>
                  </a:lnTo>
                  <a:lnTo>
                    <a:pt x="23884" y="1377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519952" y="2617745"/>
              <a:ext cx="392570" cy="430984"/>
            </a:xfrm>
            <a:custGeom>
              <a:avLst/>
              <a:gdLst/>
              <a:ahLst/>
              <a:cxnLst/>
              <a:rect l="l" t="t" r="r" b="b"/>
              <a:pathLst>
                <a:path w="20449" h="22450" extrusionOk="0">
                  <a:moveTo>
                    <a:pt x="34" y="0"/>
                  </a:moveTo>
                  <a:lnTo>
                    <a:pt x="0" y="10641"/>
                  </a:lnTo>
                  <a:lnTo>
                    <a:pt x="20415" y="22450"/>
                  </a:lnTo>
                  <a:lnTo>
                    <a:pt x="20448" y="11775"/>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519952" y="2617745"/>
              <a:ext cx="392570" cy="430984"/>
            </a:xfrm>
            <a:custGeom>
              <a:avLst/>
              <a:gdLst/>
              <a:ahLst/>
              <a:cxnLst/>
              <a:rect l="l" t="t" r="r" b="b"/>
              <a:pathLst>
                <a:path w="20449" h="22450" extrusionOk="0">
                  <a:moveTo>
                    <a:pt x="34" y="0"/>
                  </a:moveTo>
                  <a:lnTo>
                    <a:pt x="0" y="10641"/>
                  </a:lnTo>
                  <a:lnTo>
                    <a:pt x="20415" y="22450"/>
                  </a:lnTo>
                  <a:lnTo>
                    <a:pt x="20448" y="11775"/>
                  </a:lnTo>
                  <a:lnTo>
                    <a:pt x="3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487931" y="2340456"/>
              <a:ext cx="836992" cy="484794"/>
            </a:xfrm>
            <a:custGeom>
              <a:avLst/>
              <a:gdLst/>
              <a:ahLst/>
              <a:cxnLst/>
              <a:rect l="l" t="t" r="r" b="b"/>
              <a:pathLst>
                <a:path w="43599" h="25253" extrusionOk="0">
                  <a:moveTo>
                    <a:pt x="19748" y="1"/>
                  </a:moveTo>
                  <a:lnTo>
                    <a:pt x="0" y="11475"/>
                  </a:lnTo>
                  <a:lnTo>
                    <a:pt x="23817" y="25252"/>
                  </a:lnTo>
                  <a:lnTo>
                    <a:pt x="43598" y="13777"/>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487931" y="2340456"/>
              <a:ext cx="836992" cy="484794"/>
            </a:xfrm>
            <a:custGeom>
              <a:avLst/>
              <a:gdLst/>
              <a:ahLst/>
              <a:cxnLst/>
              <a:rect l="l" t="t" r="r" b="b"/>
              <a:pathLst>
                <a:path w="43599" h="25253" extrusionOk="0">
                  <a:moveTo>
                    <a:pt x="19748" y="1"/>
                  </a:moveTo>
                  <a:lnTo>
                    <a:pt x="0" y="11475"/>
                  </a:lnTo>
                  <a:lnTo>
                    <a:pt x="23817" y="25252"/>
                  </a:lnTo>
                  <a:lnTo>
                    <a:pt x="43598" y="13777"/>
                  </a:lnTo>
                  <a:lnTo>
                    <a:pt x="197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766487" y="2797049"/>
              <a:ext cx="25648" cy="40353"/>
            </a:xfrm>
            <a:custGeom>
              <a:avLst/>
              <a:gdLst/>
              <a:ahLst/>
              <a:cxnLst/>
              <a:rect l="l" t="t" r="r" b="b"/>
              <a:pathLst>
                <a:path w="1336" h="2102" extrusionOk="0">
                  <a:moveTo>
                    <a:pt x="34" y="0"/>
                  </a:moveTo>
                  <a:lnTo>
                    <a:pt x="1" y="1335"/>
                  </a:lnTo>
                  <a:lnTo>
                    <a:pt x="1302" y="2102"/>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766487" y="2822659"/>
              <a:ext cx="24995" cy="124899"/>
            </a:xfrm>
            <a:custGeom>
              <a:avLst/>
              <a:gdLst/>
              <a:ahLst/>
              <a:cxnLst/>
              <a:rect l="l" t="t" r="r" b="b"/>
              <a:pathLst>
                <a:path w="1302" h="6506" extrusionOk="0">
                  <a:moveTo>
                    <a:pt x="1" y="1"/>
                  </a:moveTo>
                  <a:lnTo>
                    <a:pt x="1" y="5771"/>
                  </a:lnTo>
                  <a:lnTo>
                    <a:pt x="1302" y="6505"/>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811313" y="2936654"/>
              <a:ext cx="24995" cy="37147"/>
            </a:xfrm>
            <a:custGeom>
              <a:avLst/>
              <a:gdLst/>
              <a:ahLst/>
              <a:cxnLst/>
              <a:rect l="l" t="t" r="r" b="b"/>
              <a:pathLst>
                <a:path w="1302" h="1935" extrusionOk="0">
                  <a:moveTo>
                    <a:pt x="1" y="0"/>
                  </a:moveTo>
                  <a:lnTo>
                    <a:pt x="1" y="1168"/>
                  </a:lnTo>
                  <a:lnTo>
                    <a:pt x="1302" y="1935"/>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3811313" y="2822659"/>
              <a:ext cx="24995" cy="128105"/>
            </a:xfrm>
            <a:custGeom>
              <a:avLst/>
              <a:gdLst/>
              <a:ahLst/>
              <a:cxnLst/>
              <a:rect l="l" t="t" r="r" b="b"/>
              <a:pathLst>
                <a:path w="1302" h="6673" extrusionOk="0">
                  <a:moveTo>
                    <a:pt x="34" y="1"/>
                  </a:moveTo>
                  <a:lnTo>
                    <a:pt x="1" y="5938"/>
                  </a:lnTo>
                  <a:lnTo>
                    <a:pt x="1302" y="6672"/>
                  </a:lnTo>
                  <a:lnTo>
                    <a:pt x="1302" y="7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3856139" y="2848921"/>
              <a:ext cx="24995" cy="50605"/>
            </a:xfrm>
            <a:custGeom>
              <a:avLst/>
              <a:gdLst/>
              <a:ahLst/>
              <a:cxnLst/>
              <a:rect l="l" t="t" r="r" b="b"/>
              <a:pathLst>
                <a:path w="1302" h="2636" extrusionOk="0">
                  <a:moveTo>
                    <a:pt x="1" y="0"/>
                  </a:moveTo>
                  <a:lnTo>
                    <a:pt x="1" y="1902"/>
                  </a:lnTo>
                  <a:lnTo>
                    <a:pt x="1302" y="2635"/>
                  </a:lnTo>
                  <a:lnTo>
                    <a:pt x="1302" y="7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3856139" y="2885416"/>
              <a:ext cx="24995" cy="114014"/>
            </a:xfrm>
            <a:custGeom>
              <a:avLst/>
              <a:gdLst/>
              <a:ahLst/>
              <a:cxnLst/>
              <a:rect l="l" t="t" r="r" b="b"/>
              <a:pathLst>
                <a:path w="1302" h="5939" extrusionOk="0">
                  <a:moveTo>
                    <a:pt x="1" y="1"/>
                  </a:moveTo>
                  <a:lnTo>
                    <a:pt x="1" y="5204"/>
                  </a:lnTo>
                  <a:lnTo>
                    <a:pt x="1302" y="5938"/>
                  </a:lnTo>
                  <a:lnTo>
                    <a:pt x="1302" y="7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3486645" y="2236079"/>
              <a:ext cx="458532" cy="544345"/>
            </a:xfrm>
            <a:custGeom>
              <a:avLst/>
              <a:gdLst/>
              <a:ahLst/>
              <a:cxnLst/>
              <a:rect l="l" t="t" r="r" b="b"/>
              <a:pathLst>
                <a:path w="23885" h="28355" extrusionOk="0">
                  <a:moveTo>
                    <a:pt x="67" y="0"/>
                  </a:moveTo>
                  <a:lnTo>
                    <a:pt x="1" y="14611"/>
                  </a:lnTo>
                  <a:lnTo>
                    <a:pt x="23851" y="28354"/>
                  </a:lnTo>
                  <a:lnTo>
                    <a:pt x="23884" y="1377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3519952" y="2292424"/>
              <a:ext cx="392570" cy="431637"/>
            </a:xfrm>
            <a:custGeom>
              <a:avLst/>
              <a:gdLst/>
              <a:ahLst/>
              <a:cxnLst/>
              <a:rect l="l" t="t" r="r" b="b"/>
              <a:pathLst>
                <a:path w="20449" h="22484" extrusionOk="0">
                  <a:moveTo>
                    <a:pt x="34" y="1"/>
                  </a:moveTo>
                  <a:lnTo>
                    <a:pt x="0" y="10675"/>
                  </a:lnTo>
                  <a:lnTo>
                    <a:pt x="20415" y="22484"/>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3519952" y="2292424"/>
              <a:ext cx="392570" cy="431637"/>
            </a:xfrm>
            <a:custGeom>
              <a:avLst/>
              <a:gdLst/>
              <a:ahLst/>
              <a:cxnLst/>
              <a:rect l="l" t="t" r="r" b="b"/>
              <a:pathLst>
                <a:path w="20449" h="22484" extrusionOk="0">
                  <a:moveTo>
                    <a:pt x="34" y="1"/>
                  </a:moveTo>
                  <a:lnTo>
                    <a:pt x="0" y="10675"/>
                  </a:lnTo>
                  <a:lnTo>
                    <a:pt x="20415" y="22484"/>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3487931" y="2015788"/>
              <a:ext cx="836992" cy="484775"/>
            </a:xfrm>
            <a:custGeom>
              <a:avLst/>
              <a:gdLst/>
              <a:ahLst/>
              <a:cxnLst/>
              <a:rect l="l" t="t" r="r" b="b"/>
              <a:pathLst>
                <a:path w="43599" h="25252" extrusionOk="0">
                  <a:moveTo>
                    <a:pt x="19748" y="1"/>
                  </a:moveTo>
                  <a:lnTo>
                    <a:pt x="0" y="11475"/>
                  </a:lnTo>
                  <a:lnTo>
                    <a:pt x="23817" y="25252"/>
                  </a:lnTo>
                  <a:lnTo>
                    <a:pt x="43598" y="13744"/>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3487931" y="2015788"/>
              <a:ext cx="836992" cy="484775"/>
            </a:xfrm>
            <a:custGeom>
              <a:avLst/>
              <a:gdLst/>
              <a:ahLst/>
              <a:cxnLst/>
              <a:rect l="l" t="t" r="r" b="b"/>
              <a:pathLst>
                <a:path w="43599" h="25252" extrusionOk="0">
                  <a:moveTo>
                    <a:pt x="19748" y="1"/>
                  </a:moveTo>
                  <a:lnTo>
                    <a:pt x="0" y="11475"/>
                  </a:lnTo>
                  <a:lnTo>
                    <a:pt x="23817" y="25252"/>
                  </a:lnTo>
                  <a:lnTo>
                    <a:pt x="43598" y="13744"/>
                  </a:lnTo>
                  <a:lnTo>
                    <a:pt x="197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3766487" y="2472381"/>
              <a:ext cx="25648" cy="112728"/>
            </a:xfrm>
            <a:custGeom>
              <a:avLst/>
              <a:gdLst/>
              <a:ahLst/>
              <a:cxnLst/>
              <a:rect l="l" t="t" r="r" b="b"/>
              <a:pathLst>
                <a:path w="1336" h="5872" extrusionOk="0">
                  <a:moveTo>
                    <a:pt x="34" y="0"/>
                  </a:moveTo>
                  <a:lnTo>
                    <a:pt x="1" y="5104"/>
                  </a:lnTo>
                  <a:lnTo>
                    <a:pt x="1302" y="5871"/>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3766487" y="2570346"/>
              <a:ext cx="24995" cy="52544"/>
            </a:xfrm>
            <a:custGeom>
              <a:avLst/>
              <a:gdLst/>
              <a:ahLst/>
              <a:cxnLst/>
              <a:rect l="l" t="t" r="r" b="b"/>
              <a:pathLst>
                <a:path w="1302" h="2737" extrusionOk="0">
                  <a:moveTo>
                    <a:pt x="1" y="1"/>
                  </a:moveTo>
                  <a:lnTo>
                    <a:pt x="1" y="2002"/>
                  </a:lnTo>
                  <a:lnTo>
                    <a:pt x="1302" y="2736"/>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3811313" y="2575472"/>
              <a:ext cx="24995" cy="73027"/>
            </a:xfrm>
            <a:custGeom>
              <a:avLst/>
              <a:gdLst/>
              <a:ahLst/>
              <a:cxnLst/>
              <a:rect l="l" t="t" r="r" b="b"/>
              <a:pathLst>
                <a:path w="1302" h="3804" extrusionOk="0">
                  <a:moveTo>
                    <a:pt x="1" y="1"/>
                  </a:moveTo>
                  <a:lnTo>
                    <a:pt x="1" y="3070"/>
                  </a:lnTo>
                  <a:lnTo>
                    <a:pt x="1302" y="3803"/>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3811313" y="2497991"/>
              <a:ext cx="24995" cy="92225"/>
            </a:xfrm>
            <a:custGeom>
              <a:avLst/>
              <a:gdLst/>
              <a:ahLst/>
              <a:cxnLst/>
              <a:rect l="l" t="t" r="r" b="b"/>
              <a:pathLst>
                <a:path w="1302" h="4804" extrusionOk="0">
                  <a:moveTo>
                    <a:pt x="34" y="0"/>
                  </a:moveTo>
                  <a:lnTo>
                    <a:pt x="1" y="4037"/>
                  </a:lnTo>
                  <a:lnTo>
                    <a:pt x="1302" y="4804"/>
                  </a:lnTo>
                  <a:lnTo>
                    <a:pt x="1302" y="768"/>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3856139" y="2523600"/>
              <a:ext cx="24995" cy="96083"/>
            </a:xfrm>
            <a:custGeom>
              <a:avLst/>
              <a:gdLst/>
              <a:ahLst/>
              <a:cxnLst/>
              <a:rect l="l" t="t" r="r" b="b"/>
              <a:pathLst>
                <a:path w="1302" h="5005" extrusionOk="0">
                  <a:moveTo>
                    <a:pt x="1" y="1"/>
                  </a:moveTo>
                  <a:lnTo>
                    <a:pt x="1" y="4237"/>
                  </a:lnTo>
                  <a:lnTo>
                    <a:pt x="1302" y="5004"/>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3856139" y="2604940"/>
              <a:ext cx="24995" cy="69821"/>
            </a:xfrm>
            <a:custGeom>
              <a:avLst/>
              <a:gdLst/>
              <a:ahLst/>
              <a:cxnLst/>
              <a:rect l="l" t="t" r="r" b="b"/>
              <a:pathLst>
                <a:path w="1302" h="3637" extrusionOk="0">
                  <a:moveTo>
                    <a:pt x="1" y="0"/>
                  </a:moveTo>
                  <a:lnTo>
                    <a:pt x="1" y="2869"/>
                  </a:lnTo>
                  <a:lnTo>
                    <a:pt x="1302" y="3636"/>
                  </a:lnTo>
                  <a:lnTo>
                    <a:pt x="1302" y="7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3486645" y="1911411"/>
              <a:ext cx="458532" cy="544326"/>
            </a:xfrm>
            <a:custGeom>
              <a:avLst/>
              <a:gdLst/>
              <a:ahLst/>
              <a:cxnLst/>
              <a:rect l="l" t="t" r="r" b="b"/>
              <a:pathLst>
                <a:path w="23885" h="28354" extrusionOk="0">
                  <a:moveTo>
                    <a:pt x="67" y="0"/>
                  </a:moveTo>
                  <a:lnTo>
                    <a:pt x="1" y="14611"/>
                  </a:lnTo>
                  <a:lnTo>
                    <a:pt x="23851" y="28354"/>
                  </a:lnTo>
                  <a:lnTo>
                    <a:pt x="23884" y="13743"/>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3519952" y="1967756"/>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3519952" y="1967756"/>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3487931" y="1691120"/>
              <a:ext cx="836992" cy="484142"/>
            </a:xfrm>
            <a:custGeom>
              <a:avLst/>
              <a:gdLst/>
              <a:ahLst/>
              <a:cxnLst/>
              <a:rect l="l" t="t" r="r" b="b"/>
              <a:pathLst>
                <a:path w="43599" h="25219" extrusionOk="0">
                  <a:moveTo>
                    <a:pt x="19748" y="0"/>
                  </a:moveTo>
                  <a:lnTo>
                    <a:pt x="0" y="11475"/>
                  </a:lnTo>
                  <a:lnTo>
                    <a:pt x="23817" y="25218"/>
                  </a:lnTo>
                  <a:lnTo>
                    <a:pt x="43598" y="13744"/>
                  </a:lnTo>
                  <a:lnTo>
                    <a:pt x="197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3487931" y="1691120"/>
              <a:ext cx="836992" cy="484142"/>
            </a:xfrm>
            <a:custGeom>
              <a:avLst/>
              <a:gdLst/>
              <a:ahLst/>
              <a:cxnLst/>
              <a:rect l="l" t="t" r="r" b="b"/>
              <a:pathLst>
                <a:path w="43599" h="25219" extrusionOk="0">
                  <a:moveTo>
                    <a:pt x="19748" y="0"/>
                  </a:moveTo>
                  <a:lnTo>
                    <a:pt x="0" y="11475"/>
                  </a:lnTo>
                  <a:lnTo>
                    <a:pt x="23817" y="25218"/>
                  </a:lnTo>
                  <a:lnTo>
                    <a:pt x="43598" y="13744"/>
                  </a:lnTo>
                  <a:lnTo>
                    <a:pt x="1974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3766487" y="2147713"/>
              <a:ext cx="25648" cy="48032"/>
            </a:xfrm>
            <a:custGeom>
              <a:avLst/>
              <a:gdLst/>
              <a:ahLst/>
              <a:cxnLst/>
              <a:rect l="l" t="t" r="r" b="b"/>
              <a:pathLst>
                <a:path w="1336" h="2502" extrusionOk="0">
                  <a:moveTo>
                    <a:pt x="34" y="0"/>
                  </a:moveTo>
                  <a:lnTo>
                    <a:pt x="1" y="1768"/>
                  </a:lnTo>
                  <a:lnTo>
                    <a:pt x="1302" y="2502"/>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3766487" y="2181654"/>
              <a:ext cx="24995" cy="116567"/>
            </a:xfrm>
            <a:custGeom>
              <a:avLst/>
              <a:gdLst/>
              <a:ahLst/>
              <a:cxnLst/>
              <a:rect l="l" t="t" r="r" b="b"/>
              <a:pathLst>
                <a:path w="1302" h="6072" extrusionOk="0">
                  <a:moveTo>
                    <a:pt x="1" y="0"/>
                  </a:moveTo>
                  <a:lnTo>
                    <a:pt x="1" y="5337"/>
                  </a:lnTo>
                  <a:lnTo>
                    <a:pt x="1302" y="6071"/>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3811313" y="2262341"/>
              <a:ext cx="24995" cy="61490"/>
            </a:xfrm>
            <a:custGeom>
              <a:avLst/>
              <a:gdLst/>
              <a:ahLst/>
              <a:cxnLst/>
              <a:rect l="l" t="t" r="r" b="b"/>
              <a:pathLst>
                <a:path w="1302" h="3203" extrusionOk="0">
                  <a:moveTo>
                    <a:pt x="1" y="0"/>
                  </a:moveTo>
                  <a:lnTo>
                    <a:pt x="1" y="2468"/>
                  </a:lnTo>
                  <a:lnTo>
                    <a:pt x="1302" y="3202"/>
                  </a:lnTo>
                  <a:lnTo>
                    <a:pt x="1302" y="7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3811313" y="2173323"/>
              <a:ext cx="24995" cy="103762"/>
            </a:xfrm>
            <a:custGeom>
              <a:avLst/>
              <a:gdLst/>
              <a:ahLst/>
              <a:cxnLst/>
              <a:rect l="l" t="t" r="r" b="b"/>
              <a:pathLst>
                <a:path w="1302" h="5405" extrusionOk="0">
                  <a:moveTo>
                    <a:pt x="34" y="0"/>
                  </a:moveTo>
                  <a:lnTo>
                    <a:pt x="1" y="4637"/>
                  </a:lnTo>
                  <a:lnTo>
                    <a:pt x="1302" y="5404"/>
                  </a:lnTo>
                  <a:lnTo>
                    <a:pt x="1302"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3856139" y="2198932"/>
              <a:ext cx="24995" cy="78787"/>
            </a:xfrm>
            <a:custGeom>
              <a:avLst/>
              <a:gdLst/>
              <a:ahLst/>
              <a:cxnLst/>
              <a:rect l="l" t="t" r="r" b="b"/>
              <a:pathLst>
                <a:path w="1302" h="4104" extrusionOk="0">
                  <a:moveTo>
                    <a:pt x="1" y="1"/>
                  </a:moveTo>
                  <a:lnTo>
                    <a:pt x="1" y="3370"/>
                  </a:lnTo>
                  <a:lnTo>
                    <a:pt x="1302" y="4104"/>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3856139" y="2263609"/>
              <a:ext cx="24995" cy="86466"/>
            </a:xfrm>
            <a:custGeom>
              <a:avLst/>
              <a:gdLst/>
              <a:ahLst/>
              <a:cxnLst/>
              <a:rect l="l" t="t" r="r" b="b"/>
              <a:pathLst>
                <a:path w="1302" h="4504" extrusionOk="0">
                  <a:moveTo>
                    <a:pt x="1" y="1"/>
                  </a:moveTo>
                  <a:lnTo>
                    <a:pt x="1" y="3737"/>
                  </a:lnTo>
                  <a:lnTo>
                    <a:pt x="1302" y="4504"/>
                  </a:lnTo>
                  <a:lnTo>
                    <a:pt x="1302" y="7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3486645" y="1586743"/>
              <a:ext cx="458532" cy="544326"/>
            </a:xfrm>
            <a:custGeom>
              <a:avLst/>
              <a:gdLst/>
              <a:ahLst/>
              <a:cxnLst/>
              <a:rect l="l" t="t" r="r" b="b"/>
              <a:pathLst>
                <a:path w="23885" h="28354" extrusionOk="0">
                  <a:moveTo>
                    <a:pt x="67" y="0"/>
                  </a:moveTo>
                  <a:lnTo>
                    <a:pt x="1" y="14577"/>
                  </a:lnTo>
                  <a:lnTo>
                    <a:pt x="23851" y="28354"/>
                  </a:lnTo>
                  <a:lnTo>
                    <a:pt x="23884" y="13743"/>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3519952" y="1643088"/>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3519952" y="1643088"/>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3487931" y="1365799"/>
              <a:ext cx="836992" cy="484794"/>
            </a:xfrm>
            <a:custGeom>
              <a:avLst/>
              <a:gdLst/>
              <a:ahLst/>
              <a:cxnLst/>
              <a:rect l="l" t="t" r="r" b="b"/>
              <a:pathLst>
                <a:path w="43599" h="25253" extrusionOk="0">
                  <a:moveTo>
                    <a:pt x="19748" y="1"/>
                  </a:moveTo>
                  <a:lnTo>
                    <a:pt x="0" y="11509"/>
                  </a:lnTo>
                  <a:lnTo>
                    <a:pt x="23817" y="25252"/>
                  </a:lnTo>
                  <a:lnTo>
                    <a:pt x="43598" y="13777"/>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3487931" y="1365799"/>
              <a:ext cx="836992" cy="484794"/>
            </a:xfrm>
            <a:custGeom>
              <a:avLst/>
              <a:gdLst/>
              <a:ahLst/>
              <a:cxnLst/>
              <a:rect l="l" t="t" r="r" b="b"/>
              <a:pathLst>
                <a:path w="43599" h="25253" extrusionOk="0">
                  <a:moveTo>
                    <a:pt x="19748" y="1"/>
                  </a:moveTo>
                  <a:lnTo>
                    <a:pt x="0" y="11509"/>
                  </a:lnTo>
                  <a:lnTo>
                    <a:pt x="23817" y="25252"/>
                  </a:lnTo>
                  <a:lnTo>
                    <a:pt x="43598" y="13777"/>
                  </a:lnTo>
                  <a:lnTo>
                    <a:pt x="19748"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3766487" y="1822392"/>
              <a:ext cx="25648" cy="82626"/>
            </a:xfrm>
            <a:custGeom>
              <a:avLst/>
              <a:gdLst/>
              <a:ahLst/>
              <a:cxnLst/>
              <a:rect l="l" t="t" r="r" b="b"/>
              <a:pathLst>
                <a:path w="1336" h="4304" extrusionOk="0">
                  <a:moveTo>
                    <a:pt x="34" y="1"/>
                  </a:moveTo>
                  <a:lnTo>
                    <a:pt x="1" y="3570"/>
                  </a:lnTo>
                  <a:lnTo>
                    <a:pt x="1302" y="4304"/>
                  </a:lnTo>
                  <a:lnTo>
                    <a:pt x="1335" y="7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3766487" y="1890908"/>
              <a:ext cx="24995" cy="82626"/>
            </a:xfrm>
            <a:custGeom>
              <a:avLst/>
              <a:gdLst/>
              <a:ahLst/>
              <a:cxnLst/>
              <a:rect l="l" t="t" r="r" b="b"/>
              <a:pathLst>
                <a:path w="1302" h="4304" extrusionOk="0">
                  <a:moveTo>
                    <a:pt x="1" y="1"/>
                  </a:moveTo>
                  <a:lnTo>
                    <a:pt x="1" y="3537"/>
                  </a:lnTo>
                  <a:lnTo>
                    <a:pt x="1302" y="4304"/>
                  </a:lnTo>
                  <a:lnTo>
                    <a:pt x="1302" y="7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3811313" y="1876184"/>
              <a:ext cx="24995" cy="122979"/>
            </a:xfrm>
            <a:custGeom>
              <a:avLst/>
              <a:gdLst/>
              <a:ahLst/>
              <a:cxnLst/>
              <a:rect l="l" t="t" r="r" b="b"/>
              <a:pathLst>
                <a:path w="1302" h="6406" extrusionOk="0">
                  <a:moveTo>
                    <a:pt x="1" y="1"/>
                  </a:moveTo>
                  <a:lnTo>
                    <a:pt x="1" y="5671"/>
                  </a:lnTo>
                  <a:lnTo>
                    <a:pt x="1302" y="6405"/>
                  </a:lnTo>
                  <a:lnTo>
                    <a:pt x="1302" y="7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3811313" y="1848655"/>
              <a:ext cx="24995" cy="41639"/>
            </a:xfrm>
            <a:custGeom>
              <a:avLst/>
              <a:gdLst/>
              <a:ahLst/>
              <a:cxnLst/>
              <a:rect l="l" t="t" r="r" b="b"/>
              <a:pathLst>
                <a:path w="1302" h="2169" extrusionOk="0">
                  <a:moveTo>
                    <a:pt x="34" y="0"/>
                  </a:moveTo>
                  <a:lnTo>
                    <a:pt x="1" y="1435"/>
                  </a:lnTo>
                  <a:lnTo>
                    <a:pt x="1302" y="2168"/>
                  </a:lnTo>
                  <a:lnTo>
                    <a:pt x="1302"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3856139" y="1874264"/>
              <a:ext cx="24995" cy="62142"/>
            </a:xfrm>
            <a:custGeom>
              <a:avLst/>
              <a:gdLst/>
              <a:ahLst/>
              <a:cxnLst/>
              <a:rect l="l" t="t" r="r" b="b"/>
              <a:pathLst>
                <a:path w="1302" h="3237" extrusionOk="0">
                  <a:moveTo>
                    <a:pt x="1" y="1"/>
                  </a:moveTo>
                  <a:lnTo>
                    <a:pt x="1" y="2502"/>
                  </a:lnTo>
                  <a:lnTo>
                    <a:pt x="1302" y="3236"/>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3856139" y="1922296"/>
              <a:ext cx="24995" cy="102476"/>
            </a:xfrm>
            <a:custGeom>
              <a:avLst/>
              <a:gdLst/>
              <a:ahLst/>
              <a:cxnLst/>
              <a:rect l="l" t="t" r="r" b="b"/>
              <a:pathLst>
                <a:path w="1302" h="5338" extrusionOk="0">
                  <a:moveTo>
                    <a:pt x="1" y="0"/>
                  </a:moveTo>
                  <a:lnTo>
                    <a:pt x="1" y="4604"/>
                  </a:lnTo>
                  <a:lnTo>
                    <a:pt x="1302" y="5338"/>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639706" y="1867852"/>
              <a:ext cx="653" cy="19"/>
            </a:xfrm>
            <a:custGeom>
              <a:avLst/>
              <a:gdLst/>
              <a:ahLst/>
              <a:cxnLst/>
              <a:rect l="l" t="t" r="r" b="b"/>
              <a:pathLst>
                <a:path w="34" h="1" extrusionOk="0">
                  <a:moveTo>
                    <a:pt x="0" y="1"/>
                  </a:moveTo>
                  <a:lnTo>
                    <a:pt x="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567332" y="1717305"/>
              <a:ext cx="117853" cy="148646"/>
            </a:xfrm>
            <a:custGeom>
              <a:avLst/>
              <a:gdLst/>
              <a:ahLst/>
              <a:cxnLst/>
              <a:rect l="l" t="t" r="r" b="b"/>
              <a:pathLst>
                <a:path w="6139" h="7743" extrusionOk="0">
                  <a:moveTo>
                    <a:pt x="2151" y="1"/>
                  </a:moveTo>
                  <a:cubicBezTo>
                    <a:pt x="1886" y="1"/>
                    <a:pt x="1643" y="60"/>
                    <a:pt x="1435" y="171"/>
                  </a:cubicBezTo>
                  <a:lnTo>
                    <a:pt x="1" y="1005"/>
                  </a:lnTo>
                  <a:cubicBezTo>
                    <a:pt x="209" y="894"/>
                    <a:pt x="445" y="835"/>
                    <a:pt x="706" y="835"/>
                  </a:cubicBezTo>
                  <a:cubicBezTo>
                    <a:pt x="1073" y="835"/>
                    <a:pt x="1487" y="952"/>
                    <a:pt x="1935" y="1205"/>
                  </a:cubicBezTo>
                  <a:cubicBezTo>
                    <a:pt x="3570" y="2272"/>
                    <a:pt x="4604" y="4040"/>
                    <a:pt x="4704" y="6008"/>
                  </a:cubicBezTo>
                  <a:cubicBezTo>
                    <a:pt x="4704" y="6842"/>
                    <a:pt x="4404" y="7443"/>
                    <a:pt x="3937" y="7743"/>
                  </a:cubicBezTo>
                  <a:lnTo>
                    <a:pt x="5304" y="6942"/>
                  </a:lnTo>
                  <a:lnTo>
                    <a:pt x="5371" y="6942"/>
                  </a:lnTo>
                  <a:cubicBezTo>
                    <a:pt x="5838" y="6609"/>
                    <a:pt x="6138" y="6008"/>
                    <a:pt x="6138" y="5174"/>
                  </a:cubicBezTo>
                  <a:cubicBezTo>
                    <a:pt x="6038" y="3206"/>
                    <a:pt x="5004" y="1438"/>
                    <a:pt x="3370" y="371"/>
                  </a:cubicBezTo>
                  <a:cubicBezTo>
                    <a:pt x="2941" y="118"/>
                    <a:pt x="2524" y="1"/>
                    <a:pt x="2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567332" y="1717305"/>
              <a:ext cx="117853" cy="148646"/>
            </a:xfrm>
            <a:custGeom>
              <a:avLst/>
              <a:gdLst/>
              <a:ahLst/>
              <a:cxnLst/>
              <a:rect l="l" t="t" r="r" b="b"/>
              <a:pathLst>
                <a:path w="6139" h="7743" extrusionOk="0">
                  <a:moveTo>
                    <a:pt x="2151" y="1"/>
                  </a:moveTo>
                  <a:cubicBezTo>
                    <a:pt x="1886" y="1"/>
                    <a:pt x="1643" y="60"/>
                    <a:pt x="1435" y="171"/>
                  </a:cubicBezTo>
                  <a:lnTo>
                    <a:pt x="1" y="1005"/>
                  </a:lnTo>
                  <a:cubicBezTo>
                    <a:pt x="209" y="894"/>
                    <a:pt x="445" y="835"/>
                    <a:pt x="706" y="835"/>
                  </a:cubicBezTo>
                  <a:cubicBezTo>
                    <a:pt x="1073" y="835"/>
                    <a:pt x="1487" y="952"/>
                    <a:pt x="1935" y="1205"/>
                  </a:cubicBezTo>
                  <a:cubicBezTo>
                    <a:pt x="3570" y="2272"/>
                    <a:pt x="4604" y="4040"/>
                    <a:pt x="4704" y="6008"/>
                  </a:cubicBezTo>
                  <a:cubicBezTo>
                    <a:pt x="4704" y="6842"/>
                    <a:pt x="4404" y="7443"/>
                    <a:pt x="3937" y="7743"/>
                  </a:cubicBezTo>
                  <a:lnTo>
                    <a:pt x="5304" y="6942"/>
                  </a:lnTo>
                  <a:lnTo>
                    <a:pt x="5371" y="6942"/>
                  </a:lnTo>
                  <a:cubicBezTo>
                    <a:pt x="5838" y="6609"/>
                    <a:pt x="6138" y="6008"/>
                    <a:pt x="6138" y="5174"/>
                  </a:cubicBezTo>
                  <a:cubicBezTo>
                    <a:pt x="6038" y="3206"/>
                    <a:pt x="5004" y="1438"/>
                    <a:pt x="3370" y="371"/>
                  </a:cubicBezTo>
                  <a:cubicBezTo>
                    <a:pt x="2941" y="118"/>
                    <a:pt x="2524" y="1"/>
                    <a:pt x="215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551321" y="1733316"/>
              <a:ext cx="106335" cy="136341"/>
            </a:xfrm>
            <a:custGeom>
              <a:avLst/>
              <a:gdLst/>
              <a:ahLst/>
              <a:cxnLst/>
              <a:rect l="l" t="t" r="r" b="b"/>
              <a:pathLst>
                <a:path w="5539" h="7102" extrusionOk="0">
                  <a:moveTo>
                    <a:pt x="1550" y="1"/>
                  </a:moveTo>
                  <a:cubicBezTo>
                    <a:pt x="1285" y="1"/>
                    <a:pt x="1043" y="60"/>
                    <a:pt x="835" y="171"/>
                  </a:cubicBezTo>
                  <a:cubicBezTo>
                    <a:pt x="334" y="471"/>
                    <a:pt x="1" y="1071"/>
                    <a:pt x="1" y="1972"/>
                  </a:cubicBezTo>
                  <a:cubicBezTo>
                    <a:pt x="101" y="3907"/>
                    <a:pt x="1135" y="5675"/>
                    <a:pt x="2769" y="6742"/>
                  </a:cubicBezTo>
                  <a:cubicBezTo>
                    <a:pt x="3109" y="6976"/>
                    <a:pt x="3503" y="7101"/>
                    <a:pt x="3908" y="7101"/>
                  </a:cubicBezTo>
                  <a:cubicBezTo>
                    <a:pt x="4139" y="7101"/>
                    <a:pt x="4374" y="7060"/>
                    <a:pt x="4604" y="6976"/>
                  </a:cubicBezTo>
                  <a:lnTo>
                    <a:pt x="4637" y="6976"/>
                  </a:lnTo>
                  <a:lnTo>
                    <a:pt x="4771" y="6909"/>
                  </a:lnTo>
                  <a:cubicBezTo>
                    <a:pt x="5238" y="6609"/>
                    <a:pt x="5538" y="6008"/>
                    <a:pt x="5538" y="5174"/>
                  </a:cubicBezTo>
                  <a:cubicBezTo>
                    <a:pt x="5438" y="3206"/>
                    <a:pt x="4404" y="1438"/>
                    <a:pt x="2769" y="371"/>
                  </a:cubicBezTo>
                  <a:cubicBezTo>
                    <a:pt x="2341" y="118"/>
                    <a:pt x="1923" y="1"/>
                    <a:pt x="15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551321" y="1733316"/>
              <a:ext cx="106335" cy="136341"/>
            </a:xfrm>
            <a:custGeom>
              <a:avLst/>
              <a:gdLst/>
              <a:ahLst/>
              <a:cxnLst/>
              <a:rect l="l" t="t" r="r" b="b"/>
              <a:pathLst>
                <a:path w="5539" h="7102" extrusionOk="0">
                  <a:moveTo>
                    <a:pt x="1550" y="1"/>
                  </a:moveTo>
                  <a:cubicBezTo>
                    <a:pt x="1285" y="1"/>
                    <a:pt x="1043" y="60"/>
                    <a:pt x="835" y="171"/>
                  </a:cubicBezTo>
                  <a:cubicBezTo>
                    <a:pt x="334" y="471"/>
                    <a:pt x="1" y="1071"/>
                    <a:pt x="1" y="1972"/>
                  </a:cubicBezTo>
                  <a:cubicBezTo>
                    <a:pt x="101" y="3907"/>
                    <a:pt x="1135" y="5675"/>
                    <a:pt x="2769" y="6742"/>
                  </a:cubicBezTo>
                  <a:cubicBezTo>
                    <a:pt x="3109" y="6976"/>
                    <a:pt x="3503" y="7101"/>
                    <a:pt x="3908" y="7101"/>
                  </a:cubicBezTo>
                  <a:cubicBezTo>
                    <a:pt x="4139" y="7101"/>
                    <a:pt x="4374" y="7060"/>
                    <a:pt x="4604" y="6976"/>
                  </a:cubicBezTo>
                  <a:lnTo>
                    <a:pt x="4637" y="6976"/>
                  </a:lnTo>
                  <a:lnTo>
                    <a:pt x="4771" y="6909"/>
                  </a:lnTo>
                  <a:cubicBezTo>
                    <a:pt x="5238" y="6609"/>
                    <a:pt x="5538" y="6008"/>
                    <a:pt x="5538" y="5174"/>
                  </a:cubicBezTo>
                  <a:cubicBezTo>
                    <a:pt x="5438" y="3206"/>
                    <a:pt x="4404" y="1438"/>
                    <a:pt x="2769" y="371"/>
                  </a:cubicBezTo>
                  <a:cubicBezTo>
                    <a:pt x="2341" y="118"/>
                    <a:pt x="1923" y="1"/>
                    <a:pt x="155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548115" y="1757217"/>
              <a:ext cx="85199" cy="105548"/>
            </a:xfrm>
            <a:custGeom>
              <a:avLst/>
              <a:gdLst/>
              <a:ahLst/>
              <a:cxnLst/>
              <a:rect l="l" t="t" r="r" b="b"/>
              <a:pathLst>
                <a:path w="4438" h="5498" extrusionOk="0">
                  <a:moveTo>
                    <a:pt x="1638" y="0"/>
                  </a:moveTo>
                  <a:cubicBezTo>
                    <a:pt x="1435" y="0"/>
                    <a:pt x="1229" y="43"/>
                    <a:pt x="1035" y="127"/>
                  </a:cubicBezTo>
                  <a:lnTo>
                    <a:pt x="1" y="694"/>
                  </a:lnTo>
                  <a:cubicBezTo>
                    <a:pt x="180" y="617"/>
                    <a:pt x="370" y="579"/>
                    <a:pt x="557" y="579"/>
                  </a:cubicBezTo>
                  <a:cubicBezTo>
                    <a:pt x="858" y="579"/>
                    <a:pt x="1156" y="676"/>
                    <a:pt x="1402" y="860"/>
                  </a:cubicBezTo>
                  <a:cubicBezTo>
                    <a:pt x="2569" y="1594"/>
                    <a:pt x="3303" y="2862"/>
                    <a:pt x="3370" y="4263"/>
                  </a:cubicBezTo>
                  <a:cubicBezTo>
                    <a:pt x="3403" y="4730"/>
                    <a:pt x="3203" y="5197"/>
                    <a:pt x="2836" y="5497"/>
                  </a:cubicBezTo>
                  <a:lnTo>
                    <a:pt x="3804" y="4930"/>
                  </a:lnTo>
                  <a:lnTo>
                    <a:pt x="3837" y="4930"/>
                  </a:lnTo>
                  <a:cubicBezTo>
                    <a:pt x="4237" y="4630"/>
                    <a:pt x="4437" y="4163"/>
                    <a:pt x="4404" y="3662"/>
                  </a:cubicBezTo>
                  <a:cubicBezTo>
                    <a:pt x="4304" y="2295"/>
                    <a:pt x="3570" y="1027"/>
                    <a:pt x="2436" y="260"/>
                  </a:cubicBezTo>
                  <a:cubicBezTo>
                    <a:pt x="2202" y="85"/>
                    <a:pt x="1923" y="0"/>
                    <a:pt x="16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548115" y="1757217"/>
              <a:ext cx="85199" cy="105548"/>
            </a:xfrm>
            <a:custGeom>
              <a:avLst/>
              <a:gdLst/>
              <a:ahLst/>
              <a:cxnLst/>
              <a:rect l="l" t="t" r="r" b="b"/>
              <a:pathLst>
                <a:path w="4438" h="5498" extrusionOk="0">
                  <a:moveTo>
                    <a:pt x="1638" y="0"/>
                  </a:moveTo>
                  <a:cubicBezTo>
                    <a:pt x="1435" y="0"/>
                    <a:pt x="1229" y="43"/>
                    <a:pt x="1035" y="127"/>
                  </a:cubicBezTo>
                  <a:lnTo>
                    <a:pt x="1" y="694"/>
                  </a:lnTo>
                  <a:cubicBezTo>
                    <a:pt x="180" y="617"/>
                    <a:pt x="370" y="579"/>
                    <a:pt x="557" y="579"/>
                  </a:cubicBezTo>
                  <a:cubicBezTo>
                    <a:pt x="858" y="579"/>
                    <a:pt x="1156" y="676"/>
                    <a:pt x="1402" y="860"/>
                  </a:cubicBezTo>
                  <a:cubicBezTo>
                    <a:pt x="2569" y="1594"/>
                    <a:pt x="3303" y="2862"/>
                    <a:pt x="3370" y="4263"/>
                  </a:cubicBezTo>
                  <a:cubicBezTo>
                    <a:pt x="3403" y="4730"/>
                    <a:pt x="3203" y="5197"/>
                    <a:pt x="2836" y="5497"/>
                  </a:cubicBezTo>
                  <a:lnTo>
                    <a:pt x="3804" y="4930"/>
                  </a:lnTo>
                  <a:lnTo>
                    <a:pt x="3837" y="4930"/>
                  </a:lnTo>
                  <a:cubicBezTo>
                    <a:pt x="4237" y="4630"/>
                    <a:pt x="4437" y="4163"/>
                    <a:pt x="4404" y="3662"/>
                  </a:cubicBezTo>
                  <a:cubicBezTo>
                    <a:pt x="4304" y="2295"/>
                    <a:pt x="3570" y="1027"/>
                    <a:pt x="2436" y="260"/>
                  </a:cubicBezTo>
                  <a:cubicBezTo>
                    <a:pt x="2202" y="85"/>
                    <a:pt x="1923" y="0"/>
                    <a:pt x="163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535963" y="1768467"/>
              <a:ext cx="77500" cy="96679"/>
            </a:xfrm>
            <a:custGeom>
              <a:avLst/>
              <a:gdLst/>
              <a:ahLst/>
              <a:cxnLst/>
              <a:rect l="l" t="t" r="r" b="b"/>
              <a:pathLst>
                <a:path w="4037" h="5036" extrusionOk="0">
                  <a:moveTo>
                    <a:pt x="1224" y="1"/>
                  </a:moveTo>
                  <a:cubicBezTo>
                    <a:pt x="1025" y="1"/>
                    <a:pt x="824" y="46"/>
                    <a:pt x="634" y="141"/>
                  </a:cubicBezTo>
                  <a:cubicBezTo>
                    <a:pt x="234" y="408"/>
                    <a:pt x="0" y="875"/>
                    <a:pt x="34" y="1375"/>
                  </a:cubicBezTo>
                  <a:cubicBezTo>
                    <a:pt x="134" y="2743"/>
                    <a:pt x="834" y="4010"/>
                    <a:pt x="2002" y="4778"/>
                  </a:cubicBezTo>
                  <a:cubicBezTo>
                    <a:pt x="2255" y="4947"/>
                    <a:pt x="2535" y="5035"/>
                    <a:pt x="2825" y="5035"/>
                  </a:cubicBezTo>
                  <a:cubicBezTo>
                    <a:pt x="2993" y="5035"/>
                    <a:pt x="3165" y="5006"/>
                    <a:pt x="3336" y="4944"/>
                  </a:cubicBezTo>
                  <a:lnTo>
                    <a:pt x="3369" y="4944"/>
                  </a:lnTo>
                  <a:lnTo>
                    <a:pt x="3469" y="4911"/>
                  </a:lnTo>
                  <a:cubicBezTo>
                    <a:pt x="3836" y="4611"/>
                    <a:pt x="4036" y="4144"/>
                    <a:pt x="4003" y="3677"/>
                  </a:cubicBezTo>
                  <a:cubicBezTo>
                    <a:pt x="3903" y="2276"/>
                    <a:pt x="3169" y="1008"/>
                    <a:pt x="2035" y="274"/>
                  </a:cubicBezTo>
                  <a:cubicBezTo>
                    <a:pt x="1798" y="97"/>
                    <a:pt x="1514" y="1"/>
                    <a:pt x="12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535963" y="1768467"/>
              <a:ext cx="77500" cy="96679"/>
            </a:xfrm>
            <a:custGeom>
              <a:avLst/>
              <a:gdLst/>
              <a:ahLst/>
              <a:cxnLst/>
              <a:rect l="l" t="t" r="r" b="b"/>
              <a:pathLst>
                <a:path w="4037" h="5036" extrusionOk="0">
                  <a:moveTo>
                    <a:pt x="1224" y="1"/>
                  </a:moveTo>
                  <a:cubicBezTo>
                    <a:pt x="1025" y="1"/>
                    <a:pt x="824" y="46"/>
                    <a:pt x="634" y="141"/>
                  </a:cubicBezTo>
                  <a:cubicBezTo>
                    <a:pt x="234" y="408"/>
                    <a:pt x="0" y="875"/>
                    <a:pt x="34" y="1375"/>
                  </a:cubicBezTo>
                  <a:cubicBezTo>
                    <a:pt x="134" y="2743"/>
                    <a:pt x="834" y="4010"/>
                    <a:pt x="2002" y="4778"/>
                  </a:cubicBezTo>
                  <a:cubicBezTo>
                    <a:pt x="2255" y="4947"/>
                    <a:pt x="2535" y="5035"/>
                    <a:pt x="2825" y="5035"/>
                  </a:cubicBezTo>
                  <a:cubicBezTo>
                    <a:pt x="2993" y="5035"/>
                    <a:pt x="3165" y="5006"/>
                    <a:pt x="3336" y="4944"/>
                  </a:cubicBezTo>
                  <a:lnTo>
                    <a:pt x="3369" y="4944"/>
                  </a:lnTo>
                  <a:lnTo>
                    <a:pt x="3469" y="4911"/>
                  </a:lnTo>
                  <a:cubicBezTo>
                    <a:pt x="3836" y="4611"/>
                    <a:pt x="4036" y="4144"/>
                    <a:pt x="4003" y="3677"/>
                  </a:cubicBezTo>
                  <a:cubicBezTo>
                    <a:pt x="3903" y="2276"/>
                    <a:pt x="3169" y="1008"/>
                    <a:pt x="2035" y="274"/>
                  </a:cubicBezTo>
                  <a:cubicBezTo>
                    <a:pt x="1798" y="97"/>
                    <a:pt x="1514" y="1"/>
                    <a:pt x="122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2806573" y="1404405"/>
              <a:ext cx="779361" cy="582587"/>
            </a:xfrm>
            <a:custGeom>
              <a:avLst/>
              <a:gdLst/>
              <a:ahLst/>
              <a:cxnLst/>
              <a:rect l="l" t="t" r="r" b="b"/>
              <a:pathLst>
                <a:path w="40597" h="30347" extrusionOk="0">
                  <a:moveTo>
                    <a:pt x="8164" y="1"/>
                  </a:moveTo>
                  <a:cubicBezTo>
                    <a:pt x="5243" y="1"/>
                    <a:pt x="2455" y="1483"/>
                    <a:pt x="0" y="2893"/>
                  </a:cubicBezTo>
                  <a:lnTo>
                    <a:pt x="1068" y="4761"/>
                  </a:lnTo>
                  <a:cubicBezTo>
                    <a:pt x="3342" y="3425"/>
                    <a:pt x="5738" y="2137"/>
                    <a:pt x="8110" y="2137"/>
                  </a:cubicBezTo>
                  <a:cubicBezTo>
                    <a:pt x="8521" y="2137"/>
                    <a:pt x="8932" y="2176"/>
                    <a:pt x="9340" y="2260"/>
                  </a:cubicBezTo>
                  <a:cubicBezTo>
                    <a:pt x="10575" y="2493"/>
                    <a:pt x="11675" y="3160"/>
                    <a:pt x="12509" y="4128"/>
                  </a:cubicBezTo>
                  <a:cubicBezTo>
                    <a:pt x="14077" y="5929"/>
                    <a:pt x="14277" y="8531"/>
                    <a:pt x="14177" y="10365"/>
                  </a:cubicBezTo>
                  <a:cubicBezTo>
                    <a:pt x="14077" y="11766"/>
                    <a:pt x="13910" y="13167"/>
                    <a:pt x="13610" y="14568"/>
                  </a:cubicBezTo>
                  <a:cubicBezTo>
                    <a:pt x="13443" y="15569"/>
                    <a:pt x="13277" y="16637"/>
                    <a:pt x="13143" y="17671"/>
                  </a:cubicBezTo>
                  <a:cubicBezTo>
                    <a:pt x="12776" y="20940"/>
                    <a:pt x="13176" y="23508"/>
                    <a:pt x="14377" y="25576"/>
                  </a:cubicBezTo>
                  <a:cubicBezTo>
                    <a:pt x="15945" y="28245"/>
                    <a:pt x="19047" y="30046"/>
                    <a:pt x="22483" y="30313"/>
                  </a:cubicBezTo>
                  <a:cubicBezTo>
                    <a:pt x="22783" y="30346"/>
                    <a:pt x="23117" y="30346"/>
                    <a:pt x="23450" y="30346"/>
                  </a:cubicBezTo>
                  <a:cubicBezTo>
                    <a:pt x="26252" y="30280"/>
                    <a:pt x="28988" y="29513"/>
                    <a:pt x="31423" y="28112"/>
                  </a:cubicBezTo>
                  <a:cubicBezTo>
                    <a:pt x="33658" y="26911"/>
                    <a:pt x="35826" y="25576"/>
                    <a:pt x="37861" y="24075"/>
                  </a:cubicBezTo>
                  <a:cubicBezTo>
                    <a:pt x="38628" y="23475"/>
                    <a:pt x="39429" y="22941"/>
                    <a:pt x="40262" y="22474"/>
                  </a:cubicBezTo>
                  <a:lnTo>
                    <a:pt x="40363" y="22441"/>
                  </a:lnTo>
                  <a:lnTo>
                    <a:pt x="40396" y="22441"/>
                  </a:lnTo>
                  <a:cubicBezTo>
                    <a:pt x="40529" y="22307"/>
                    <a:pt x="40596" y="22141"/>
                    <a:pt x="40596" y="21940"/>
                  </a:cubicBezTo>
                  <a:cubicBezTo>
                    <a:pt x="40563" y="21407"/>
                    <a:pt x="40296" y="20906"/>
                    <a:pt x="39829" y="20606"/>
                  </a:cubicBezTo>
                  <a:cubicBezTo>
                    <a:pt x="39732" y="20548"/>
                    <a:pt x="39624" y="20512"/>
                    <a:pt x="39517" y="20512"/>
                  </a:cubicBezTo>
                  <a:cubicBezTo>
                    <a:pt x="39441" y="20512"/>
                    <a:pt x="39365" y="20531"/>
                    <a:pt x="39295" y="20573"/>
                  </a:cubicBezTo>
                  <a:lnTo>
                    <a:pt x="39228" y="20606"/>
                  </a:lnTo>
                  <a:cubicBezTo>
                    <a:pt x="38294" y="21140"/>
                    <a:pt x="37427" y="21707"/>
                    <a:pt x="36560" y="22341"/>
                  </a:cubicBezTo>
                  <a:cubicBezTo>
                    <a:pt x="34625" y="23808"/>
                    <a:pt x="32557" y="25109"/>
                    <a:pt x="30422" y="26243"/>
                  </a:cubicBezTo>
                  <a:cubicBezTo>
                    <a:pt x="28021" y="27564"/>
                    <a:pt x="25593" y="28237"/>
                    <a:pt x="23381" y="28237"/>
                  </a:cubicBezTo>
                  <a:cubicBezTo>
                    <a:pt x="23134" y="28237"/>
                    <a:pt x="22891" y="28228"/>
                    <a:pt x="22650" y="28212"/>
                  </a:cubicBezTo>
                  <a:cubicBezTo>
                    <a:pt x="19881" y="27978"/>
                    <a:pt x="17446" y="26577"/>
                    <a:pt x="16245" y="24509"/>
                  </a:cubicBezTo>
                  <a:cubicBezTo>
                    <a:pt x="15278" y="22874"/>
                    <a:pt x="14978" y="20706"/>
                    <a:pt x="15278" y="17904"/>
                  </a:cubicBezTo>
                  <a:cubicBezTo>
                    <a:pt x="15378" y="16937"/>
                    <a:pt x="15578" y="15903"/>
                    <a:pt x="15745" y="14935"/>
                  </a:cubicBezTo>
                  <a:cubicBezTo>
                    <a:pt x="16012" y="13468"/>
                    <a:pt x="16212" y="11967"/>
                    <a:pt x="16312" y="10499"/>
                  </a:cubicBezTo>
                  <a:cubicBezTo>
                    <a:pt x="16445" y="8264"/>
                    <a:pt x="16145" y="5095"/>
                    <a:pt x="14144" y="2727"/>
                  </a:cubicBezTo>
                  <a:cubicBezTo>
                    <a:pt x="13010" y="1426"/>
                    <a:pt x="11475" y="525"/>
                    <a:pt x="9774" y="158"/>
                  </a:cubicBezTo>
                  <a:cubicBezTo>
                    <a:pt x="9234" y="50"/>
                    <a:pt x="8697" y="1"/>
                    <a:pt x="816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2845640" y="1434334"/>
              <a:ext cx="26262" cy="42926"/>
            </a:xfrm>
            <a:custGeom>
              <a:avLst/>
              <a:gdLst/>
              <a:ahLst/>
              <a:cxnLst/>
              <a:rect l="l" t="t" r="r" b="b"/>
              <a:pathLst>
                <a:path w="1368" h="2236" extrusionOk="0">
                  <a:moveTo>
                    <a:pt x="467" y="0"/>
                  </a:moveTo>
                  <a:lnTo>
                    <a:pt x="0" y="267"/>
                  </a:lnTo>
                  <a:cubicBezTo>
                    <a:pt x="801" y="534"/>
                    <a:pt x="1168" y="1501"/>
                    <a:pt x="701" y="2235"/>
                  </a:cubicBezTo>
                  <a:lnTo>
                    <a:pt x="734" y="2235"/>
                  </a:lnTo>
                  <a:lnTo>
                    <a:pt x="1268" y="1968"/>
                  </a:lnTo>
                  <a:cubicBezTo>
                    <a:pt x="1368" y="1601"/>
                    <a:pt x="1334" y="1201"/>
                    <a:pt x="1201" y="834"/>
                  </a:cubicBezTo>
                  <a:cubicBezTo>
                    <a:pt x="1068" y="501"/>
                    <a:pt x="801" y="200"/>
                    <a:pt x="4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2902618" y="1411911"/>
              <a:ext cx="28201" cy="40372"/>
            </a:xfrm>
            <a:custGeom>
              <a:avLst/>
              <a:gdLst/>
              <a:ahLst/>
              <a:cxnLst/>
              <a:rect l="l" t="t" r="r" b="b"/>
              <a:pathLst>
                <a:path w="1469" h="2103" extrusionOk="0">
                  <a:moveTo>
                    <a:pt x="568" y="1"/>
                  </a:moveTo>
                  <a:cubicBezTo>
                    <a:pt x="368" y="34"/>
                    <a:pt x="201" y="101"/>
                    <a:pt x="1" y="134"/>
                  </a:cubicBezTo>
                  <a:lnTo>
                    <a:pt x="1" y="201"/>
                  </a:lnTo>
                  <a:cubicBezTo>
                    <a:pt x="401" y="301"/>
                    <a:pt x="768" y="601"/>
                    <a:pt x="935" y="1001"/>
                  </a:cubicBezTo>
                  <a:cubicBezTo>
                    <a:pt x="1068" y="1368"/>
                    <a:pt x="1035" y="1769"/>
                    <a:pt x="902" y="2102"/>
                  </a:cubicBezTo>
                  <a:cubicBezTo>
                    <a:pt x="1035" y="2069"/>
                    <a:pt x="1202" y="2002"/>
                    <a:pt x="1369" y="1969"/>
                  </a:cubicBezTo>
                  <a:cubicBezTo>
                    <a:pt x="1469" y="1602"/>
                    <a:pt x="1435" y="1202"/>
                    <a:pt x="1302" y="835"/>
                  </a:cubicBezTo>
                  <a:cubicBezTo>
                    <a:pt x="1168" y="468"/>
                    <a:pt x="902" y="167"/>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2974340" y="1405519"/>
              <a:ext cx="19889" cy="42273"/>
            </a:xfrm>
            <a:custGeom>
              <a:avLst/>
              <a:gdLst/>
              <a:ahLst/>
              <a:cxnLst/>
              <a:rect l="l" t="t" r="r" b="b"/>
              <a:pathLst>
                <a:path w="1036" h="2202" extrusionOk="0">
                  <a:moveTo>
                    <a:pt x="201" y="0"/>
                  </a:moveTo>
                  <a:lnTo>
                    <a:pt x="201" y="0"/>
                  </a:lnTo>
                  <a:cubicBezTo>
                    <a:pt x="468" y="267"/>
                    <a:pt x="601" y="634"/>
                    <a:pt x="601" y="1001"/>
                  </a:cubicBezTo>
                  <a:cubicBezTo>
                    <a:pt x="568" y="1434"/>
                    <a:pt x="368" y="1801"/>
                    <a:pt x="1" y="2068"/>
                  </a:cubicBezTo>
                  <a:lnTo>
                    <a:pt x="34" y="2135"/>
                  </a:lnTo>
                  <a:cubicBezTo>
                    <a:pt x="201" y="2135"/>
                    <a:pt x="335" y="2168"/>
                    <a:pt x="501" y="2202"/>
                  </a:cubicBezTo>
                  <a:cubicBezTo>
                    <a:pt x="802" y="1868"/>
                    <a:pt x="1002" y="1468"/>
                    <a:pt x="1035" y="1001"/>
                  </a:cubicBezTo>
                  <a:cubicBezTo>
                    <a:pt x="1035" y="667"/>
                    <a:pt x="968" y="367"/>
                    <a:pt x="802" y="100"/>
                  </a:cubicBezTo>
                  <a:cubicBezTo>
                    <a:pt x="601" y="67"/>
                    <a:pt x="401" y="33"/>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026864" y="1430495"/>
              <a:ext cx="30754" cy="42273"/>
            </a:xfrm>
            <a:custGeom>
              <a:avLst/>
              <a:gdLst/>
              <a:ahLst/>
              <a:cxnLst/>
              <a:rect l="l" t="t" r="r" b="b"/>
              <a:pathLst>
                <a:path w="1602" h="2202" extrusionOk="0">
                  <a:moveTo>
                    <a:pt x="1068" y="0"/>
                  </a:moveTo>
                  <a:lnTo>
                    <a:pt x="1068" y="0"/>
                  </a:lnTo>
                  <a:cubicBezTo>
                    <a:pt x="1401" y="801"/>
                    <a:pt x="901" y="1735"/>
                    <a:pt x="0" y="1868"/>
                  </a:cubicBezTo>
                  <a:cubicBezTo>
                    <a:pt x="167" y="1968"/>
                    <a:pt x="300" y="2068"/>
                    <a:pt x="434" y="2202"/>
                  </a:cubicBezTo>
                  <a:cubicBezTo>
                    <a:pt x="801" y="2035"/>
                    <a:pt x="1134" y="1768"/>
                    <a:pt x="1335" y="1434"/>
                  </a:cubicBezTo>
                  <a:cubicBezTo>
                    <a:pt x="1535" y="1101"/>
                    <a:pt x="1601" y="734"/>
                    <a:pt x="1568" y="367"/>
                  </a:cubicBezTo>
                  <a:cubicBezTo>
                    <a:pt x="1401" y="234"/>
                    <a:pt x="1234" y="133"/>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062073" y="1479794"/>
              <a:ext cx="38453" cy="35247"/>
            </a:xfrm>
            <a:custGeom>
              <a:avLst/>
              <a:gdLst/>
              <a:ahLst/>
              <a:cxnLst/>
              <a:rect l="l" t="t" r="r" b="b"/>
              <a:pathLst>
                <a:path w="2003" h="1836" extrusionOk="0">
                  <a:moveTo>
                    <a:pt x="1669" y="1"/>
                  </a:moveTo>
                  <a:lnTo>
                    <a:pt x="1669" y="1"/>
                  </a:lnTo>
                  <a:cubicBezTo>
                    <a:pt x="1698" y="792"/>
                    <a:pt x="1057" y="1404"/>
                    <a:pt x="312" y="1404"/>
                  </a:cubicBezTo>
                  <a:cubicBezTo>
                    <a:pt x="210" y="1404"/>
                    <a:pt x="106" y="1392"/>
                    <a:pt x="1" y="1368"/>
                  </a:cubicBezTo>
                  <a:lnTo>
                    <a:pt x="1" y="1368"/>
                  </a:lnTo>
                  <a:cubicBezTo>
                    <a:pt x="68" y="1502"/>
                    <a:pt x="134" y="1668"/>
                    <a:pt x="201" y="1835"/>
                  </a:cubicBezTo>
                  <a:lnTo>
                    <a:pt x="301" y="1835"/>
                  </a:lnTo>
                  <a:cubicBezTo>
                    <a:pt x="701" y="1802"/>
                    <a:pt x="1102" y="1702"/>
                    <a:pt x="1435" y="1435"/>
                  </a:cubicBezTo>
                  <a:cubicBezTo>
                    <a:pt x="1702" y="1235"/>
                    <a:pt x="1902" y="935"/>
                    <a:pt x="2002" y="601"/>
                  </a:cubicBezTo>
                  <a:cubicBezTo>
                    <a:pt x="1902" y="401"/>
                    <a:pt x="1802" y="201"/>
                    <a:pt x="1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076816" y="1544470"/>
              <a:ext cx="41639" cy="23075"/>
            </a:xfrm>
            <a:custGeom>
              <a:avLst/>
              <a:gdLst/>
              <a:ahLst/>
              <a:cxnLst/>
              <a:rect l="l" t="t" r="r" b="b"/>
              <a:pathLst>
                <a:path w="2169" h="1202" extrusionOk="0">
                  <a:moveTo>
                    <a:pt x="2068" y="1"/>
                  </a:moveTo>
                  <a:cubicBezTo>
                    <a:pt x="1901" y="368"/>
                    <a:pt x="1568" y="634"/>
                    <a:pt x="1201" y="734"/>
                  </a:cubicBezTo>
                  <a:cubicBezTo>
                    <a:pt x="1082" y="774"/>
                    <a:pt x="956" y="793"/>
                    <a:pt x="830" y="793"/>
                  </a:cubicBezTo>
                  <a:cubicBezTo>
                    <a:pt x="534" y="793"/>
                    <a:pt x="234" y="688"/>
                    <a:pt x="0" y="501"/>
                  </a:cubicBezTo>
                  <a:lnTo>
                    <a:pt x="0" y="501"/>
                  </a:lnTo>
                  <a:cubicBezTo>
                    <a:pt x="33" y="668"/>
                    <a:pt x="67" y="835"/>
                    <a:pt x="67" y="1001"/>
                  </a:cubicBezTo>
                  <a:cubicBezTo>
                    <a:pt x="334" y="1135"/>
                    <a:pt x="601" y="1201"/>
                    <a:pt x="867" y="1201"/>
                  </a:cubicBezTo>
                  <a:cubicBezTo>
                    <a:pt x="1001" y="1201"/>
                    <a:pt x="1168" y="1201"/>
                    <a:pt x="1334" y="1168"/>
                  </a:cubicBezTo>
                  <a:cubicBezTo>
                    <a:pt x="1635" y="1068"/>
                    <a:pt x="1935" y="868"/>
                    <a:pt x="2168" y="634"/>
                  </a:cubicBezTo>
                  <a:cubicBezTo>
                    <a:pt x="2135" y="434"/>
                    <a:pt x="2102" y="201"/>
                    <a:pt x="20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077450" y="1607860"/>
              <a:ext cx="41639" cy="21156"/>
            </a:xfrm>
            <a:custGeom>
              <a:avLst/>
              <a:gdLst/>
              <a:ahLst/>
              <a:cxnLst/>
              <a:rect l="l" t="t" r="r" b="b"/>
              <a:pathLst>
                <a:path w="2169" h="1102" extrusionOk="0">
                  <a:moveTo>
                    <a:pt x="67" y="1"/>
                  </a:moveTo>
                  <a:cubicBezTo>
                    <a:pt x="67" y="201"/>
                    <a:pt x="34" y="435"/>
                    <a:pt x="0" y="601"/>
                  </a:cubicBezTo>
                  <a:cubicBezTo>
                    <a:pt x="301" y="868"/>
                    <a:pt x="668" y="1035"/>
                    <a:pt x="1035" y="1102"/>
                  </a:cubicBezTo>
                  <a:lnTo>
                    <a:pt x="1235" y="1102"/>
                  </a:lnTo>
                  <a:cubicBezTo>
                    <a:pt x="1535" y="1102"/>
                    <a:pt x="1868" y="1002"/>
                    <a:pt x="2135" y="835"/>
                  </a:cubicBezTo>
                  <a:cubicBezTo>
                    <a:pt x="2169" y="668"/>
                    <a:pt x="2169" y="468"/>
                    <a:pt x="2169" y="301"/>
                  </a:cubicBezTo>
                  <a:lnTo>
                    <a:pt x="2169" y="301"/>
                  </a:lnTo>
                  <a:cubicBezTo>
                    <a:pt x="1929" y="541"/>
                    <a:pt x="1581" y="673"/>
                    <a:pt x="1222" y="673"/>
                  </a:cubicBezTo>
                  <a:cubicBezTo>
                    <a:pt x="1182" y="673"/>
                    <a:pt x="1142" y="671"/>
                    <a:pt x="1101" y="668"/>
                  </a:cubicBezTo>
                  <a:cubicBezTo>
                    <a:pt x="668" y="601"/>
                    <a:pt x="267" y="368"/>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3069118" y="1670617"/>
              <a:ext cx="41659" cy="21156"/>
            </a:xfrm>
            <a:custGeom>
              <a:avLst/>
              <a:gdLst/>
              <a:ahLst/>
              <a:cxnLst/>
              <a:rect l="l" t="t" r="r" b="b"/>
              <a:pathLst>
                <a:path w="2170" h="1102" extrusionOk="0">
                  <a:moveTo>
                    <a:pt x="68" y="1"/>
                  </a:moveTo>
                  <a:cubicBezTo>
                    <a:pt x="34" y="201"/>
                    <a:pt x="1" y="368"/>
                    <a:pt x="1" y="568"/>
                  </a:cubicBezTo>
                  <a:cubicBezTo>
                    <a:pt x="268" y="835"/>
                    <a:pt x="635" y="1002"/>
                    <a:pt x="1002" y="1068"/>
                  </a:cubicBezTo>
                  <a:cubicBezTo>
                    <a:pt x="1102" y="1068"/>
                    <a:pt x="1202" y="1102"/>
                    <a:pt x="1335" y="1102"/>
                  </a:cubicBezTo>
                  <a:cubicBezTo>
                    <a:pt x="1569" y="1102"/>
                    <a:pt x="1835" y="1035"/>
                    <a:pt x="2069" y="935"/>
                  </a:cubicBezTo>
                  <a:cubicBezTo>
                    <a:pt x="2102" y="768"/>
                    <a:pt x="2136" y="568"/>
                    <a:pt x="2169" y="401"/>
                  </a:cubicBezTo>
                  <a:lnTo>
                    <a:pt x="2169" y="401"/>
                  </a:lnTo>
                  <a:cubicBezTo>
                    <a:pt x="1905" y="560"/>
                    <a:pt x="1620" y="655"/>
                    <a:pt x="1315" y="655"/>
                  </a:cubicBezTo>
                  <a:cubicBezTo>
                    <a:pt x="1234" y="655"/>
                    <a:pt x="1152" y="649"/>
                    <a:pt x="1068" y="635"/>
                  </a:cubicBezTo>
                  <a:cubicBezTo>
                    <a:pt x="668" y="568"/>
                    <a:pt x="301" y="335"/>
                    <a:pt x="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3058886" y="1735946"/>
              <a:ext cx="41639" cy="21655"/>
            </a:xfrm>
            <a:custGeom>
              <a:avLst/>
              <a:gdLst/>
              <a:ahLst/>
              <a:cxnLst/>
              <a:rect l="l" t="t" r="r" b="b"/>
              <a:pathLst>
                <a:path w="2169" h="1128" extrusionOk="0">
                  <a:moveTo>
                    <a:pt x="67" y="0"/>
                  </a:moveTo>
                  <a:cubicBezTo>
                    <a:pt x="67" y="134"/>
                    <a:pt x="33" y="267"/>
                    <a:pt x="0" y="434"/>
                  </a:cubicBezTo>
                  <a:lnTo>
                    <a:pt x="0" y="567"/>
                  </a:lnTo>
                  <a:cubicBezTo>
                    <a:pt x="300" y="834"/>
                    <a:pt x="667" y="1034"/>
                    <a:pt x="1034" y="1101"/>
                  </a:cubicBezTo>
                  <a:cubicBezTo>
                    <a:pt x="1133" y="1119"/>
                    <a:pt x="1231" y="1127"/>
                    <a:pt x="1329" y="1127"/>
                  </a:cubicBezTo>
                  <a:cubicBezTo>
                    <a:pt x="1595" y="1127"/>
                    <a:pt x="1857" y="1065"/>
                    <a:pt x="2102" y="968"/>
                  </a:cubicBezTo>
                  <a:cubicBezTo>
                    <a:pt x="2102" y="868"/>
                    <a:pt x="2102" y="768"/>
                    <a:pt x="2135" y="668"/>
                  </a:cubicBezTo>
                  <a:cubicBezTo>
                    <a:pt x="2168" y="567"/>
                    <a:pt x="2135" y="534"/>
                    <a:pt x="2168" y="467"/>
                  </a:cubicBezTo>
                  <a:lnTo>
                    <a:pt x="2168" y="467"/>
                  </a:lnTo>
                  <a:cubicBezTo>
                    <a:pt x="1918" y="618"/>
                    <a:pt x="1649" y="693"/>
                    <a:pt x="1376" y="693"/>
                  </a:cubicBezTo>
                  <a:cubicBezTo>
                    <a:pt x="1284" y="693"/>
                    <a:pt x="1193" y="684"/>
                    <a:pt x="1101" y="668"/>
                  </a:cubicBezTo>
                  <a:cubicBezTo>
                    <a:pt x="701" y="601"/>
                    <a:pt x="300" y="367"/>
                    <a:pt x="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057600" y="1803176"/>
              <a:ext cx="41639" cy="17316"/>
            </a:xfrm>
            <a:custGeom>
              <a:avLst/>
              <a:gdLst/>
              <a:ahLst/>
              <a:cxnLst/>
              <a:rect l="l" t="t" r="r" b="b"/>
              <a:pathLst>
                <a:path w="2169" h="902" extrusionOk="0">
                  <a:moveTo>
                    <a:pt x="0" y="1"/>
                  </a:moveTo>
                  <a:cubicBezTo>
                    <a:pt x="0" y="201"/>
                    <a:pt x="34" y="401"/>
                    <a:pt x="34" y="568"/>
                  </a:cubicBezTo>
                  <a:cubicBezTo>
                    <a:pt x="367" y="768"/>
                    <a:pt x="701" y="868"/>
                    <a:pt x="1068" y="868"/>
                  </a:cubicBezTo>
                  <a:lnTo>
                    <a:pt x="1068" y="902"/>
                  </a:lnTo>
                  <a:cubicBezTo>
                    <a:pt x="1468" y="868"/>
                    <a:pt x="1835" y="768"/>
                    <a:pt x="2169" y="535"/>
                  </a:cubicBezTo>
                  <a:cubicBezTo>
                    <a:pt x="2169" y="368"/>
                    <a:pt x="2135" y="201"/>
                    <a:pt x="2135" y="34"/>
                  </a:cubicBezTo>
                  <a:cubicBezTo>
                    <a:pt x="1835" y="301"/>
                    <a:pt x="1468" y="435"/>
                    <a:pt x="1068" y="435"/>
                  </a:cubicBezTo>
                  <a:cubicBezTo>
                    <a:pt x="668" y="435"/>
                    <a:pt x="301" y="3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3071691" y="1860826"/>
              <a:ext cx="43559" cy="23056"/>
            </a:xfrm>
            <a:custGeom>
              <a:avLst/>
              <a:gdLst/>
              <a:ahLst/>
              <a:cxnLst/>
              <a:rect l="l" t="t" r="r" b="b"/>
              <a:pathLst>
                <a:path w="2269" h="1201" extrusionOk="0">
                  <a:moveTo>
                    <a:pt x="2068" y="0"/>
                  </a:moveTo>
                  <a:cubicBezTo>
                    <a:pt x="1868" y="334"/>
                    <a:pt x="1535" y="600"/>
                    <a:pt x="1168" y="701"/>
                  </a:cubicBezTo>
                  <a:cubicBezTo>
                    <a:pt x="1018" y="738"/>
                    <a:pt x="868" y="757"/>
                    <a:pt x="719" y="757"/>
                  </a:cubicBezTo>
                  <a:cubicBezTo>
                    <a:pt x="472" y="757"/>
                    <a:pt x="230" y="705"/>
                    <a:pt x="0" y="600"/>
                  </a:cubicBezTo>
                  <a:lnTo>
                    <a:pt x="0" y="600"/>
                  </a:lnTo>
                  <a:cubicBezTo>
                    <a:pt x="67" y="767"/>
                    <a:pt x="134" y="934"/>
                    <a:pt x="234" y="1134"/>
                  </a:cubicBezTo>
                  <a:cubicBezTo>
                    <a:pt x="401" y="1168"/>
                    <a:pt x="567" y="1201"/>
                    <a:pt x="734" y="1201"/>
                  </a:cubicBezTo>
                  <a:cubicBezTo>
                    <a:pt x="901" y="1201"/>
                    <a:pt x="1101" y="1168"/>
                    <a:pt x="1268" y="1134"/>
                  </a:cubicBezTo>
                  <a:cubicBezTo>
                    <a:pt x="1668" y="1001"/>
                    <a:pt x="2002" y="767"/>
                    <a:pt x="2269" y="434"/>
                  </a:cubicBezTo>
                  <a:cubicBezTo>
                    <a:pt x="2202" y="300"/>
                    <a:pt x="2135" y="133"/>
                    <a:pt x="2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3109471" y="1903713"/>
              <a:ext cx="39720" cy="33960"/>
            </a:xfrm>
            <a:custGeom>
              <a:avLst/>
              <a:gdLst/>
              <a:ahLst/>
              <a:cxnLst/>
              <a:rect l="l" t="t" r="r" b="b"/>
              <a:pathLst>
                <a:path w="2069" h="1769" extrusionOk="0">
                  <a:moveTo>
                    <a:pt x="1668" y="1"/>
                  </a:moveTo>
                  <a:cubicBezTo>
                    <a:pt x="1635" y="435"/>
                    <a:pt x="1435" y="802"/>
                    <a:pt x="1101" y="1035"/>
                  </a:cubicBezTo>
                  <a:cubicBezTo>
                    <a:pt x="832" y="1245"/>
                    <a:pt x="481" y="1374"/>
                    <a:pt x="123" y="1374"/>
                  </a:cubicBezTo>
                  <a:cubicBezTo>
                    <a:pt x="82" y="1374"/>
                    <a:pt x="41" y="1372"/>
                    <a:pt x="0" y="1369"/>
                  </a:cubicBezTo>
                  <a:lnTo>
                    <a:pt x="0" y="1369"/>
                  </a:lnTo>
                  <a:cubicBezTo>
                    <a:pt x="167" y="1502"/>
                    <a:pt x="301" y="1636"/>
                    <a:pt x="467" y="1769"/>
                  </a:cubicBezTo>
                  <a:cubicBezTo>
                    <a:pt x="801" y="1736"/>
                    <a:pt x="1101" y="1569"/>
                    <a:pt x="1368" y="1369"/>
                  </a:cubicBezTo>
                  <a:cubicBezTo>
                    <a:pt x="1702" y="1102"/>
                    <a:pt x="1935" y="735"/>
                    <a:pt x="2068" y="335"/>
                  </a:cubicBezTo>
                  <a:cubicBezTo>
                    <a:pt x="1935" y="234"/>
                    <a:pt x="1802" y="134"/>
                    <a:pt x="16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3169655" y="1934467"/>
              <a:ext cx="31407" cy="39720"/>
            </a:xfrm>
            <a:custGeom>
              <a:avLst/>
              <a:gdLst/>
              <a:ahLst/>
              <a:cxnLst/>
              <a:rect l="l" t="t" r="r" b="b"/>
              <a:pathLst>
                <a:path w="1636" h="2069" extrusionOk="0">
                  <a:moveTo>
                    <a:pt x="1135" y="0"/>
                  </a:moveTo>
                  <a:lnTo>
                    <a:pt x="1135" y="0"/>
                  </a:lnTo>
                  <a:cubicBezTo>
                    <a:pt x="1235" y="400"/>
                    <a:pt x="1168" y="834"/>
                    <a:pt x="935" y="1168"/>
                  </a:cubicBezTo>
                  <a:cubicBezTo>
                    <a:pt x="701" y="1501"/>
                    <a:pt x="368" y="1735"/>
                    <a:pt x="1" y="1835"/>
                  </a:cubicBezTo>
                  <a:cubicBezTo>
                    <a:pt x="168" y="1935"/>
                    <a:pt x="368" y="2002"/>
                    <a:pt x="568" y="2068"/>
                  </a:cubicBezTo>
                  <a:cubicBezTo>
                    <a:pt x="868" y="1902"/>
                    <a:pt x="1102" y="1668"/>
                    <a:pt x="1302" y="1401"/>
                  </a:cubicBezTo>
                  <a:cubicBezTo>
                    <a:pt x="1535" y="1034"/>
                    <a:pt x="1635" y="601"/>
                    <a:pt x="1602" y="167"/>
                  </a:cubicBezTo>
                  <a:cubicBezTo>
                    <a:pt x="1435" y="134"/>
                    <a:pt x="1268" y="67"/>
                    <a:pt x="11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3243297" y="1946619"/>
              <a:ext cx="19889" cy="41006"/>
            </a:xfrm>
            <a:custGeom>
              <a:avLst/>
              <a:gdLst/>
              <a:ahLst/>
              <a:cxnLst/>
              <a:rect l="l" t="t" r="r" b="b"/>
              <a:pathLst>
                <a:path w="1036" h="2136" extrusionOk="0">
                  <a:moveTo>
                    <a:pt x="1" y="1"/>
                  </a:moveTo>
                  <a:cubicBezTo>
                    <a:pt x="335" y="234"/>
                    <a:pt x="535" y="635"/>
                    <a:pt x="568" y="1035"/>
                  </a:cubicBezTo>
                  <a:cubicBezTo>
                    <a:pt x="601" y="1435"/>
                    <a:pt x="468" y="1836"/>
                    <a:pt x="234" y="2136"/>
                  </a:cubicBezTo>
                  <a:lnTo>
                    <a:pt x="735" y="2136"/>
                  </a:lnTo>
                  <a:cubicBezTo>
                    <a:pt x="935" y="1769"/>
                    <a:pt x="1035" y="1402"/>
                    <a:pt x="1002" y="1002"/>
                  </a:cubicBezTo>
                  <a:cubicBezTo>
                    <a:pt x="968" y="635"/>
                    <a:pt x="835" y="268"/>
                    <a:pt x="6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3316305" y="1935734"/>
              <a:ext cx="20522" cy="43578"/>
            </a:xfrm>
            <a:custGeom>
              <a:avLst/>
              <a:gdLst/>
              <a:ahLst/>
              <a:cxnLst/>
              <a:rect l="l" t="t" r="r" b="b"/>
              <a:pathLst>
                <a:path w="1069" h="2270" extrusionOk="0">
                  <a:moveTo>
                    <a:pt x="501" y="1"/>
                  </a:moveTo>
                  <a:lnTo>
                    <a:pt x="1" y="134"/>
                  </a:lnTo>
                  <a:cubicBezTo>
                    <a:pt x="334" y="401"/>
                    <a:pt x="568" y="801"/>
                    <a:pt x="601" y="1235"/>
                  </a:cubicBezTo>
                  <a:cubicBezTo>
                    <a:pt x="634" y="1602"/>
                    <a:pt x="534" y="1969"/>
                    <a:pt x="301" y="2269"/>
                  </a:cubicBezTo>
                  <a:cubicBezTo>
                    <a:pt x="501" y="2202"/>
                    <a:pt x="701" y="2169"/>
                    <a:pt x="868" y="2102"/>
                  </a:cubicBezTo>
                  <a:cubicBezTo>
                    <a:pt x="1001" y="1836"/>
                    <a:pt x="1068" y="1502"/>
                    <a:pt x="1035" y="1168"/>
                  </a:cubicBezTo>
                  <a:cubicBezTo>
                    <a:pt x="1001" y="735"/>
                    <a:pt x="801" y="334"/>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3372669" y="1913331"/>
              <a:ext cx="24995" cy="42926"/>
            </a:xfrm>
            <a:custGeom>
              <a:avLst/>
              <a:gdLst/>
              <a:ahLst/>
              <a:cxnLst/>
              <a:rect l="l" t="t" r="r" b="b"/>
              <a:pathLst>
                <a:path w="1302" h="2236" extrusionOk="0">
                  <a:moveTo>
                    <a:pt x="467" y="0"/>
                  </a:moveTo>
                  <a:cubicBezTo>
                    <a:pt x="300" y="67"/>
                    <a:pt x="167" y="134"/>
                    <a:pt x="0" y="200"/>
                  </a:cubicBezTo>
                  <a:cubicBezTo>
                    <a:pt x="334" y="367"/>
                    <a:pt x="601" y="667"/>
                    <a:pt x="734" y="1001"/>
                  </a:cubicBezTo>
                  <a:cubicBezTo>
                    <a:pt x="901" y="1401"/>
                    <a:pt x="867" y="1868"/>
                    <a:pt x="701" y="2235"/>
                  </a:cubicBezTo>
                  <a:lnTo>
                    <a:pt x="1234" y="1968"/>
                  </a:lnTo>
                  <a:cubicBezTo>
                    <a:pt x="1301" y="1602"/>
                    <a:pt x="1268" y="1201"/>
                    <a:pt x="1134" y="868"/>
                  </a:cubicBezTo>
                  <a:cubicBezTo>
                    <a:pt x="1001" y="501"/>
                    <a:pt x="767" y="200"/>
                    <a:pt x="4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3429014" y="1881309"/>
              <a:ext cx="27548" cy="42292"/>
            </a:xfrm>
            <a:custGeom>
              <a:avLst/>
              <a:gdLst/>
              <a:ahLst/>
              <a:cxnLst/>
              <a:rect l="l" t="t" r="r" b="b"/>
              <a:pathLst>
                <a:path w="1435" h="2203" extrusionOk="0">
                  <a:moveTo>
                    <a:pt x="468" y="0"/>
                  </a:moveTo>
                  <a:lnTo>
                    <a:pt x="1" y="267"/>
                  </a:lnTo>
                  <a:cubicBezTo>
                    <a:pt x="401" y="401"/>
                    <a:pt x="734" y="734"/>
                    <a:pt x="901" y="1135"/>
                  </a:cubicBezTo>
                  <a:cubicBezTo>
                    <a:pt x="1035" y="1468"/>
                    <a:pt x="1035" y="1868"/>
                    <a:pt x="935" y="2202"/>
                  </a:cubicBezTo>
                  <a:lnTo>
                    <a:pt x="1402" y="1902"/>
                  </a:lnTo>
                  <a:cubicBezTo>
                    <a:pt x="1435" y="1602"/>
                    <a:pt x="1402" y="1268"/>
                    <a:pt x="1301" y="968"/>
                  </a:cubicBezTo>
                  <a:cubicBezTo>
                    <a:pt x="1135" y="568"/>
                    <a:pt x="834" y="234"/>
                    <a:pt x="4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3488564" y="1842895"/>
              <a:ext cx="25648" cy="46112"/>
            </a:xfrm>
            <a:custGeom>
              <a:avLst/>
              <a:gdLst/>
              <a:ahLst/>
              <a:cxnLst/>
              <a:rect l="l" t="t" r="r" b="b"/>
              <a:pathLst>
                <a:path w="1336" h="2402" extrusionOk="0">
                  <a:moveTo>
                    <a:pt x="401" y="0"/>
                  </a:moveTo>
                  <a:lnTo>
                    <a:pt x="1" y="267"/>
                  </a:lnTo>
                  <a:cubicBezTo>
                    <a:pt x="368" y="434"/>
                    <a:pt x="635" y="734"/>
                    <a:pt x="768" y="1101"/>
                  </a:cubicBezTo>
                  <a:cubicBezTo>
                    <a:pt x="935" y="1534"/>
                    <a:pt x="901" y="2001"/>
                    <a:pt x="701" y="2402"/>
                  </a:cubicBezTo>
                  <a:lnTo>
                    <a:pt x="1268" y="2001"/>
                  </a:lnTo>
                  <a:cubicBezTo>
                    <a:pt x="1335" y="1635"/>
                    <a:pt x="1302" y="1268"/>
                    <a:pt x="1168" y="934"/>
                  </a:cubicBezTo>
                  <a:cubicBezTo>
                    <a:pt x="1001" y="567"/>
                    <a:pt x="735" y="234"/>
                    <a:pt x="4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3534043" y="1810221"/>
              <a:ext cx="26262" cy="45498"/>
            </a:xfrm>
            <a:custGeom>
              <a:avLst/>
              <a:gdLst/>
              <a:ahLst/>
              <a:cxnLst/>
              <a:rect l="l" t="t" r="r" b="b"/>
              <a:pathLst>
                <a:path w="1368" h="2370" extrusionOk="0">
                  <a:moveTo>
                    <a:pt x="434" y="1"/>
                  </a:moveTo>
                  <a:cubicBezTo>
                    <a:pt x="300" y="101"/>
                    <a:pt x="134" y="201"/>
                    <a:pt x="0" y="268"/>
                  </a:cubicBezTo>
                  <a:cubicBezTo>
                    <a:pt x="367" y="434"/>
                    <a:pt x="667" y="735"/>
                    <a:pt x="801" y="1102"/>
                  </a:cubicBezTo>
                  <a:cubicBezTo>
                    <a:pt x="967" y="1502"/>
                    <a:pt x="934" y="1969"/>
                    <a:pt x="767" y="2369"/>
                  </a:cubicBezTo>
                  <a:cubicBezTo>
                    <a:pt x="934" y="2236"/>
                    <a:pt x="1134" y="2102"/>
                    <a:pt x="1334" y="2002"/>
                  </a:cubicBezTo>
                  <a:cubicBezTo>
                    <a:pt x="1368" y="1635"/>
                    <a:pt x="1334" y="1268"/>
                    <a:pt x="1201" y="935"/>
                  </a:cubicBezTo>
                  <a:cubicBezTo>
                    <a:pt x="1068" y="568"/>
                    <a:pt x="767" y="234"/>
                    <a:pt x="4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1267759" y="2535138"/>
              <a:ext cx="493107" cy="315069"/>
            </a:xfrm>
            <a:custGeom>
              <a:avLst/>
              <a:gdLst/>
              <a:ahLst/>
              <a:cxnLst/>
              <a:rect l="l" t="t" r="r" b="b"/>
              <a:pathLst>
                <a:path w="25686" h="16412" extrusionOk="0">
                  <a:moveTo>
                    <a:pt x="25685" y="0"/>
                  </a:moveTo>
                  <a:lnTo>
                    <a:pt x="0" y="14844"/>
                  </a:lnTo>
                  <a:lnTo>
                    <a:pt x="0" y="16412"/>
                  </a:lnTo>
                  <a:lnTo>
                    <a:pt x="25685" y="1568"/>
                  </a:lnTo>
                  <a:lnTo>
                    <a:pt x="2568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1267759" y="2689467"/>
              <a:ext cx="317642" cy="213265"/>
            </a:xfrm>
            <a:custGeom>
              <a:avLst/>
              <a:gdLst/>
              <a:ahLst/>
              <a:cxnLst/>
              <a:rect l="l" t="t" r="r" b="b"/>
              <a:pathLst>
                <a:path w="16546" h="11109" extrusionOk="0">
                  <a:moveTo>
                    <a:pt x="16545" y="0"/>
                  </a:moveTo>
                  <a:lnTo>
                    <a:pt x="0" y="9540"/>
                  </a:lnTo>
                  <a:lnTo>
                    <a:pt x="0" y="11108"/>
                  </a:lnTo>
                  <a:lnTo>
                    <a:pt x="16545" y="1568"/>
                  </a:lnTo>
                  <a:lnTo>
                    <a:pt x="165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1267759" y="2535138"/>
              <a:ext cx="493107" cy="315069"/>
            </a:xfrm>
            <a:custGeom>
              <a:avLst/>
              <a:gdLst/>
              <a:ahLst/>
              <a:cxnLst/>
              <a:rect l="l" t="t" r="r" b="b"/>
              <a:pathLst>
                <a:path w="25686" h="16412" extrusionOk="0">
                  <a:moveTo>
                    <a:pt x="25685" y="0"/>
                  </a:moveTo>
                  <a:lnTo>
                    <a:pt x="0" y="14844"/>
                  </a:lnTo>
                  <a:lnTo>
                    <a:pt x="0" y="16412"/>
                  </a:lnTo>
                  <a:lnTo>
                    <a:pt x="25685" y="1568"/>
                  </a:lnTo>
                  <a:lnTo>
                    <a:pt x="25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1267759" y="2689467"/>
              <a:ext cx="317642" cy="213265"/>
            </a:xfrm>
            <a:custGeom>
              <a:avLst/>
              <a:gdLst/>
              <a:ahLst/>
              <a:cxnLst/>
              <a:rect l="l" t="t" r="r" b="b"/>
              <a:pathLst>
                <a:path w="16546" h="11109" extrusionOk="0">
                  <a:moveTo>
                    <a:pt x="16545" y="0"/>
                  </a:moveTo>
                  <a:lnTo>
                    <a:pt x="0" y="9540"/>
                  </a:lnTo>
                  <a:lnTo>
                    <a:pt x="0" y="11108"/>
                  </a:lnTo>
                  <a:lnTo>
                    <a:pt x="16545" y="1568"/>
                  </a:lnTo>
                  <a:lnTo>
                    <a:pt x="1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1267759" y="2188047"/>
              <a:ext cx="612842" cy="596217"/>
            </a:xfrm>
            <a:custGeom>
              <a:avLst/>
              <a:gdLst/>
              <a:ahLst/>
              <a:cxnLst/>
              <a:rect l="l" t="t" r="r" b="b"/>
              <a:pathLst>
                <a:path w="31923" h="31057" extrusionOk="0">
                  <a:moveTo>
                    <a:pt x="31890" y="1"/>
                  </a:moveTo>
                  <a:cubicBezTo>
                    <a:pt x="31289" y="1035"/>
                    <a:pt x="30856" y="2169"/>
                    <a:pt x="30622" y="3336"/>
                  </a:cubicBezTo>
                  <a:cubicBezTo>
                    <a:pt x="30355" y="4837"/>
                    <a:pt x="30422" y="6505"/>
                    <a:pt x="29388" y="7840"/>
                  </a:cubicBezTo>
                  <a:cubicBezTo>
                    <a:pt x="29154" y="8173"/>
                    <a:pt x="28821" y="8440"/>
                    <a:pt x="28487" y="8640"/>
                  </a:cubicBezTo>
                  <a:cubicBezTo>
                    <a:pt x="28181" y="8844"/>
                    <a:pt x="27856" y="8931"/>
                    <a:pt x="27511" y="8931"/>
                  </a:cubicBezTo>
                  <a:cubicBezTo>
                    <a:pt x="27405" y="8931"/>
                    <a:pt x="27296" y="8923"/>
                    <a:pt x="27186" y="8907"/>
                  </a:cubicBezTo>
                  <a:cubicBezTo>
                    <a:pt x="26552" y="8740"/>
                    <a:pt x="26152" y="8140"/>
                    <a:pt x="25885" y="7473"/>
                  </a:cubicBezTo>
                  <a:cubicBezTo>
                    <a:pt x="25552" y="6539"/>
                    <a:pt x="25385" y="5371"/>
                    <a:pt x="24818" y="4704"/>
                  </a:cubicBezTo>
                  <a:cubicBezTo>
                    <a:pt x="24526" y="4373"/>
                    <a:pt x="24121" y="4202"/>
                    <a:pt x="23715" y="4202"/>
                  </a:cubicBezTo>
                  <a:cubicBezTo>
                    <a:pt x="23425" y="4202"/>
                    <a:pt x="23134" y="4290"/>
                    <a:pt x="22883" y="4470"/>
                  </a:cubicBezTo>
                  <a:cubicBezTo>
                    <a:pt x="22616" y="4637"/>
                    <a:pt x="22383" y="4837"/>
                    <a:pt x="22183" y="5071"/>
                  </a:cubicBezTo>
                  <a:cubicBezTo>
                    <a:pt x="21349" y="6038"/>
                    <a:pt x="21182" y="7373"/>
                    <a:pt x="21049" y="8507"/>
                  </a:cubicBezTo>
                  <a:lnTo>
                    <a:pt x="20582" y="13243"/>
                  </a:lnTo>
                  <a:cubicBezTo>
                    <a:pt x="20548" y="14077"/>
                    <a:pt x="20381" y="14878"/>
                    <a:pt x="20148" y="15678"/>
                  </a:cubicBezTo>
                  <a:cubicBezTo>
                    <a:pt x="19881" y="16546"/>
                    <a:pt x="19381" y="17313"/>
                    <a:pt x="18714" y="17913"/>
                  </a:cubicBezTo>
                  <a:cubicBezTo>
                    <a:pt x="18647" y="17980"/>
                    <a:pt x="18547" y="18013"/>
                    <a:pt x="18447" y="18080"/>
                  </a:cubicBezTo>
                  <a:cubicBezTo>
                    <a:pt x="18213" y="18230"/>
                    <a:pt x="17938" y="18305"/>
                    <a:pt x="17659" y="18305"/>
                  </a:cubicBezTo>
                  <a:cubicBezTo>
                    <a:pt x="17379" y="18305"/>
                    <a:pt x="17096" y="18230"/>
                    <a:pt x="16846" y="18080"/>
                  </a:cubicBezTo>
                  <a:cubicBezTo>
                    <a:pt x="16412" y="17647"/>
                    <a:pt x="16045" y="17146"/>
                    <a:pt x="15811" y="16612"/>
                  </a:cubicBezTo>
                  <a:cubicBezTo>
                    <a:pt x="15511" y="15945"/>
                    <a:pt x="15011" y="15378"/>
                    <a:pt x="14410" y="15011"/>
                  </a:cubicBezTo>
                  <a:cubicBezTo>
                    <a:pt x="14146" y="14886"/>
                    <a:pt x="13864" y="14825"/>
                    <a:pt x="13582" y="14825"/>
                  </a:cubicBezTo>
                  <a:cubicBezTo>
                    <a:pt x="13188" y="14825"/>
                    <a:pt x="12792" y="14945"/>
                    <a:pt x="12442" y="15178"/>
                  </a:cubicBezTo>
                  <a:cubicBezTo>
                    <a:pt x="12309" y="15245"/>
                    <a:pt x="12209" y="15312"/>
                    <a:pt x="12075" y="15412"/>
                  </a:cubicBezTo>
                  <a:cubicBezTo>
                    <a:pt x="10775" y="16412"/>
                    <a:pt x="9974" y="18414"/>
                    <a:pt x="9374" y="20182"/>
                  </a:cubicBezTo>
                  <a:cubicBezTo>
                    <a:pt x="8740" y="21916"/>
                    <a:pt x="7939" y="23918"/>
                    <a:pt x="6605" y="24885"/>
                  </a:cubicBezTo>
                  <a:cubicBezTo>
                    <a:pt x="6505" y="24952"/>
                    <a:pt x="6405" y="25019"/>
                    <a:pt x="6305" y="25085"/>
                  </a:cubicBezTo>
                  <a:cubicBezTo>
                    <a:pt x="5944" y="25301"/>
                    <a:pt x="5546" y="25406"/>
                    <a:pt x="5149" y="25406"/>
                  </a:cubicBezTo>
                  <a:cubicBezTo>
                    <a:pt x="4627" y="25406"/>
                    <a:pt x="4105" y="25226"/>
                    <a:pt x="3669" y="24885"/>
                  </a:cubicBezTo>
                  <a:cubicBezTo>
                    <a:pt x="2936" y="24318"/>
                    <a:pt x="2369" y="23484"/>
                    <a:pt x="1435" y="23251"/>
                  </a:cubicBezTo>
                  <a:cubicBezTo>
                    <a:pt x="1284" y="23221"/>
                    <a:pt x="1134" y="23206"/>
                    <a:pt x="986" y="23206"/>
                  </a:cubicBezTo>
                  <a:cubicBezTo>
                    <a:pt x="640" y="23206"/>
                    <a:pt x="304" y="23287"/>
                    <a:pt x="0" y="23451"/>
                  </a:cubicBezTo>
                  <a:lnTo>
                    <a:pt x="0" y="31056"/>
                  </a:lnTo>
                  <a:lnTo>
                    <a:pt x="31923" y="12610"/>
                  </a:lnTo>
                  <a:lnTo>
                    <a:pt x="3189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1267759" y="2188047"/>
              <a:ext cx="612842" cy="596217"/>
            </a:xfrm>
            <a:custGeom>
              <a:avLst/>
              <a:gdLst/>
              <a:ahLst/>
              <a:cxnLst/>
              <a:rect l="l" t="t" r="r" b="b"/>
              <a:pathLst>
                <a:path w="31923" h="31057" extrusionOk="0">
                  <a:moveTo>
                    <a:pt x="31890" y="1"/>
                  </a:moveTo>
                  <a:cubicBezTo>
                    <a:pt x="31289" y="1035"/>
                    <a:pt x="30856" y="2169"/>
                    <a:pt x="30622" y="3336"/>
                  </a:cubicBezTo>
                  <a:cubicBezTo>
                    <a:pt x="30355" y="4837"/>
                    <a:pt x="30422" y="6505"/>
                    <a:pt x="29388" y="7840"/>
                  </a:cubicBezTo>
                  <a:cubicBezTo>
                    <a:pt x="29154" y="8173"/>
                    <a:pt x="28821" y="8440"/>
                    <a:pt x="28487" y="8640"/>
                  </a:cubicBezTo>
                  <a:cubicBezTo>
                    <a:pt x="28181" y="8844"/>
                    <a:pt x="27856" y="8931"/>
                    <a:pt x="27511" y="8931"/>
                  </a:cubicBezTo>
                  <a:cubicBezTo>
                    <a:pt x="27405" y="8931"/>
                    <a:pt x="27296" y="8923"/>
                    <a:pt x="27186" y="8907"/>
                  </a:cubicBezTo>
                  <a:cubicBezTo>
                    <a:pt x="26552" y="8740"/>
                    <a:pt x="26152" y="8140"/>
                    <a:pt x="25885" y="7473"/>
                  </a:cubicBezTo>
                  <a:cubicBezTo>
                    <a:pt x="25552" y="6539"/>
                    <a:pt x="25385" y="5371"/>
                    <a:pt x="24818" y="4704"/>
                  </a:cubicBezTo>
                  <a:cubicBezTo>
                    <a:pt x="24526" y="4373"/>
                    <a:pt x="24121" y="4202"/>
                    <a:pt x="23715" y="4202"/>
                  </a:cubicBezTo>
                  <a:cubicBezTo>
                    <a:pt x="23425" y="4202"/>
                    <a:pt x="23134" y="4290"/>
                    <a:pt x="22883" y="4470"/>
                  </a:cubicBezTo>
                  <a:cubicBezTo>
                    <a:pt x="22616" y="4637"/>
                    <a:pt x="22383" y="4837"/>
                    <a:pt x="22183" y="5071"/>
                  </a:cubicBezTo>
                  <a:cubicBezTo>
                    <a:pt x="21349" y="6038"/>
                    <a:pt x="21182" y="7373"/>
                    <a:pt x="21049" y="8507"/>
                  </a:cubicBezTo>
                  <a:lnTo>
                    <a:pt x="20582" y="13243"/>
                  </a:lnTo>
                  <a:cubicBezTo>
                    <a:pt x="20548" y="14077"/>
                    <a:pt x="20381" y="14878"/>
                    <a:pt x="20148" y="15678"/>
                  </a:cubicBezTo>
                  <a:cubicBezTo>
                    <a:pt x="19881" y="16546"/>
                    <a:pt x="19381" y="17313"/>
                    <a:pt x="18714" y="17913"/>
                  </a:cubicBezTo>
                  <a:cubicBezTo>
                    <a:pt x="18647" y="17980"/>
                    <a:pt x="18547" y="18013"/>
                    <a:pt x="18447" y="18080"/>
                  </a:cubicBezTo>
                  <a:cubicBezTo>
                    <a:pt x="18213" y="18230"/>
                    <a:pt x="17938" y="18305"/>
                    <a:pt x="17659" y="18305"/>
                  </a:cubicBezTo>
                  <a:cubicBezTo>
                    <a:pt x="17379" y="18305"/>
                    <a:pt x="17096" y="18230"/>
                    <a:pt x="16846" y="18080"/>
                  </a:cubicBezTo>
                  <a:cubicBezTo>
                    <a:pt x="16412" y="17647"/>
                    <a:pt x="16045" y="17146"/>
                    <a:pt x="15811" y="16612"/>
                  </a:cubicBezTo>
                  <a:cubicBezTo>
                    <a:pt x="15511" y="15945"/>
                    <a:pt x="15011" y="15378"/>
                    <a:pt x="14410" y="15011"/>
                  </a:cubicBezTo>
                  <a:cubicBezTo>
                    <a:pt x="14146" y="14886"/>
                    <a:pt x="13864" y="14825"/>
                    <a:pt x="13582" y="14825"/>
                  </a:cubicBezTo>
                  <a:cubicBezTo>
                    <a:pt x="13188" y="14825"/>
                    <a:pt x="12792" y="14945"/>
                    <a:pt x="12442" y="15178"/>
                  </a:cubicBezTo>
                  <a:cubicBezTo>
                    <a:pt x="12309" y="15245"/>
                    <a:pt x="12209" y="15312"/>
                    <a:pt x="12075" y="15412"/>
                  </a:cubicBezTo>
                  <a:cubicBezTo>
                    <a:pt x="10775" y="16412"/>
                    <a:pt x="9974" y="18414"/>
                    <a:pt x="9374" y="20182"/>
                  </a:cubicBezTo>
                  <a:cubicBezTo>
                    <a:pt x="8740" y="21916"/>
                    <a:pt x="7939" y="23918"/>
                    <a:pt x="6605" y="24885"/>
                  </a:cubicBezTo>
                  <a:cubicBezTo>
                    <a:pt x="6505" y="24952"/>
                    <a:pt x="6405" y="25019"/>
                    <a:pt x="6305" y="25085"/>
                  </a:cubicBezTo>
                  <a:cubicBezTo>
                    <a:pt x="5944" y="25301"/>
                    <a:pt x="5546" y="25406"/>
                    <a:pt x="5149" y="25406"/>
                  </a:cubicBezTo>
                  <a:cubicBezTo>
                    <a:pt x="4627" y="25406"/>
                    <a:pt x="4105" y="25226"/>
                    <a:pt x="3669" y="24885"/>
                  </a:cubicBezTo>
                  <a:cubicBezTo>
                    <a:pt x="2936" y="24318"/>
                    <a:pt x="2369" y="23484"/>
                    <a:pt x="1435" y="23251"/>
                  </a:cubicBezTo>
                  <a:cubicBezTo>
                    <a:pt x="1284" y="23221"/>
                    <a:pt x="1134" y="23206"/>
                    <a:pt x="986" y="23206"/>
                  </a:cubicBezTo>
                  <a:cubicBezTo>
                    <a:pt x="640" y="23206"/>
                    <a:pt x="304" y="23287"/>
                    <a:pt x="0" y="23451"/>
                  </a:cubicBezTo>
                  <a:lnTo>
                    <a:pt x="0" y="31056"/>
                  </a:lnTo>
                  <a:lnTo>
                    <a:pt x="31923" y="12610"/>
                  </a:lnTo>
                  <a:lnTo>
                    <a:pt x="31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1269026" y="1548521"/>
              <a:ext cx="613514" cy="536455"/>
            </a:xfrm>
            <a:custGeom>
              <a:avLst/>
              <a:gdLst/>
              <a:ahLst/>
              <a:cxnLst/>
              <a:rect l="l" t="t" r="r" b="b"/>
              <a:pathLst>
                <a:path w="31958" h="27944" extrusionOk="0">
                  <a:moveTo>
                    <a:pt x="30424" y="0"/>
                  </a:moveTo>
                  <a:cubicBezTo>
                    <a:pt x="30261" y="0"/>
                    <a:pt x="30102" y="52"/>
                    <a:pt x="29956" y="157"/>
                  </a:cubicBezTo>
                  <a:lnTo>
                    <a:pt x="1135" y="16802"/>
                  </a:lnTo>
                  <a:cubicBezTo>
                    <a:pt x="435" y="17235"/>
                    <a:pt x="34" y="17969"/>
                    <a:pt x="1" y="18770"/>
                  </a:cubicBezTo>
                  <a:lnTo>
                    <a:pt x="1" y="26542"/>
                  </a:lnTo>
                  <a:cubicBezTo>
                    <a:pt x="1" y="26809"/>
                    <a:pt x="101" y="27109"/>
                    <a:pt x="334" y="27276"/>
                  </a:cubicBezTo>
                  <a:lnTo>
                    <a:pt x="1535" y="27943"/>
                  </a:lnTo>
                  <a:cubicBezTo>
                    <a:pt x="1302" y="27776"/>
                    <a:pt x="1168" y="27509"/>
                    <a:pt x="1202" y="27243"/>
                  </a:cubicBezTo>
                  <a:lnTo>
                    <a:pt x="1202" y="19437"/>
                  </a:lnTo>
                  <a:cubicBezTo>
                    <a:pt x="1235" y="18670"/>
                    <a:pt x="1635" y="17936"/>
                    <a:pt x="2336" y="17502"/>
                  </a:cubicBezTo>
                  <a:lnTo>
                    <a:pt x="31156" y="824"/>
                  </a:lnTo>
                  <a:cubicBezTo>
                    <a:pt x="31292" y="727"/>
                    <a:pt x="31451" y="675"/>
                    <a:pt x="31613" y="675"/>
                  </a:cubicBezTo>
                  <a:cubicBezTo>
                    <a:pt x="31728" y="675"/>
                    <a:pt x="31846" y="701"/>
                    <a:pt x="31957" y="757"/>
                  </a:cubicBezTo>
                  <a:lnTo>
                    <a:pt x="30790" y="90"/>
                  </a:lnTo>
                  <a:lnTo>
                    <a:pt x="30723" y="56"/>
                  </a:lnTo>
                  <a:cubicBezTo>
                    <a:pt x="30623" y="19"/>
                    <a:pt x="30523" y="0"/>
                    <a:pt x="304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1290700" y="1561959"/>
              <a:ext cx="598866" cy="525090"/>
            </a:xfrm>
            <a:custGeom>
              <a:avLst/>
              <a:gdLst/>
              <a:ahLst/>
              <a:cxnLst/>
              <a:rect l="l" t="t" r="r" b="b"/>
              <a:pathLst>
                <a:path w="31195" h="27352" extrusionOk="0">
                  <a:moveTo>
                    <a:pt x="30521" y="1"/>
                  </a:moveTo>
                  <a:cubicBezTo>
                    <a:pt x="30350" y="1"/>
                    <a:pt x="30186" y="53"/>
                    <a:pt x="30061" y="157"/>
                  </a:cubicBezTo>
                  <a:lnTo>
                    <a:pt x="1207" y="16802"/>
                  </a:lnTo>
                  <a:cubicBezTo>
                    <a:pt x="540" y="17236"/>
                    <a:pt x="139" y="17970"/>
                    <a:pt x="73" y="18737"/>
                  </a:cubicBezTo>
                  <a:lnTo>
                    <a:pt x="73" y="26543"/>
                  </a:lnTo>
                  <a:cubicBezTo>
                    <a:pt x="1" y="26999"/>
                    <a:pt x="378" y="27351"/>
                    <a:pt x="769" y="27351"/>
                  </a:cubicBezTo>
                  <a:cubicBezTo>
                    <a:pt x="922" y="27351"/>
                    <a:pt x="1076" y="27298"/>
                    <a:pt x="1207" y="27176"/>
                  </a:cubicBezTo>
                  <a:lnTo>
                    <a:pt x="30027" y="10498"/>
                  </a:lnTo>
                  <a:cubicBezTo>
                    <a:pt x="30695" y="10064"/>
                    <a:pt x="31128" y="9330"/>
                    <a:pt x="31162" y="8530"/>
                  </a:cubicBezTo>
                  <a:lnTo>
                    <a:pt x="31162" y="757"/>
                  </a:lnTo>
                  <a:cubicBezTo>
                    <a:pt x="31195" y="491"/>
                    <a:pt x="31095" y="224"/>
                    <a:pt x="30861" y="57"/>
                  </a:cubicBezTo>
                  <a:lnTo>
                    <a:pt x="30828" y="57"/>
                  </a:lnTo>
                  <a:cubicBezTo>
                    <a:pt x="30728" y="19"/>
                    <a:pt x="30623" y="1"/>
                    <a:pt x="30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1271599" y="1548521"/>
              <a:ext cx="610941" cy="360337"/>
            </a:xfrm>
            <a:custGeom>
              <a:avLst/>
              <a:gdLst/>
              <a:ahLst/>
              <a:cxnLst/>
              <a:rect l="l" t="t" r="r" b="b"/>
              <a:pathLst>
                <a:path w="31824" h="18770" extrusionOk="0">
                  <a:moveTo>
                    <a:pt x="30290" y="0"/>
                  </a:moveTo>
                  <a:cubicBezTo>
                    <a:pt x="30127" y="0"/>
                    <a:pt x="29968" y="52"/>
                    <a:pt x="29822" y="157"/>
                  </a:cubicBezTo>
                  <a:lnTo>
                    <a:pt x="1001" y="16802"/>
                  </a:lnTo>
                  <a:cubicBezTo>
                    <a:pt x="501" y="17102"/>
                    <a:pt x="167" y="17569"/>
                    <a:pt x="0" y="18103"/>
                  </a:cubicBezTo>
                  <a:lnTo>
                    <a:pt x="1168" y="18770"/>
                  </a:lnTo>
                  <a:cubicBezTo>
                    <a:pt x="1368" y="18236"/>
                    <a:pt x="1702" y="17802"/>
                    <a:pt x="2202" y="17502"/>
                  </a:cubicBezTo>
                  <a:lnTo>
                    <a:pt x="31022" y="824"/>
                  </a:lnTo>
                  <a:cubicBezTo>
                    <a:pt x="31158" y="727"/>
                    <a:pt x="31317" y="675"/>
                    <a:pt x="31479" y="675"/>
                  </a:cubicBezTo>
                  <a:cubicBezTo>
                    <a:pt x="31594" y="675"/>
                    <a:pt x="31712" y="701"/>
                    <a:pt x="31823" y="757"/>
                  </a:cubicBezTo>
                  <a:lnTo>
                    <a:pt x="30656" y="90"/>
                  </a:lnTo>
                  <a:lnTo>
                    <a:pt x="30589" y="56"/>
                  </a:lnTo>
                  <a:cubicBezTo>
                    <a:pt x="30489" y="19"/>
                    <a:pt x="30389" y="0"/>
                    <a:pt x="3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1269026" y="1896034"/>
              <a:ext cx="29487" cy="188942"/>
            </a:xfrm>
            <a:custGeom>
              <a:avLst/>
              <a:gdLst/>
              <a:ahLst/>
              <a:cxnLst/>
              <a:rect l="l" t="t" r="r" b="b"/>
              <a:pathLst>
                <a:path w="1536" h="9842" extrusionOk="0">
                  <a:moveTo>
                    <a:pt x="134" y="1"/>
                  </a:moveTo>
                  <a:cubicBezTo>
                    <a:pt x="34" y="234"/>
                    <a:pt x="1" y="434"/>
                    <a:pt x="1" y="668"/>
                  </a:cubicBezTo>
                  <a:lnTo>
                    <a:pt x="1" y="8440"/>
                  </a:lnTo>
                  <a:cubicBezTo>
                    <a:pt x="1" y="8707"/>
                    <a:pt x="101" y="9007"/>
                    <a:pt x="334" y="9174"/>
                  </a:cubicBezTo>
                  <a:lnTo>
                    <a:pt x="1535" y="9841"/>
                  </a:lnTo>
                  <a:cubicBezTo>
                    <a:pt x="1302" y="9674"/>
                    <a:pt x="1168" y="9407"/>
                    <a:pt x="1202" y="9141"/>
                  </a:cubicBezTo>
                  <a:lnTo>
                    <a:pt x="1202" y="1335"/>
                  </a:lnTo>
                  <a:cubicBezTo>
                    <a:pt x="1202" y="1101"/>
                    <a:pt x="1235" y="901"/>
                    <a:pt x="1335" y="668"/>
                  </a:cubicBez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69026" y="1549154"/>
              <a:ext cx="620540" cy="537069"/>
            </a:xfrm>
            <a:custGeom>
              <a:avLst/>
              <a:gdLst/>
              <a:ahLst/>
              <a:cxnLst/>
              <a:rect l="l" t="t" r="r" b="b"/>
              <a:pathLst>
                <a:path w="32324" h="27976" extrusionOk="0">
                  <a:moveTo>
                    <a:pt x="30441" y="1"/>
                  </a:moveTo>
                  <a:cubicBezTo>
                    <a:pt x="30278" y="1"/>
                    <a:pt x="30114" y="53"/>
                    <a:pt x="29989" y="157"/>
                  </a:cubicBezTo>
                  <a:lnTo>
                    <a:pt x="1135" y="16769"/>
                  </a:lnTo>
                  <a:cubicBezTo>
                    <a:pt x="1035" y="16835"/>
                    <a:pt x="935" y="16902"/>
                    <a:pt x="835" y="16969"/>
                  </a:cubicBezTo>
                  <a:cubicBezTo>
                    <a:pt x="801" y="17002"/>
                    <a:pt x="801" y="17002"/>
                    <a:pt x="768" y="17036"/>
                  </a:cubicBezTo>
                  <a:cubicBezTo>
                    <a:pt x="701" y="17102"/>
                    <a:pt x="601" y="17202"/>
                    <a:pt x="535" y="17302"/>
                  </a:cubicBezTo>
                  <a:cubicBezTo>
                    <a:pt x="368" y="17536"/>
                    <a:pt x="234" y="17803"/>
                    <a:pt x="134" y="18070"/>
                  </a:cubicBezTo>
                  <a:cubicBezTo>
                    <a:pt x="101" y="18170"/>
                    <a:pt x="68" y="18270"/>
                    <a:pt x="34" y="18370"/>
                  </a:cubicBezTo>
                  <a:lnTo>
                    <a:pt x="34" y="18403"/>
                  </a:lnTo>
                  <a:cubicBezTo>
                    <a:pt x="1" y="18503"/>
                    <a:pt x="1" y="18603"/>
                    <a:pt x="1" y="18737"/>
                  </a:cubicBezTo>
                  <a:lnTo>
                    <a:pt x="34" y="26509"/>
                  </a:lnTo>
                  <a:cubicBezTo>
                    <a:pt x="1" y="26776"/>
                    <a:pt x="134" y="27043"/>
                    <a:pt x="334" y="27210"/>
                  </a:cubicBezTo>
                  <a:lnTo>
                    <a:pt x="1535" y="27910"/>
                  </a:lnTo>
                  <a:cubicBezTo>
                    <a:pt x="1646" y="27952"/>
                    <a:pt x="1762" y="27976"/>
                    <a:pt x="1877" y="27976"/>
                  </a:cubicBezTo>
                  <a:cubicBezTo>
                    <a:pt x="2039" y="27976"/>
                    <a:pt x="2199" y="27927"/>
                    <a:pt x="2336" y="27810"/>
                  </a:cubicBezTo>
                  <a:lnTo>
                    <a:pt x="31190" y="11165"/>
                  </a:lnTo>
                  <a:cubicBezTo>
                    <a:pt x="31857" y="10731"/>
                    <a:pt x="32257" y="9997"/>
                    <a:pt x="32324" y="9230"/>
                  </a:cubicBezTo>
                  <a:lnTo>
                    <a:pt x="32291" y="1458"/>
                  </a:lnTo>
                  <a:cubicBezTo>
                    <a:pt x="32324" y="1191"/>
                    <a:pt x="32191" y="924"/>
                    <a:pt x="31990" y="757"/>
                  </a:cubicBezTo>
                  <a:lnTo>
                    <a:pt x="31957" y="757"/>
                  </a:lnTo>
                  <a:lnTo>
                    <a:pt x="30790" y="90"/>
                  </a:lnTo>
                  <a:lnTo>
                    <a:pt x="30756" y="57"/>
                  </a:lnTo>
                  <a:lnTo>
                    <a:pt x="30723" y="57"/>
                  </a:lnTo>
                  <a:cubicBezTo>
                    <a:pt x="30635" y="19"/>
                    <a:pt x="30538" y="1"/>
                    <a:pt x="30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1338828" y="1855700"/>
              <a:ext cx="176137" cy="126166"/>
            </a:xfrm>
            <a:custGeom>
              <a:avLst/>
              <a:gdLst/>
              <a:ahLst/>
              <a:cxnLst/>
              <a:rect l="l" t="t" r="r" b="b"/>
              <a:pathLst>
                <a:path w="9175" h="6572" extrusionOk="0">
                  <a:moveTo>
                    <a:pt x="9174" y="0"/>
                  </a:moveTo>
                  <a:lnTo>
                    <a:pt x="1" y="5304"/>
                  </a:lnTo>
                  <a:lnTo>
                    <a:pt x="1" y="6572"/>
                  </a:lnTo>
                  <a:lnTo>
                    <a:pt x="9174" y="1268"/>
                  </a:lnTo>
                  <a:lnTo>
                    <a:pt x="9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1338828" y="1860826"/>
              <a:ext cx="78153" cy="69802"/>
            </a:xfrm>
            <a:custGeom>
              <a:avLst/>
              <a:gdLst/>
              <a:ahLst/>
              <a:cxnLst/>
              <a:rect l="l" t="t" r="r" b="b"/>
              <a:pathLst>
                <a:path w="4071" h="3636" extrusionOk="0">
                  <a:moveTo>
                    <a:pt x="4070" y="0"/>
                  </a:moveTo>
                  <a:lnTo>
                    <a:pt x="1" y="2368"/>
                  </a:lnTo>
                  <a:lnTo>
                    <a:pt x="1" y="3636"/>
                  </a:lnTo>
                  <a:lnTo>
                    <a:pt x="4070" y="1301"/>
                  </a:lnTo>
                  <a:lnTo>
                    <a:pt x="4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765320" y="1697397"/>
              <a:ext cx="32041" cy="47015"/>
            </a:xfrm>
            <a:custGeom>
              <a:avLst/>
              <a:gdLst/>
              <a:ahLst/>
              <a:cxnLst/>
              <a:rect l="l" t="t" r="r" b="b"/>
              <a:pathLst>
                <a:path w="1669" h="2449" extrusionOk="0">
                  <a:moveTo>
                    <a:pt x="1422" y="0"/>
                  </a:moveTo>
                  <a:cubicBezTo>
                    <a:pt x="1357" y="0"/>
                    <a:pt x="1282" y="23"/>
                    <a:pt x="1202" y="74"/>
                  </a:cubicBezTo>
                  <a:lnTo>
                    <a:pt x="468" y="507"/>
                  </a:lnTo>
                  <a:cubicBezTo>
                    <a:pt x="167" y="674"/>
                    <a:pt x="1" y="941"/>
                    <a:pt x="1" y="1275"/>
                  </a:cubicBezTo>
                  <a:lnTo>
                    <a:pt x="1" y="2142"/>
                  </a:lnTo>
                  <a:cubicBezTo>
                    <a:pt x="1" y="2328"/>
                    <a:pt x="98" y="2449"/>
                    <a:pt x="247" y="2449"/>
                  </a:cubicBezTo>
                  <a:cubicBezTo>
                    <a:pt x="312" y="2449"/>
                    <a:pt x="387" y="2426"/>
                    <a:pt x="468" y="2375"/>
                  </a:cubicBezTo>
                  <a:lnTo>
                    <a:pt x="1202" y="1975"/>
                  </a:lnTo>
                  <a:cubicBezTo>
                    <a:pt x="1468" y="1808"/>
                    <a:pt x="1635" y="1508"/>
                    <a:pt x="1669" y="1174"/>
                  </a:cubicBezTo>
                  <a:lnTo>
                    <a:pt x="1669" y="307"/>
                  </a:lnTo>
                  <a:cubicBezTo>
                    <a:pt x="1669" y="121"/>
                    <a:pt x="1571" y="0"/>
                    <a:pt x="1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1778777" y="1633681"/>
              <a:ext cx="70455" cy="100998"/>
            </a:xfrm>
            <a:custGeom>
              <a:avLst/>
              <a:gdLst/>
              <a:ahLst/>
              <a:cxnLst/>
              <a:rect l="l" t="t" r="r" b="b"/>
              <a:pathLst>
                <a:path w="3670" h="5261" extrusionOk="0">
                  <a:moveTo>
                    <a:pt x="1719" y="0"/>
                  </a:moveTo>
                  <a:cubicBezTo>
                    <a:pt x="1241" y="0"/>
                    <a:pt x="701" y="158"/>
                    <a:pt x="134" y="491"/>
                  </a:cubicBezTo>
                  <a:lnTo>
                    <a:pt x="0" y="557"/>
                  </a:lnTo>
                  <a:lnTo>
                    <a:pt x="0" y="1591"/>
                  </a:lnTo>
                  <a:lnTo>
                    <a:pt x="134" y="1525"/>
                  </a:lnTo>
                  <a:cubicBezTo>
                    <a:pt x="552" y="1281"/>
                    <a:pt x="948" y="1166"/>
                    <a:pt x="1300" y="1166"/>
                  </a:cubicBezTo>
                  <a:cubicBezTo>
                    <a:pt x="2153" y="1166"/>
                    <a:pt x="2745" y="1845"/>
                    <a:pt x="2769" y="3026"/>
                  </a:cubicBezTo>
                  <a:cubicBezTo>
                    <a:pt x="2735" y="3760"/>
                    <a:pt x="2535" y="4493"/>
                    <a:pt x="2235" y="5161"/>
                  </a:cubicBezTo>
                  <a:lnTo>
                    <a:pt x="3002" y="5261"/>
                  </a:lnTo>
                  <a:cubicBezTo>
                    <a:pt x="3403" y="4393"/>
                    <a:pt x="3636" y="3459"/>
                    <a:pt x="3669" y="2492"/>
                  </a:cubicBezTo>
                  <a:cubicBezTo>
                    <a:pt x="3669" y="913"/>
                    <a:pt x="2870" y="0"/>
                    <a:pt x="17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1628288" y="1720780"/>
              <a:ext cx="69821" cy="100998"/>
            </a:xfrm>
            <a:custGeom>
              <a:avLst/>
              <a:gdLst/>
              <a:ahLst/>
              <a:cxnLst/>
              <a:rect l="l" t="t" r="r" b="b"/>
              <a:pathLst>
                <a:path w="3637" h="5261" extrusionOk="0">
                  <a:moveTo>
                    <a:pt x="1682" y="1"/>
                  </a:moveTo>
                  <a:cubicBezTo>
                    <a:pt x="1204" y="1"/>
                    <a:pt x="667" y="158"/>
                    <a:pt x="100" y="490"/>
                  </a:cubicBezTo>
                  <a:lnTo>
                    <a:pt x="0" y="557"/>
                  </a:lnTo>
                  <a:lnTo>
                    <a:pt x="0" y="1591"/>
                  </a:lnTo>
                  <a:lnTo>
                    <a:pt x="100" y="1524"/>
                  </a:lnTo>
                  <a:cubicBezTo>
                    <a:pt x="519" y="1281"/>
                    <a:pt x="918" y="1165"/>
                    <a:pt x="1273" y="1165"/>
                  </a:cubicBezTo>
                  <a:cubicBezTo>
                    <a:pt x="2134" y="1165"/>
                    <a:pt x="2736" y="1844"/>
                    <a:pt x="2736" y="3025"/>
                  </a:cubicBezTo>
                  <a:cubicBezTo>
                    <a:pt x="2702" y="3793"/>
                    <a:pt x="2535" y="4493"/>
                    <a:pt x="2202" y="5160"/>
                  </a:cubicBezTo>
                  <a:lnTo>
                    <a:pt x="2969" y="5260"/>
                  </a:lnTo>
                  <a:cubicBezTo>
                    <a:pt x="3403" y="4426"/>
                    <a:pt x="3603" y="3459"/>
                    <a:pt x="3636" y="2525"/>
                  </a:cubicBezTo>
                  <a:cubicBezTo>
                    <a:pt x="3636" y="921"/>
                    <a:pt x="2835" y="1"/>
                    <a:pt x="16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1713448" y="1644374"/>
              <a:ext cx="122979" cy="163639"/>
            </a:xfrm>
            <a:custGeom>
              <a:avLst/>
              <a:gdLst/>
              <a:ahLst/>
              <a:cxnLst/>
              <a:rect l="l" t="t" r="r" b="b"/>
              <a:pathLst>
                <a:path w="6406" h="8524" extrusionOk="0">
                  <a:moveTo>
                    <a:pt x="3403" y="0"/>
                  </a:moveTo>
                  <a:cubicBezTo>
                    <a:pt x="1502" y="1168"/>
                    <a:pt x="1" y="3836"/>
                    <a:pt x="1" y="6038"/>
                  </a:cubicBezTo>
                  <a:cubicBezTo>
                    <a:pt x="1" y="7600"/>
                    <a:pt x="807" y="8524"/>
                    <a:pt x="1966" y="8524"/>
                  </a:cubicBezTo>
                  <a:cubicBezTo>
                    <a:pt x="2441" y="8524"/>
                    <a:pt x="2974" y="8369"/>
                    <a:pt x="3537" y="8039"/>
                  </a:cubicBezTo>
                  <a:cubicBezTo>
                    <a:pt x="4804" y="7239"/>
                    <a:pt x="5805" y="6071"/>
                    <a:pt x="6405" y="4704"/>
                  </a:cubicBezTo>
                  <a:lnTo>
                    <a:pt x="5638" y="4604"/>
                  </a:lnTo>
                  <a:cubicBezTo>
                    <a:pt x="5171" y="5604"/>
                    <a:pt x="4437" y="6438"/>
                    <a:pt x="3537" y="7005"/>
                  </a:cubicBezTo>
                  <a:cubicBezTo>
                    <a:pt x="3118" y="7249"/>
                    <a:pt x="2719" y="7364"/>
                    <a:pt x="2364" y="7364"/>
                  </a:cubicBezTo>
                  <a:cubicBezTo>
                    <a:pt x="1503" y="7364"/>
                    <a:pt x="901" y="6685"/>
                    <a:pt x="901" y="5504"/>
                  </a:cubicBezTo>
                  <a:cubicBezTo>
                    <a:pt x="1001" y="3703"/>
                    <a:pt x="1935" y="2068"/>
                    <a:pt x="3403" y="1034"/>
                  </a:cubicBezTo>
                  <a:lnTo>
                    <a:pt x="3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268393" y="2184899"/>
              <a:ext cx="55730" cy="82300"/>
            </a:xfrm>
            <a:custGeom>
              <a:avLst/>
              <a:gdLst/>
              <a:ahLst/>
              <a:cxnLst/>
              <a:rect l="l" t="t" r="r" b="b"/>
              <a:pathLst>
                <a:path w="2903" h="4287" extrusionOk="0">
                  <a:moveTo>
                    <a:pt x="2446" y="1"/>
                  </a:moveTo>
                  <a:cubicBezTo>
                    <a:pt x="2341" y="1"/>
                    <a:pt x="2224" y="32"/>
                    <a:pt x="2102" y="98"/>
                  </a:cubicBezTo>
                  <a:lnTo>
                    <a:pt x="801" y="865"/>
                  </a:lnTo>
                  <a:cubicBezTo>
                    <a:pt x="334" y="1165"/>
                    <a:pt x="34" y="1666"/>
                    <a:pt x="1" y="2233"/>
                  </a:cubicBezTo>
                  <a:lnTo>
                    <a:pt x="1" y="3734"/>
                  </a:lnTo>
                  <a:cubicBezTo>
                    <a:pt x="1" y="4083"/>
                    <a:pt x="179" y="4286"/>
                    <a:pt x="435" y="4286"/>
                  </a:cubicBezTo>
                  <a:cubicBezTo>
                    <a:pt x="545" y="4286"/>
                    <a:pt x="670" y="4248"/>
                    <a:pt x="801" y="4167"/>
                  </a:cubicBezTo>
                  <a:lnTo>
                    <a:pt x="2102" y="3434"/>
                  </a:lnTo>
                  <a:cubicBezTo>
                    <a:pt x="2569" y="3100"/>
                    <a:pt x="2869" y="2600"/>
                    <a:pt x="2903" y="2066"/>
                  </a:cubicBezTo>
                  <a:lnTo>
                    <a:pt x="2903" y="565"/>
                  </a:lnTo>
                  <a:cubicBezTo>
                    <a:pt x="2903" y="205"/>
                    <a:pt x="2713" y="1"/>
                    <a:pt x="2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1268393" y="2265816"/>
              <a:ext cx="55730" cy="82280"/>
            </a:xfrm>
            <a:custGeom>
              <a:avLst/>
              <a:gdLst/>
              <a:ahLst/>
              <a:cxnLst/>
              <a:rect l="l" t="t" r="r" b="b"/>
              <a:pathLst>
                <a:path w="2903" h="4286" extrusionOk="0">
                  <a:moveTo>
                    <a:pt x="2468" y="1"/>
                  </a:moveTo>
                  <a:cubicBezTo>
                    <a:pt x="2358" y="1"/>
                    <a:pt x="2233" y="39"/>
                    <a:pt x="2102" y="119"/>
                  </a:cubicBezTo>
                  <a:lnTo>
                    <a:pt x="801" y="886"/>
                  </a:lnTo>
                  <a:cubicBezTo>
                    <a:pt x="334" y="1187"/>
                    <a:pt x="34" y="1687"/>
                    <a:pt x="1" y="2221"/>
                  </a:cubicBezTo>
                  <a:lnTo>
                    <a:pt x="1" y="3722"/>
                  </a:lnTo>
                  <a:cubicBezTo>
                    <a:pt x="1" y="4081"/>
                    <a:pt x="190" y="4286"/>
                    <a:pt x="458" y="4286"/>
                  </a:cubicBezTo>
                  <a:cubicBezTo>
                    <a:pt x="562" y="4286"/>
                    <a:pt x="679" y="4255"/>
                    <a:pt x="801" y="4189"/>
                  </a:cubicBezTo>
                  <a:lnTo>
                    <a:pt x="2102" y="3422"/>
                  </a:lnTo>
                  <a:cubicBezTo>
                    <a:pt x="2569" y="3121"/>
                    <a:pt x="2869" y="2621"/>
                    <a:pt x="2903" y="2087"/>
                  </a:cubicBezTo>
                  <a:lnTo>
                    <a:pt x="2903" y="553"/>
                  </a:lnTo>
                  <a:cubicBezTo>
                    <a:pt x="2903" y="204"/>
                    <a:pt x="2724" y="1"/>
                    <a:pt x="24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1269026" y="2347790"/>
              <a:ext cx="55097" cy="82050"/>
            </a:xfrm>
            <a:custGeom>
              <a:avLst/>
              <a:gdLst/>
              <a:ahLst/>
              <a:cxnLst/>
              <a:rect l="l" t="t" r="r" b="b"/>
              <a:pathLst>
                <a:path w="2870" h="4274" extrusionOk="0">
                  <a:moveTo>
                    <a:pt x="2447" y="0"/>
                  </a:moveTo>
                  <a:cubicBezTo>
                    <a:pt x="2341" y="0"/>
                    <a:pt x="2223" y="38"/>
                    <a:pt x="2102" y="119"/>
                  </a:cubicBezTo>
                  <a:lnTo>
                    <a:pt x="768" y="853"/>
                  </a:lnTo>
                  <a:cubicBezTo>
                    <a:pt x="301" y="1153"/>
                    <a:pt x="34" y="1653"/>
                    <a:pt x="1" y="2220"/>
                  </a:cubicBezTo>
                  <a:lnTo>
                    <a:pt x="1" y="3722"/>
                  </a:lnTo>
                  <a:cubicBezTo>
                    <a:pt x="1" y="4071"/>
                    <a:pt x="163" y="4274"/>
                    <a:pt x="409" y="4274"/>
                  </a:cubicBezTo>
                  <a:cubicBezTo>
                    <a:pt x="515" y="4274"/>
                    <a:pt x="637" y="4236"/>
                    <a:pt x="768" y="4155"/>
                  </a:cubicBezTo>
                  <a:lnTo>
                    <a:pt x="2102" y="3421"/>
                  </a:lnTo>
                  <a:cubicBezTo>
                    <a:pt x="2569" y="3121"/>
                    <a:pt x="2836" y="2621"/>
                    <a:pt x="2870" y="2054"/>
                  </a:cubicBezTo>
                  <a:lnTo>
                    <a:pt x="2870" y="553"/>
                  </a:lnTo>
                  <a:cubicBezTo>
                    <a:pt x="2870" y="203"/>
                    <a:pt x="2691" y="0"/>
                    <a:pt x="2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1268393" y="2184899"/>
              <a:ext cx="55730" cy="82300"/>
            </a:xfrm>
            <a:custGeom>
              <a:avLst/>
              <a:gdLst/>
              <a:ahLst/>
              <a:cxnLst/>
              <a:rect l="l" t="t" r="r" b="b"/>
              <a:pathLst>
                <a:path w="2903" h="4287" extrusionOk="0">
                  <a:moveTo>
                    <a:pt x="2446" y="1"/>
                  </a:moveTo>
                  <a:cubicBezTo>
                    <a:pt x="2341" y="1"/>
                    <a:pt x="2224" y="32"/>
                    <a:pt x="2102" y="98"/>
                  </a:cubicBezTo>
                  <a:lnTo>
                    <a:pt x="801" y="865"/>
                  </a:lnTo>
                  <a:cubicBezTo>
                    <a:pt x="334" y="1165"/>
                    <a:pt x="34" y="1666"/>
                    <a:pt x="1" y="2233"/>
                  </a:cubicBezTo>
                  <a:lnTo>
                    <a:pt x="1" y="3734"/>
                  </a:lnTo>
                  <a:cubicBezTo>
                    <a:pt x="1" y="4083"/>
                    <a:pt x="179" y="4286"/>
                    <a:pt x="435" y="4286"/>
                  </a:cubicBezTo>
                  <a:cubicBezTo>
                    <a:pt x="545" y="4286"/>
                    <a:pt x="670" y="4248"/>
                    <a:pt x="801" y="4167"/>
                  </a:cubicBezTo>
                  <a:lnTo>
                    <a:pt x="2102" y="3434"/>
                  </a:lnTo>
                  <a:cubicBezTo>
                    <a:pt x="2569" y="3100"/>
                    <a:pt x="2869" y="2600"/>
                    <a:pt x="2903" y="2066"/>
                  </a:cubicBezTo>
                  <a:lnTo>
                    <a:pt x="2903" y="565"/>
                  </a:lnTo>
                  <a:cubicBezTo>
                    <a:pt x="2903" y="205"/>
                    <a:pt x="2713" y="1"/>
                    <a:pt x="2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1268393" y="2265816"/>
              <a:ext cx="55730" cy="82280"/>
            </a:xfrm>
            <a:custGeom>
              <a:avLst/>
              <a:gdLst/>
              <a:ahLst/>
              <a:cxnLst/>
              <a:rect l="l" t="t" r="r" b="b"/>
              <a:pathLst>
                <a:path w="2903" h="4286" extrusionOk="0">
                  <a:moveTo>
                    <a:pt x="2468" y="1"/>
                  </a:moveTo>
                  <a:cubicBezTo>
                    <a:pt x="2358" y="1"/>
                    <a:pt x="2233" y="39"/>
                    <a:pt x="2102" y="119"/>
                  </a:cubicBezTo>
                  <a:lnTo>
                    <a:pt x="801" y="886"/>
                  </a:lnTo>
                  <a:cubicBezTo>
                    <a:pt x="334" y="1187"/>
                    <a:pt x="34" y="1687"/>
                    <a:pt x="1" y="2221"/>
                  </a:cubicBezTo>
                  <a:lnTo>
                    <a:pt x="1" y="3722"/>
                  </a:lnTo>
                  <a:cubicBezTo>
                    <a:pt x="1" y="4081"/>
                    <a:pt x="190" y="4286"/>
                    <a:pt x="458" y="4286"/>
                  </a:cubicBezTo>
                  <a:cubicBezTo>
                    <a:pt x="562" y="4286"/>
                    <a:pt x="679" y="4255"/>
                    <a:pt x="801" y="4189"/>
                  </a:cubicBezTo>
                  <a:lnTo>
                    <a:pt x="2102" y="3422"/>
                  </a:lnTo>
                  <a:cubicBezTo>
                    <a:pt x="2569" y="3121"/>
                    <a:pt x="2869" y="2621"/>
                    <a:pt x="2903" y="2087"/>
                  </a:cubicBezTo>
                  <a:lnTo>
                    <a:pt x="2903" y="553"/>
                  </a:lnTo>
                  <a:cubicBezTo>
                    <a:pt x="2903" y="204"/>
                    <a:pt x="2724" y="1"/>
                    <a:pt x="2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1269026" y="2347790"/>
              <a:ext cx="55097" cy="82050"/>
            </a:xfrm>
            <a:custGeom>
              <a:avLst/>
              <a:gdLst/>
              <a:ahLst/>
              <a:cxnLst/>
              <a:rect l="l" t="t" r="r" b="b"/>
              <a:pathLst>
                <a:path w="2870" h="4274" extrusionOk="0">
                  <a:moveTo>
                    <a:pt x="2447" y="0"/>
                  </a:moveTo>
                  <a:cubicBezTo>
                    <a:pt x="2341" y="0"/>
                    <a:pt x="2223" y="38"/>
                    <a:pt x="2102" y="119"/>
                  </a:cubicBezTo>
                  <a:lnTo>
                    <a:pt x="768" y="853"/>
                  </a:lnTo>
                  <a:cubicBezTo>
                    <a:pt x="301" y="1153"/>
                    <a:pt x="34" y="1653"/>
                    <a:pt x="1" y="2220"/>
                  </a:cubicBezTo>
                  <a:lnTo>
                    <a:pt x="1" y="3722"/>
                  </a:lnTo>
                  <a:cubicBezTo>
                    <a:pt x="1" y="4071"/>
                    <a:pt x="163" y="4274"/>
                    <a:pt x="409" y="4274"/>
                  </a:cubicBezTo>
                  <a:cubicBezTo>
                    <a:pt x="515" y="4274"/>
                    <a:pt x="637" y="4236"/>
                    <a:pt x="768" y="4155"/>
                  </a:cubicBezTo>
                  <a:lnTo>
                    <a:pt x="2102" y="3421"/>
                  </a:lnTo>
                  <a:cubicBezTo>
                    <a:pt x="2569" y="3121"/>
                    <a:pt x="2836" y="2621"/>
                    <a:pt x="2870" y="2054"/>
                  </a:cubicBezTo>
                  <a:lnTo>
                    <a:pt x="2870" y="553"/>
                  </a:lnTo>
                  <a:cubicBezTo>
                    <a:pt x="2870" y="203"/>
                    <a:pt x="2691" y="0"/>
                    <a:pt x="2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1345874" y="2144507"/>
              <a:ext cx="353503" cy="233115"/>
            </a:xfrm>
            <a:custGeom>
              <a:avLst/>
              <a:gdLst/>
              <a:ahLst/>
              <a:cxnLst/>
              <a:rect l="l" t="t" r="r" b="b"/>
              <a:pathLst>
                <a:path w="18414" h="12143" extrusionOk="0">
                  <a:moveTo>
                    <a:pt x="18381" y="0"/>
                  </a:moveTo>
                  <a:lnTo>
                    <a:pt x="1" y="10641"/>
                  </a:lnTo>
                  <a:lnTo>
                    <a:pt x="1" y="12142"/>
                  </a:lnTo>
                  <a:lnTo>
                    <a:pt x="18414" y="1501"/>
                  </a:lnTo>
                  <a:lnTo>
                    <a:pt x="18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1345874" y="1958791"/>
              <a:ext cx="534094" cy="337492"/>
            </a:xfrm>
            <a:custGeom>
              <a:avLst/>
              <a:gdLst/>
              <a:ahLst/>
              <a:cxnLst/>
              <a:rect l="l" t="t" r="r" b="b"/>
              <a:pathLst>
                <a:path w="27821" h="17580" extrusionOk="0">
                  <a:moveTo>
                    <a:pt x="27821" y="1"/>
                  </a:moveTo>
                  <a:lnTo>
                    <a:pt x="1" y="16079"/>
                  </a:lnTo>
                  <a:lnTo>
                    <a:pt x="1" y="17580"/>
                  </a:lnTo>
                  <a:lnTo>
                    <a:pt x="27821" y="1502"/>
                  </a:lnTo>
                  <a:lnTo>
                    <a:pt x="278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1345874" y="1909491"/>
              <a:ext cx="477749" cy="306757"/>
            </a:xfrm>
            <a:custGeom>
              <a:avLst/>
              <a:gdLst/>
              <a:ahLst/>
              <a:cxnLst/>
              <a:rect l="l" t="t" r="r" b="b"/>
              <a:pathLst>
                <a:path w="24886" h="15979" extrusionOk="0">
                  <a:moveTo>
                    <a:pt x="24885" y="0"/>
                  </a:moveTo>
                  <a:lnTo>
                    <a:pt x="1" y="14477"/>
                  </a:lnTo>
                  <a:lnTo>
                    <a:pt x="1" y="15978"/>
                  </a:lnTo>
                  <a:lnTo>
                    <a:pt x="24885" y="1501"/>
                  </a:lnTo>
                  <a:lnTo>
                    <a:pt x="24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1614197" y="1784880"/>
              <a:ext cx="32041" cy="47264"/>
            </a:xfrm>
            <a:custGeom>
              <a:avLst/>
              <a:gdLst/>
              <a:ahLst/>
              <a:cxnLst/>
              <a:rect l="l" t="t" r="r" b="b"/>
              <a:pathLst>
                <a:path w="1669" h="2462" extrusionOk="0">
                  <a:moveTo>
                    <a:pt x="1399" y="1"/>
                  </a:moveTo>
                  <a:cubicBezTo>
                    <a:pt x="1339" y="1"/>
                    <a:pt x="1273" y="18"/>
                    <a:pt x="1201" y="53"/>
                  </a:cubicBezTo>
                  <a:lnTo>
                    <a:pt x="467" y="487"/>
                  </a:lnTo>
                  <a:cubicBezTo>
                    <a:pt x="201" y="654"/>
                    <a:pt x="34" y="954"/>
                    <a:pt x="0" y="1287"/>
                  </a:cubicBezTo>
                  <a:lnTo>
                    <a:pt x="0" y="2155"/>
                  </a:lnTo>
                  <a:cubicBezTo>
                    <a:pt x="0" y="2341"/>
                    <a:pt x="98" y="2462"/>
                    <a:pt x="247" y="2462"/>
                  </a:cubicBezTo>
                  <a:cubicBezTo>
                    <a:pt x="312" y="2462"/>
                    <a:pt x="386" y="2439"/>
                    <a:pt x="467" y="2388"/>
                  </a:cubicBezTo>
                  <a:lnTo>
                    <a:pt x="1235" y="1988"/>
                  </a:lnTo>
                  <a:cubicBezTo>
                    <a:pt x="1501" y="1821"/>
                    <a:pt x="1668" y="1521"/>
                    <a:pt x="1668" y="1187"/>
                  </a:cubicBezTo>
                  <a:lnTo>
                    <a:pt x="1668" y="320"/>
                  </a:lnTo>
                  <a:cubicBezTo>
                    <a:pt x="1668" y="125"/>
                    <a:pt x="1561" y="1"/>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1562326" y="1731454"/>
              <a:ext cx="122979" cy="163659"/>
            </a:xfrm>
            <a:custGeom>
              <a:avLst/>
              <a:gdLst/>
              <a:ahLst/>
              <a:cxnLst/>
              <a:rect l="l" t="t" r="r" b="b"/>
              <a:pathLst>
                <a:path w="6406" h="8525" extrusionOk="0">
                  <a:moveTo>
                    <a:pt x="3436" y="1"/>
                  </a:moveTo>
                  <a:lnTo>
                    <a:pt x="3436" y="1"/>
                  </a:lnTo>
                  <a:cubicBezTo>
                    <a:pt x="1535" y="1168"/>
                    <a:pt x="0" y="3837"/>
                    <a:pt x="0" y="6039"/>
                  </a:cubicBezTo>
                  <a:cubicBezTo>
                    <a:pt x="0" y="7601"/>
                    <a:pt x="806" y="8524"/>
                    <a:pt x="1977" y="8524"/>
                  </a:cubicBezTo>
                  <a:cubicBezTo>
                    <a:pt x="2457" y="8524"/>
                    <a:pt x="2998" y="8369"/>
                    <a:pt x="3570" y="8040"/>
                  </a:cubicBezTo>
                  <a:cubicBezTo>
                    <a:pt x="4804" y="7239"/>
                    <a:pt x="5805" y="6105"/>
                    <a:pt x="6405" y="4704"/>
                  </a:cubicBezTo>
                  <a:lnTo>
                    <a:pt x="5638" y="4604"/>
                  </a:lnTo>
                  <a:cubicBezTo>
                    <a:pt x="5171" y="5605"/>
                    <a:pt x="4470" y="6439"/>
                    <a:pt x="3536" y="7006"/>
                  </a:cubicBezTo>
                  <a:cubicBezTo>
                    <a:pt x="3117" y="7249"/>
                    <a:pt x="2719" y="7365"/>
                    <a:pt x="2364" y="7365"/>
                  </a:cubicBezTo>
                  <a:cubicBezTo>
                    <a:pt x="1503" y="7365"/>
                    <a:pt x="901" y="6686"/>
                    <a:pt x="901" y="5505"/>
                  </a:cubicBezTo>
                  <a:cubicBezTo>
                    <a:pt x="1001" y="3704"/>
                    <a:pt x="1935" y="2069"/>
                    <a:pt x="3403" y="1035"/>
                  </a:cubicBezTo>
                  <a:lnTo>
                    <a:pt x="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1493157" y="3100581"/>
              <a:ext cx="2503892" cy="909827"/>
            </a:xfrm>
            <a:custGeom>
              <a:avLst/>
              <a:gdLst/>
              <a:ahLst/>
              <a:cxnLst/>
              <a:rect l="l" t="t" r="r" b="b"/>
              <a:pathLst>
                <a:path w="130428" h="47393" extrusionOk="0">
                  <a:moveTo>
                    <a:pt x="1" y="1"/>
                  </a:moveTo>
                  <a:lnTo>
                    <a:pt x="1" y="9608"/>
                  </a:lnTo>
                  <a:cubicBezTo>
                    <a:pt x="1" y="10241"/>
                    <a:pt x="435" y="10875"/>
                    <a:pt x="1268" y="11375"/>
                  </a:cubicBezTo>
                  <a:lnTo>
                    <a:pt x="62412" y="46667"/>
                  </a:lnTo>
                  <a:cubicBezTo>
                    <a:pt x="63363" y="47151"/>
                    <a:pt x="64397" y="47393"/>
                    <a:pt x="65431" y="47393"/>
                  </a:cubicBezTo>
                  <a:cubicBezTo>
                    <a:pt x="66465" y="47393"/>
                    <a:pt x="67499" y="47151"/>
                    <a:pt x="68450" y="46667"/>
                  </a:cubicBezTo>
                  <a:lnTo>
                    <a:pt x="129193" y="11375"/>
                  </a:lnTo>
                  <a:cubicBezTo>
                    <a:pt x="130027" y="10875"/>
                    <a:pt x="130427" y="10241"/>
                    <a:pt x="130427" y="9608"/>
                  </a:cubicBezTo>
                  <a:lnTo>
                    <a:pt x="130427" y="1"/>
                  </a:lnTo>
                  <a:cubicBezTo>
                    <a:pt x="130427" y="634"/>
                    <a:pt x="130027" y="1268"/>
                    <a:pt x="129193" y="1735"/>
                  </a:cubicBezTo>
                  <a:lnTo>
                    <a:pt x="68450" y="37060"/>
                  </a:lnTo>
                  <a:cubicBezTo>
                    <a:pt x="67499" y="37544"/>
                    <a:pt x="66465" y="37786"/>
                    <a:pt x="65431" y="37786"/>
                  </a:cubicBezTo>
                  <a:cubicBezTo>
                    <a:pt x="64397" y="37786"/>
                    <a:pt x="63363" y="37544"/>
                    <a:pt x="62412" y="37060"/>
                  </a:cubicBezTo>
                  <a:lnTo>
                    <a:pt x="1268" y="1735"/>
                  </a:lnTo>
                  <a:cubicBezTo>
                    <a:pt x="435" y="1268"/>
                    <a:pt x="1" y="6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1492523" y="2375204"/>
              <a:ext cx="2504525" cy="1450774"/>
            </a:xfrm>
            <a:custGeom>
              <a:avLst/>
              <a:gdLst/>
              <a:ahLst/>
              <a:cxnLst/>
              <a:rect l="l" t="t" r="r" b="b"/>
              <a:pathLst>
                <a:path w="130461" h="75571" extrusionOk="0">
                  <a:moveTo>
                    <a:pt x="65030" y="0"/>
                  </a:moveTo>
                  <a:cubicBezTo>
                    <a:pt x="63996" y="0"/>
                    <a:pt x="62962" y="242"/>
                    <a:pt x="62011" y="726"/>
                  </a:cubicBezTo>
                  <a:lnTo>
                    <a:pt x="1268" y="36051"/>
                  </a:lnTo>
                  <a:cubicBezTo>
                    <a:pt x="434" y="36518"/>
                    <a:pt x="1" y="37152"/>
                    <a:pt x="1" y="37786"/>
                  </a:cubicBezTo>
                  <a:cubicBezTo>
                    <a:pt x="1" y="38419"/>
                    <a:pt x="468" y="39053"/>
                    <a:pt x="1301" y="39520"/>
                  </a:cubicBezTo>
                  <a:lnTo>
                    <a:pt x="62445" y="74845"/>
                  </a:lnTo>
                  <a:cubicBezTo>
                    <a:pt x="63396" y="75329"/>
                    <a:pt x="64430" y="75571"/>
                    <a:pt x="65464" y="75571"/>
                  </a:cubicBezTo>
                  <a:cubicBezTo>
                    <a:pt x="66498" y="75571"/>
                    <a:pt x="67532" y="75329"/>
                    <a:pt x="68483" y="74845"/>
                  </a:cubicBezTo>
                  <a:lnTo>
                    <a:pt x="129226" y="39520"/>
                  </a:lnTo>
                  <a:cubicBezTo>
                    <a:pt x="130060" y="39053"/>
                    <a:pt x="130460" y="38419"/>
                    <a:pt x="130460" y="37786"/>
                  </a:cubicBezTo>
                  <a:cubicBezTo>
                    <a:pt x="130460" y="37152"/>
                    <a:pt x="130060" y="36551"/>
                    <a:pt x="129226" y="36051"/>
                  </a:cubicBezTo>
                  <a:lnTo>
                    <a:pt x="68049" y="726"/>
                  </a:lnTo>
                  <a:cubicBezTo>
                    <a:pt x="67098" y="242"/>
                    <a:pt x="66064" y="0"/>
                    <a:pt x="65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1855625" y="2647194"/>
              <a:ext cx="1778975" cy="1030387"/>
            </a:xfrm>
            <a:custGeom>
              <a:avLst/>
              <a:gdLst/>
              <a:ahLst/>
              <a:cxnLst/>
              <a:rect l="l" t="t" r="r" b="b"/>
              <a:pathLst>
                <a:path w="92667" h="53673" extrusionOk="0">
                  <a:moveTo>
                    <a:pt x="46166" y="1"/>
                  </a:moveTo>
                  <a:lnTo>
                    <a:pt x="0" y="26820"/>
                  </a:lnTo>
                  <a:lnTo>
                    <a:pt x="46500" y="53672"/>
                  </a:lnTo>
                  <a:lnTo>
                    <a:pt x="92666" y="26853"/>
                  </a:lnTo>
                  <a:lnTo>
                    <a:pt x="46166"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1855625" y="2647194"/>
              <a:ext cx="1778975" cy="1030387"/>
            </a:xfrm>
            <a:custGeom>
              <a:avLst/>
              <a:gdLst/>
              <a:ahLst/>
              <a:cxnLst/>
              <a:rect l="l" t="t" r="r" b="b"/>
              <a:pathLst>
                <a:path w="92667" h="53673" extrusionOk="0">
                  <a:moveTo>
                    <a:pt x="46166" y="1"/>
                  </a:moveTo>
                  <a:lnTo>
                    <a:pt x="0" y="26820"/>
                  </a:lnTo>
                  <a:lnTo>
                    <a:pt x="46500" y="53672"/>
                  </a:lnTo>
                  <a:lnTo>
                    <a:pt x="92666" y="26853"/>
                  </a:lnTo>
                  <a:lnTo>
                    <a:pt x="46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1748676" y="2523600"/>
              <a:ext cx="993240" cy="638470"/>
            </a:xfrm>
            <a:custGeom>
              <a:avLst/>
              <a:gdLst/>
              <a:ahLst/>
              <a:cxnLst/>
              <a:rect l="l" t="t" r="r" b="b"/>
              <a:pathLst>
                <a:path w="51738" h="33258" extrusionOk="0">
                  <a:moveTo>
                    <a:pt x="51737" y="1"/>
                  </a:moveTo>
                  <a:lnTo>
                    <a:pt x="0" y="30056"/>
                  </a:lnTo>
                  <a:lnTo>
                    <a:pt x="5571" y="33258"/>
                  </a:lnTo>
                  <a:lnTo>
                    <a:pt x="51737" y="6439"/>
                  </a:lnTo>
                  <a:lnTo>
                    <a:pt x="5173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2741897" y="2523600"/>
              <a:ext cx="999633" cy="639123"/>
            </a:xfrm>
            <a:custGeom>
              <a:avLst/>
              <a:gdLst/>
              <a:ahLst/>
              <a:cxnLst/>
              <a:rect l="l" t="t" r="r" b="b"/>
              <a:pathLst>
                <a:path w="52071" h="33292" extrusionOk="0">
                  <a:moveTo>
                    <a:pt x="0" y="1"/>
                  </a:moveTo>
                  <a:lnTo>
                    <a:pt x="0" y="6439"/>
                  </a:lnTo>
                  <a:lnTo>
                    <a:pt x="46500" y="33291"/>
                  </a:lnTo>
                  <a:lnTo>
                    <a:pt x="52071" y="30056"/>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1748676" y="2523600"/>
              <a:ext cx="993240" cy="638470"/>
            </a:xfrm>
            <a:custGeom>
              <a:avLst/>
              <a:gdLst/>
              <a:ahLst/>
              <a:cxnLst/>
              <a:rect l="l" t="t" r="r" b="b"/>
              <a:pathLst>
                <a:path w="51738" h="33258" extrusionOk="0">
                  <a:moveTo>
                    <a:pt x="51737" y="1"/>
                  </a:moveTo>
                  <a:lnTo>
                    <a:pt x="0" y="30056"/>
                  </a:lnTo>
                  <a:lnTo>
                    <a:pt x="5571" y="33258"/>
                  </a:lnTo>
                  <a:lnTo>
                    <a:pt x="51737" y="6439"/>
                  </a:lnTo>
                  <a:lnTo>
                    <a:pt x="5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741897" y="2523600"/>
              <a:ext cx="999633" cy="639123"/>
            </a:xfrm>
            <a:custGeom>
              <a:avLst/>
              <a:gdLst/>
              <a:ahLst/>
              <a:cxnLst/>
              <a:rect l="l" t="t" r="r" b="b"/>
              <a:pathLst>
                <a:path w="52071" h="33292" extrusionOk="0">
                  <a:moveTo>
                    <a:pt x="0" y="1"/>
                  </a:moveTo>
                  <a:lnTo>
                    <a:pt x="0" y="6439"/>
                  </a:lnTo>
                  <a:lnTo>
                    <a:pt x="46500" y="33291"/>
                  </a:lnTo>
                  <a:lnTo>
                    <a:pt x="52071" y="3005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1745470" y="2319320"/>
              <a:ext cx="999652" cy="781281"/>
            </a:xfrm>
            <a:custGeom>
              <a:avLst/>
              <a:gdLst/>
              <a:ahLst/>
              <a:cxnLst/>
              <a:rect l="l" t="t" r="r" b="b"/>
              <a:pathLst>
                <a:path w="52072" h="40697" extrusionOk="0">
                  <a:moveTo>
                    <a:pt x="52071" y="1"/>
                  </a:moveTo>
                  <a:lnTo>
                    <a:pt x="1" y="30089"/>
                  </a:lnTo>
                  <a:lnTo>
                    <a:pt x="1" y="40697"/>
                  </a:lnTo>
                  <a:lnTo>
                    <a:pt x="52071" y="10642"/>
                  </a:lnTo>
                  <a:lnTo>
                    <a:pt x="52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41897" y="2319320"/>
              <a:ext cx="999633" cy="781281"/>
            </a:xfrm>
            <a:custGeom>
              <a:avLst/>
              <a:gdLst/>
              <a:ahLst/>
              <a:cxnLst/>
              <a:rect l="l" t="t" r="r" b="b"/>
              <a:pathLst>
                <a:path w="52071" h="40697" extrusionOk="0">
                  <a:moveTo>
                    <a:pt x="0" y="1"/>
                  </a:moveTo>
                  <a:lnTo>
                    <a:pt x="0" y="10642"/>
                  </a:lnTo>
                  <a:lnTo>
                    <a:pt x="52071" y="40697"/>
                  </a:lnTo>
                  <a:lnTo>
                    <a:pt x="52071" y="300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992271" y="1882596"/>
              <a:ext cx="19236" cy="457880"/>
            </a:xfrm>
            <a:custGeom>
              <a:avLst/>
              <a:gdLst/>
              <a:ahLst/>
              <a:cxnLst/>
              <a:rect l="l" t="t" r="r" b="b"/>
              <a:pathLst>
                <a:path w="1002" h="23851" extrusionOk="0">
                  <a:moveTo>
                    <a:pt x="68" y="0"/>
                  </a:moveTo>
                  <a:lnTo>
                    <a:pt x="1" y="23317"/>
                  </a:lnTo>
                  <a:lnTo>
                    <a:pt x="935" y="23851"/>
                  </a:lnTo>
                  <a:lnTo>
                    <a:pt x="1002" y="534"/>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991637" y="2368638"/>
              <a:ext cx="18583" cy="50605"/>
            </a:xfrm>
            <a:custGeom>
              <a:avLst/>
              <a:gdLst/>
              <a:ahLst/>
              <a:cxnLst/>
              <a:rect l="l" t="t" r="r" b="b"/>
              <a:pathLst>
                <a:path w="968" h="2636" extrusionOk="0">
                  <a:moveTo>
                    <a:pt x="34" y="0"/>
                  </a:moveTo>
                  <a:lnTo>
                    <a:pt x="1" y="2068"/>
                  </a:lnTo>
                  <a:lnTo>
                    <a:pt x="968" y="2636"/>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967947" y="2316133"/>
              <a:ext cx="18583" cy="50605"/>
            </a:xfrm>
            <a:custGeom>
              <a:avLst/>
              <a:gdLst/>
              <a:ahLst/>
              <a:cxnLst/>
              <a:rect l="l" t="t" r="r" b="b"/>
              <a:pathLst>
                <a:path w="968" h="2636" extrusionOk="0">
                  <a:moveTo>
                    <a:pt x="0" y="0"/>
                  </a:moveTo>
                  <a:lnTo>
                    <a:pt x="0" y="2068"/>
                  </a:lnTo>
                  <a:lnTo>
                    <a:pt x="934" y="2635"/>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3039036" y="2395534"/>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3040303" y="1953031"/>
              <a:ext cx="17950" cy="50605"/>
            </a:xfrm>
            <a:custGeom>
              <a:avLst/>
              <a:gdLst/>
              <a:ahLst/>
              <a:cxnLst/>
              <a:rect l="l" t="t" r="r" b="b"/>
              <a:pathLst>
                <a:path w="935" h="2636" extrusionOk="0">
                  <a:moveTo>
                    <a:pt x="1" y="1"/>
                  </a:moveTo>
                  <a:lnTo>
                    <a:pt x="1" y="2069"/>
                  </a:lnTo>
                  <a:lnTo>
                    <a:pt x="935" y="2636"/>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3015979" y="2036924"/>
              <a:ext cx="18583" cy="263850"/>
            </a:xfrm>
            <a:custGeom>
              <a:avLst/>
              <a:gdLst/>
              <a:ahLst/>
              <a:cxnLst/>
              <a:rect l="l" t="t" r="r" b="b"/>
              <a:pathLst>
                <a:path w="968" h="13744" extrusionOk="0">
                  <a:moveTo>
                    <a:pt x="34" y="0"/>
                  </a:moveTo>
                  <a:lnTo>
                    <a:pt x="0" y="13176"/>
                  </a:lnTo>
                  <a:lnTo>
                    <a:pt x="934" y="13743"/>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967947" y="2009376"/>
              <a:ext cx="19236" cy="263870"/>
            </a:xfrm>
            <a:custGeom>
              <a:avLst/>
              <a:gdLst/>
              <a:ahLst/>
              <a:cxnLst/>
              <a:rect l="l" t="t" r="r" b="b"/>
              <a:pathLst>
                <a:path w="1002" h="13745" extrusionOk="0">
                  <a:moveTo>
                    <a:pt x="34" y="1"/>
                  </a:moveTo>
                  <a:lnTo>
                    <a:pt x="0" y="13177"/>
                  </a:lnTo>
                  <a:lnTo>
                    <a:pt x="968" y="13744"/>
                  </a:lnTo>
                  <a:lnTo>
                    <a:pt x="1001"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039669" y="2050363"/>
              <a:ext cx="18583" cy="93511"/>
            </a:xfrm>
            <a:custGeom>
              <a:avLst/>
              <a:gdLst/>
              <a:ahLst/>
              <a:cxnLst/>
              <a:rect l="l" t="t" r="r" b="b"/>
              <a:pathLst>
                <a:path w="968" h="4871" extrusionOk="0">
                  <a:moveTo>
                    <a:pt x="0" y="1"/>
                  </a:moveTo>
                  <a:lnTo>
                    <a:pt x="0" y="4304"/>
                  </a:lnTo>
                  <a:lnTo>
                    <a:pt x="968" y="4871"/>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3039036" y="2177162"/>
              <a:ext cx="18583" cy="137051"/>
            </a:xfrm>
            <a:custGeom>
              <a:avLst/>
              <a:gdLst/>
              <a:ahLst/>
              <a:cxnLst/>
              <a:rect l="l" t="t" r="r" b="b"/>
              <a:pathLst>
                <a:path w="968" h="7139" extrusionOk="0">
                  <a:moveTo>
                    <a:pt x="33" y="1"/>
                  </a:moveTo>
                  <a:lnTo>
                    <a:pt x="0" y="6572"/>
                  </a:lnTo>
                  <a:lnTo>
                    <a:pt x="967" y="7139"/>
                  </a:lnTo>
                  <a:lnTo>
                    <a:pt x="967" y="534"/>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260980" y="1871711"/>
              <a:ext cx="17950" cy="50605"/>
            </a:xfrm>
            <a:custGeom>
              <a:avLst/>
              <a:gdLst/>
              <a:ahLst/>
              <a:cxnLst/>
              <a:rect l="l" t="t" r="r" b="b"/>
              <a:pathLst>
                <a:path w="935" h="2636" extrusionOk="0">
                  <a:moveTo>
                    <a:pt x="0" y="0"/>
                  </a:moveTo>
                  <a:lnTo>
                    <a:pt x="0" y="2102"/>
                  </a:lnTo>
                  <a:lnTo>
                    <a:pt x="934" y="2635"/>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189892" y="1830724"/>
              <a:ext cx="17950" cy="50605"/>
            </a:xfrm>
            <a:custGeom>
              <a:avLst/>
              <a:gdLst/>
              <a:ahLst/>
              <a:cxnLst/>
              <a:rect l="l" t="t" r="r" b="b"/>
              <a:pathLst>
                <a:path w="935" h="2636" extrusionOk="0">
                  <a:moveTo>
                    <a:pt x="0" y="0"/>
                  </a:moveTo>
                  <a:lnTo>
                    <a:pt x="0" y="2068"/>
                  </a:lnTo>
                  <a:lnTo>
                    <a:pt x="934" y="2635"/>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189892" y="1695593"/>
              <a:ext cx="18583" cy="103129"/>
            </a:xfrm>
            <a:custGeom>
              <a:avLst/>
              <a:gdLst/>
              <a:ahLst/>
              <a:cxnLst/>
              <a:rect l="l" t="t" r="r" b="b"/>
              <a:pathLst>
                <a:path w="968" h="5372" extrusionOk="0">
                  <a:moveTo>
                    <a:pt x="0" y="1"/>
                  </a:moveTo>
                  <a:lnTo>
                    <a:pt x="0" y="4838"/>
                  </a:lnTo>
                  <a:lnTo>
                    <a:pt x="934" y="5371"/>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260327" y="1953665"/>
              <a:ext cx="18602" cy="50624"/>
            </a:xfrm>
            <a:custGeom>
              <a:avLst/>
              <a:gdLst/>
              <a:ahLst/>
              <a:cxnLst/>
              <a:rect l="l" t="t" r="r" b="b"/>
              <a:pathLst>
                <a:path w="969" h="2637" extrusionOk="0">
                  <a:moveTo>
                    <a:pt x="34" y="1"/>
                  </a:moveTo>
                  <a:lnTo>
                    <a:pt x="1" y="2069"/>
                  </a:lnTo>
                  <a:lnTo>
                    <a:pt x="968" y="2636"/>
                  </a:lnTo>
                  <a:lnTo>
                    <a:pt x="968"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212948" y="1751304"/>
              <a:ext cx="19236" cy="406027"/>
            </a:xfrm>
            <a:custGeom>
              <a:avLst/>
              <a:gdLst/>
              <a:ahLst/>
              <a:cxnLst/>
              <a:rect l="l" t="t" r="r" b="b"/>
              <a:pathLst>
                <a:path w="1002" h="21150" extrusionOk="0">
                  <a:moveTo>
                    <a:pt x="67" y="1"/>
                  </a:moveTo>
                  <a:lnTo>
                    <a:pt x="0" y="20616"/>
                  </a:lnTo>
                  <a:lnTo>
                    <a:pt x="968" y="21149"/>
                  </a:lnTo>
                  <a:lnTo>
                    <a:pt x="1001" y="568"/>
                  </a:lnTo>
                  <a:lnTo>
                    <a:pt x="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212295" y="2200852"/>
              <a:ext cx="18602" cy="275388"/>
            </a:xfrm>
            <a:custGeom>
              <a:avLst/>
              <a:gdLst/>
              <a:ahLst/>
              <a:cxnLst/>
              <a:rect l="l" t="t" r="r" b="b"/>
              <a:pathLst>
                <a:path w="969" h="14345" extrusionOk="0">
                  <a:moveTo>
                    <a:pt x="34" y="1"/>
                  </a:moveTo>
                  <a:lnTo>
                    <a:pt x="1" y="13811"/>
                  </a:lnTo>
                  <a:lnTo>
                    <a:pt x="935" y="1434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236638" y="1979927"/>
              <a:ext cx="18583" cy="190842"/>
            </a:xfrm>
            <a:custGeom>
              <a:avLst/>
              <a:gdLst/>
              <a:ahLst/>
              <a:cxnLst/>
              <a:rect l="l" t="t" r="r" b="b"/>
              <a:pathLst>
                <a:path w="968" h="9941" extrusionOk="0">
                  <a:moveTo>
                    <a:pt x="34" y="1"/>
                  </a:moveTo>
                  <a:lnTo>
                    <a:pt x="1" y="9407"/>
                  </a:lnTo>
                  <a:lnTo>
                    <a:pt x="935" y="9941"/>
                  </a:lnTo>
                  <a:lnTo>
                    <a:pt x="968" y="534"/>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236004" y="2203424"/>
              <a:ext cx="18583" cy="128719"/>
            </a:xfrm>
            <a:custGeom>
              <a:avLst/>
              <a:gdLst/>
              <a:ahLst/>
              <a:cxnLst/>
              <a:rect l="l" t="t" r="r" b="b"/>
              <a:pathLst>
                <a:path w="968" h="6705" extrusionOk="0">
                  <a:moveTo>
                    <a:pt x="34" y="0"/>
                  </a:moveTo>
                  <a:lnTo>
                    <a:pt x="0" y="6171"/>
                  </a:lnTo>
                  <a:lnTo>
                    <a:pt x="968" y="6705"/>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188606" y="1965203"/>
              <a:ext cx="19236" cy="313802"/>
            </a:xfrm>
            <a:custGeom>
              <a:avLst/>
              <a:gdLst/>
              <a:ahLst/>
              <a:cxnLst/>
              <a:rect l="l" t="t" r="r" b="b"/>
              <a:pathLst>
                <a:path w="1002" h="16346" extrusionOk="0">
                  <a:moveTo>
                    <a:pt x="34" y="0"/>
                  </a:moveTo>
                  <a:lnTo>
                    <a:pt x="1" y="15812"/>
                  </a:lnTo>
                  <a:lnTo>
                    <a:pt x="935" y="16345"/>
                  </a:lnTo>
                  <a:lnTo>
                    <a:pt x="1001"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259694" y="2262341"/>
              <a:ext cx="18583" cy="146016"/>
            </a:xfrm>
            <a:custGeom>
              <a:avLst/>
              <a:gdLst/>
              <a:ahLst/>
              <a:cxnLst/>
              <a:rect l="l" t="t" r="r" b="b"/>
              <a:pathLst>
                <a:path w="968" h="7606" extrusionOk="0">
                  <a:moveTo>
                    <a:pt x="0" y="0"/>
                  </a:moveTo>
                  <a:lnTo>
                    <a:pt x="0" y="7038"/>
                  </a:lnTo>
                  <a:lnTo>
                    <a:pt x="934" y="7605"/>
                  </a:lnTo>
                  <a:lnTo>
                    <a:pt x="968" y="567"/>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260327" y="2092636"/>
              <a:ext cx="17950" cy="87752"/>
            </a:xfrm>
            <a:custGeom>
              <a:avLst/>
              <a:gdLst/>
              <a:ahLst/>
              <a:cxnLst/>
              <a:rect l="l" t="t" r="r" b="b"/>
              <a:pathLst>
                <a:path w="935" h="4571" extrusionOk="0">
                  <a:moveTo>
                    <a:pt x="1" y="0"/>
                  </a:moveTo>
                  <a:lnTo>
                    <a:pt x="1" y="4037"/>
                  </a:lnTo>
                  <a:lnTo>
                    <a:pt x="935" y="4570"/>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3273399" y="2494785"/>
              <a:ext cx="18602" cy="50605"/>
            </a:xfrm>
            <a:custGeom>
              <a:avLst/>
              <a:gdLst/>
              <a:ahLst/>
              <a:cxnLst/>
              <a:rect l="l" t="t" r="r" b="b"/>
              <a:pathLst>
                <a:path w="969" h="2636" extrusionOk="0">
                  <a:moveTo>
                    <a:pt x="1" y="1"/>
                  </a:moveTo>
                  <a:lnTo>
                    <a:pt x="1" y="2069"/>
                  </a:lnTo>
                  <a:lnTo>
                    <a:pt x="935" y="2636"/>
                  </a:lnTo>
                  <a:lnTo>
                    <a:pt x="968"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200410" y="3110833"/>
              <a:ext cx="18583" cy="50605"/>
            </a:xfrm>
            <a:custGeom>
              <a:avLst/>
              <a:gdLst/>
              <a:ahLst/>
              <a:cxnLst/>
              <a:rect l="l" t="t" r="r" b="b"/>
              <a:pathLst>
                <a:path w="968" h="2636" extrusionOk="0">
                  <a:moveTo>
                    <a:pt x="0" y="0"/>
                  </a:moveTo>
                  <a:lnTo>
                    <a:pt x="0" y="2068"/>
                  </a:lnTo>
                  <a:lnTo>
                    <a:pt x="934" y="2636"/>
                  </a:lnTo>
                  <a:lnTo>
                    <a:pt x="967"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273399" y="2581231"/>
              <a:ext cx="17950" cy="49971"/>
            </a:xfrm>
            <a:custGeom>
              <a:avLst/>
              <a:gdLst/>
              <a:ahLst/>
              <a:cxnLst/>
              <a:rect l="l" t="t" r="r" b="b"/>
              <a:pathLst>
                <a:path w="935" h="2603" extrusionOk="0">
                  <a:moveTo>
                    <a:pt x="1" y="1"/>
                  </a:moveTo>
                  <a:lnTo>
                    <a:pt x="1" y="2069"/>
                  </a:lnTo>
                  <a:lnTo>
                    <a:pt x="935" y="2603"/>
                  </a:lnTo>
                  <a:lnTo>
                    <a:pt x="935" y="5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224733" y="2412811"/>
              <a:ext cx="20522" cy="676904"/>
            </a:xfrm>
            <a:custGeom>
              <a:avLst/>
              <a:gdLst/>
              <a:ahLst/>
              <a:cxnLst/>
              <a:rect l="l" t="t" r="r" b="b"/>
              <a:pathLst>
                <a:path w="1069" h="35260" extrusionOk="0">
                  <a:moveTo>
                    <a:pt x="101" y="1"/>
                  </a:moveTo>
                  <a:lnTo>
                    <a:pt x="1" y="34692"/>
                  </a:lnTo>
                  <a:lnTo>
                    <a:pt x="968" y="35260"/>
                  </a:lnTo>
                  <a:lnTo>
                    <a:pt x="1068" y="535"/>
                  </a:lnTo>
                  <a:lnTo>
                    <a:pt x="1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3248423" y="2567159"/>
              <a:ext cx="19869" cy="439949"/>
            </a:xfrm>
            <a:custGeom>
              <a:avLst/>
              <a:gdLst/>
              <a:ahLst/>
              <a:cxnLst/>
              <a:rect l="l" t="t" r="r" b="b"/>
              <a:pathLst>
                <a:path w="1035" h="22917" extrusionOk="0">
                  <a:moveTo>
                    <a:pt x="68" y="0"/>
                  </a:moveTo>
                  <a:lnTo>
                    <a:pt x="1" y="22349"/>
                  </a:lnTo>
                  <a:lnTo>
                    <a:pt x="968" y="22916"/>
                  </a:lnTo>
                  <a:lnTo>
                    <a:pt x="1035" y="567"/>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3201677" y="2585723"/>
              <a:ext cx="18602" cy="90958"/>
            </a:xfrm>
            <a:custGeom>
              <a:avLst/>
              <a:gdLst/>
              <a:ahLst/>
              <a:cxnLst/>
              <a:rect l="l" t="t" r="r" b="b"/>
              <a:pathLst>
                <a:path w="969" h="4738" extrusionOk="0">
                  <a:moveTo>
                    <a:pt x="34" y="0"/>
                  </a:moveTo>
                  <a:lnTo>
                    <a:pt x="1" y="4203"/>
                  </a:lnTo>
                  <a:lnTo>
                    <a:pt x="968" y="4737"/>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201043" y="2712523"/>
              <a:ext cx="18583" cy="145383"/>
            </a:xfrm>
            <a:custGeom>
              <a:avLst/>
              <a:gdLst/>
              <a:ahLst/>
              <a:cxnLst/>
              <a:rect l="l" t="t" r="r" b="b"/>
              <a:pathLst>
                <a:path w="968" h="7573" extrusionOk="0">
                  <a:moveTo>
                    <a:pt x="34" y="0"/>
                  </a:moveTo>
                  <a:lnTo>
                    <a:pt x="0" y="7039"/>
                  </a:lnTo>
                  <a:lnTo>
                    <a:pt x="968" y="7572"/>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3201043" y="2880943"/>
              <a:ext cx="18583" cy="145383"/>
            </a:xfrm>
            <a:custGeom>
              <a:avLst/>
              <a:gdLst/>
              <a:ahLst/>
              <a:cxnLst/>
              <a:rect l="l" t="t" r="r" b="b"/>
              <a:pathLst>
                <a:path w="968" h="7573" extrusionOk="0">
                  <a:moveTo>
                    <a:pt x="0" y="0"/>
                  </a:moveTo>
                  <a:lnTo>
                    <a:pt x="0" y="7038"/>
                  </a:lnTo>
                  <a:lnTo>
                    <a:pt x="934" y="7572"/>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3272132" y="2841223"/>
              <a:ext cx="18583" cy="145402"/>
            </a:xfrm>
            <a:custGeom>
              <a:avLst/>
              <a:gdLst/>
              <a:ahLst/>
              <a:cxnLst/>
              <a:rect l="l" t="t" r="r" b="b"/>
              <a:pathLst>
                <a:path w="968" h="7574" extrusionOk="0">
                  <a:moveTo>
                    <a:pt x="33" y="1"/>
                  </a:moveTo>
                  <a:lnTo>
                    <a:pt x="0" y="7039"/>
                  </a:lnTo>
                  <a:lnTo>
                    <a:pt x="967" y="7573"/>
                  </a:lnTo>
                  <a:lnTo>
                    <a:pt x="967" y="535"/>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272765" y="2672822"/>
              <a:ext cx="18583" cy="90939"/>
            </a:xfrm>
            <a:custGeom>
              <a:avLst/>
              <a:gdLst/>
              <a:ahLst/>
              <a:cxnLst/>
              <a:rect l="l" t="t" r="r" b="b"/>
              <a:pathLst>
                <a:path w="968" h="4737" extrusionOk="0">
                  <a:moveTo>
                    <a:pt x="0" y="0"/>
                  </a:moveTo>
                  <a:lnTo>
                    <a:pt x="0" y="4203"/>
                  </a:lnTo>
                  <a:lnTo>
                    <a:pt x="934" y="4737"/>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2440285" y="1413198"/>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367910" y="1747465"/>
              <a:ext cx="17950" cy="50624"/>
            </a:xfrm>
            <a:custGeom>
              <a:avLst/>
              <a:gdLst/>
              <a:ahLst/>
              <a:cxnLst/>
              <a:rect l="l" t="t" r="r" b="b"/>
              <a:pathLst>
                <a:path w="935" h="2637" extrusionOk="0">
                  <a:moveTo>
                    <a:pt x="1" y="1"/>
                  </a:moveTo>
                  <a:lnTo>
                    <a:pt x="1" y="2102"/>
                  </a:lnTo>
                  <a:lnTo>
                    <a:pt x="935" y="2636"/>
                  </a:lnTo>
                  <a:lnTo>
                    <a:pt x="935" y="5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367910" y="1835197"/>
              <a:ext cx="17950" cy="49971"/>
            </a:xfrm>
            <a:custGeom>
              <a:avLst/>
              <a:gdLst/>
              <a:ahLst/>
              <a:cxnLst/>
              <a:rect l="l" t="t" r="r" b="b"/>
              <a:pathLst>
                <a:path w="935" h="2603" extrusionOk="0">
                  <a:moveTo>
                    <a:pt x="1" y="1"/>
                  </a:moveTo>
                  <a:lnTo>
                    <a:pt x="1" y="2069"/>
                  </a:lnTo>
                  <a:lnTo>
                    <a:pt x="935" y="2603"/>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392253" y="1392061"/>
              <a:ext cx="19236" cy="379765"/>
            </a:xfrm>
            <a:custGeom>
              <a:avLst/>
              <a:gdLst/>
              <a:ahLst/>
              <a:cxnLst/>
              <a:rect l="l" t="t" r="r" b="b"/>
              <a:pathLst>
                <a:path w="1002" h="19782" extrusionOk="0">
                  <a:moveTo>
                    <a:pt x="67" y="1"/>
                  </a:moveTo>
                  <a:lnTo>
                    <a:pt x="0" y="19248"/>
                  </a:lnTo>
                  <a:lnTo>
                    <a:pt x="934" y="19781"/>
                  </a:lnTo>
                  <a:lnTo>
                    <a:pt x="1001" y="568"/>
                  </a:lnTo>
                  <a:lnTo>
                    <a:pt x="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415942" y="1465069"/>
              <a:ext cx="18583" cy="183797"/>
            </a:xfrm>
            <a:custGeom>
              <a:avLst/>
              <a:gdLst/>
              <a:ahLst/>
              <a:cxnLst/>
              <a:rect l="l" t="t" r="r" b="b"/>
              <a:pathLst>
                <a:path w="968" h="9574" extrusionOk="0">
                  <a:moveTo>
                    <a:pt x="34" y="0"/>
                  </a:moveTo>
                  <a:lnTo>
                    <a:pt x="1" y="9040"/>
                  </a:lnTo>
                  <a:lnTo>
                    <a:pt x="968" y="9574"/>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415309" y="1684074"/>
              <a:ext cx="18583" cy="148589"/>
            </a:xfrm>
            <a:custGeom>
              <a:avLst/>
              <a:gdLst/>
              <a:ahLst/>
              <a:cxnLst/>
              <a:rect l="l" t="t" r="r" b="b"/>
              <a:pathLst>
                <a:path w="968" h="7740" extrusionOk="0">
                  <a:moveTo>
                    <a:pt x="34" y="0"/>
                  </a:moveTo>
                  <a:lnTo>
                    <a:pt x="0" y="7172"/>
                  </a:lnTo>
                  <a:lnTo>
                    <a:pt x="968" y="7739"/>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368563" y="1397187"/>
              <a:ext cx="18583" cy="90958"/>
            </a:xfrm>
            <a:custGeom>
              <a:avLst/>
              <a:gdLst/>
              <a:ahLst/>
              <a:cxnLst/>
              <a:rect l="l" t="t" r="r" b="b"/>
              <a:pathLst>
                <a:path w="968" h="4738" extrusionOk="0">
                  <a:moveTo>
                    <a:pt x="33" y="0"/>
                  </a:moveTo>
                  <a:lnTo>
                    <a:pt x="0" y="4203"/>
                  </a:lnTo>
                  <a:lnTo>
                    <a:pt x="967" y="4737"/>
                  </a:lnTo>
                  <a:lnTo>
                    <a:pt x="967"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368563" y="1570732"/>
              <a:ext cx="17950" cy="90939"/>
            </a:xfrm>
            <a:custGeom>
              <a:avLst/>
              <a:gdLst/>
              <a:ahLst/>
              <a:cxnLst/>
              <a:rect l="l" t="t" r="r" b="b"/>
              <a:pathLst>
                <a:path w="935" h="4737" extrusionOk="0">
                  <a:moveTo>
                    <a:pt x="0" y="0"/>
                  </a:moveTo>
                  <a:lnTo>
                    <a:pt x="0" y="4203"/>
                  </a:lnTo>
                  <a:lnTo>
                    <a:pt x="934" y="4737"/>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438365" y="1746197"/>
              <a:ext cx="19217" cy="224784"/>
            </a:xfrm>
            <a:custGeom>
              <a:avLst/>
              <a:gdLst/>
              <a:ahLst/>
              <a:cxnLst/>
              <a:rect l="l" t="t" r="r" b="b"/>
              <a:pathLst>
                <a:path w="1001" h="11709" extrusionOk="0">
                  <a:moveTo>
                    <a:pt x="33" y="0"/>
                  </a:moveTo>
                  <a:lnTo>
                    <a:pt x="0" y="11175"/>
                  </a:lnTo>
                  <a:lnTo>
                    <a:pt x="967" y="11709"/>
                  </a:lnTo>
                  <a:lnTo>
                    <a:pt x="1001"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439632" y="1524620"/>
              <a:ext cx="18602" cy="183163"/>
            </a:xfrm>
            <a:custGeom>
              <a:avLst/>
              <a:gdLst/>
              <a:ahLst/>
              <a:cxnLst/>
              <a:rect l="l" t="t" r="r" b="b"/>
              <a:pathLst>
                <a:path w="969" h="9541" extrusionOk="0">
                  <a:moveTo>
                    <a:pt x="1" y="1"/>
                  </a:moveTo>
                  <a:lnTo>
                    <a:pt x="1" y="9007"/>
                  </a:lnTo>
                  <a:lnTo>
                    <a:pt x="935" y="9541"/>
                  </a:lnTo>
                  <a:lnTo>
                    <a:pt x="968" y="5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992271" y="1882596"/>
              <a:ext cx="19236" cy="457880"/>
            </a:xfrm>
            <a:custGeom>
              <a:avLst/>
              <a:gdLst/>
              <a:ahLst/>
              <a:cxnLst/>
              <a:rect l="l" t="t" r="r" b="b"/>
              <a:pathLst>
                <a:path w="1002" h="23851" extrusionOk="0">
                  <a:moveTo>
                    <a:pt x="68" y="0"/>
                  </a:moveTo>
                  <a:lnTo>
                    <a:pt x="1" y="23317"/>
                  </a:lnTo>
                  <a:lnTo>
                    <a:pt x="935" y="23851"/>
                  </a:lnTo>
                  <a:lnTo>
                    <a:pt x="1002" y="534"/>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991637" y="2368638"/>
              <a:ext cx="18583" cy="50605"/>
            </a:xfrm>
            <a:custGeom>
              <a:avLst/>
              <a:gdLst/>
              <a:ahLst/>
              <a:cxnLst/>
              <a:rect l="l" t="t" r="r" b="b"/>
              <a:pathLst>
                <a:path w="968" h="2636" extrusionOk="0">
                  <a:moveTo>
                    <a:pt x="34" y="0"/>
                  </a:moveTo>
                  <a:lnTo>
                    <a:pt x="1" y="2068"/>
                  </a:lnTo>
                  <a:lnTo>
                    <a:pt x="968" y="2636"/>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967947" y="2316133"/>
              <a:ext cx="18583" cy="50605"/>
            </a:xfrm>
            <a:custGeom>
              <a:avLst/>
              <a:gdLst/>
              <a:ahLst/>
              <a:cxnLst/>
              <a:rect l="l" t="t" r="r" b="b"/>
              <a:pathLst>
                <a:path w="968" h="2636" extrusionOk="0">
                  <a:moveTo>
                    <a:pt x="0" y="0"/>
                  </a:moveTo>
                  <a:lnTo>
                    <a:pt x="0" y="2068"/>
                  </a:lnTo>
                  <a:lnTo>
                    <a:pt x="934" y="2635"/>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3039036" y="2395534"/>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040303" y="1953031"/>
              <a:ext cx="17950" cy="50605"/>
            </a:xfrm>
            <a:custGeom>
              <a:avLst/>
              <a:gdLst/>
              <a:ahLst/>
              <a:cxnLst/>
              <a:rect l="l" t="t" r="r" b="b"/>
              <a:pathLst>
                <a:path w="935" h="2636" extrusionOk="0">
                  <a:moveTo>
                    <a:pt x="1" y="1"/>
                  </a:moveTo>
                  <a:lnTo>
                    <a:pt x="1" y="2069"/>
                  </a:lnTo>
                  <a:lnTo>
                    <a:pt x="935" y="2636"/>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015979" y="2036924"/>
              <a:ext cx="18583" cy="263850"/>
            </a:xfrm>
            <a:custGeom>
              <a:avLst/>
              <a:gdLst/>
              <a:ahLst/>
              <a:cxnLst/>
              <a:rect l="l" t="t" r="r" b="b"/>
              <a:pathLst>
                <a:path w="968" h="13744" extrusionOk="0">
                  <a:moveTo>
                    <a:pt x="34" y="0"/>
                  </a:moveTo>
                  <a:lnTo>
                    <a:pt x="0" y="13176"/>
                  </a:lnTo>
                  <a:lnTo>
                    <a:pt x="934" y="13743"/>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2967947" y="2009376"/>
              <a:ext cx="19236" cy="263870"/>
            </a:xfrm>
            <a:custGeom>
              <a:avLst/>
              <a:gdLst/>
              <a:ahLst/>
              <a:cxnLst/>
              <a:rect l="l" t="t" r="r" b="b"/>
              <a:pathLst>
                <a:path w="1002" h="13745" extrusionOk="0">
                  <a:moveTo>
                    <a:pt x="34" y="1"/>
                  </a:moveTo>
                  <a:lnTo>
                    <a:pt x="0" y="13177"/>
                  </a:lnTo>
                  <a:lnTo>
                    <a:pt x="968" y="13744"/>
                  </a:lnTo>
                  <a:lnTo>
                    <a:pt x="1001"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039669" y="2050363"/>
              <a:ext cx="18583" cy="93511"/>
            </a:xfrm>
            <a:custGeom>
              <a:avLst/>
              <a:gdLst/>
              <a:ahLst/>
              <a:cxnLst/>
              <a:rect l="l" t="t" r="r" b="b"/>
              <a:pathLst>
                <a:path w="968" h="4871" extrusionOk="0">
                  <a:moveTo>
                    <a:pt x="0" y="1"/>
                  </a:moveTo>
                  <a:lnTo>
                    <a:pt x="0" y="4304"/>
                  </a:lnTo>
                  <a:lnTo>
                    <a:pt x="968" y="4871"/>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039036" y="2177162"/>
              <a:ext cx="18583" cy="137051"/>
            </a:xfrm>
            <a:custGeom>
              <a:avLst/>
              <a:gdLst/>
              <a:ahLst/>
              <a:cxnLst/>
              <a:rect l="l" t="t" r="r" b="b"/>
              <a:pathLst>
                <a:path w="968" h="7139" extrusionOk="0">
                  <a:moveTo>
                    <a:pt x="33" y="1"/>
                  </a:moveTo>
                  <a:lnTo>
                    <a:pt x="0" y="6572"/>
                  </a:lnTo>
                  <a:lnTo>
                    <a:pt x="967" y="7139"/>
                  </a:lnTo>
                  <a:lnTo>
                    <a:pt x="967" y="534"/>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2260980" y="1871711"/>
              <a:ext cx="17950" cy="50605"/>
            </a:xfrm>
            <a:custGeom>
              <a:avLst/>
              <a:gdLst/>
              <a:ahLst/>
              <a:cxnLst/>
              <a:rect l="l" t="t" r="r" b="b"/>
              <a:pathLst>
                <a:path w="935" h="2636" extrusionOk="0">
                  <a:moveTo>
                    <a:pt x="0" y="0"/>
                  </a:moveTo>
                  <a:lnTo>
                    <a:pt x="0" y="2102"/>
                  </a:lnTo>
                  <a:lnTo>
                    <a:pt x="934" y="2635"/>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2189892" y="1830724"/>
              <a:ext cx="17950" cy="50605"/>
            </a:xfrm>
            <a:custGeom>
              <a:avLst/>
              <a:gdLst/>
              <a:ahLst/>
              <a:cxnLst/>
              <a:rect l="l" t="t" r="r" b="b"/>
              <a:pathLst>
                <a:path w="935" h="2636" extrusionOk="0">
                  <a:moveTo>
                    <a:pt x="0" y="0"/>
                  </a:moveTo>
                  <a:lnTo>
                    <a:pt x="0" y="2068"/>
                  </a:lnTo>
                  <a:lnTo>
                    <a:pt x="934" y="2635"/>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2189892" y="1695593"/>
              <a:ext cx="18583" cy="103129"/>
            </a:xfrm>
            <a:custGeom>
              <a:avLst/>
              <a:gdLst/>
              <a:ahLst/>
              <a:cxnLst/>
              <a:rect l="l" t="t" r="r" b="b"/>
              <a:pathLst>
                <a:path w="968" h="5372" extrusionOk="0">
                  <a:moveTo>
                    <a:pt x="0" y="1"/>
                  </a:moveTo>
                  <a:lnTo>
                    <a:pt x="0" y="4838"/>
                  </a:lnTo>
                  <a:lnTo>
                    <a:pt x="934" y="5371"/>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2260327" y="1953665"/>
              <a:ext cx="18602" cy="50624"/>
            </a:xfrm>
            <a:custGeom>
              <a:avLst/>
              <a:gdLst/>
              <a:ahLst/>
              <a:cxnLst/>
              <a:rect l="l" t="t" r="r" b="b"/>
              <a:pathLst>
                <a:path w="969" h="2637" extrusionOk="0">
                  <a:moveTo>
                    <a:pt x="34" y="1"/>
                  </a:moveTo>
                  <a:lnTo>
                    <a:pt x="1" y="2069"/>
                  </a:lnTo>
                  <a:lnTo>
                    <a:pt x="968" y="2636"/>
                  </a:lnTo>
                  <a:lnTo>
                    <a:pt x="968"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212948" y="1751304"/>
              <a:ext cx="19236" cy="406027"/>
            </a:xfrm>
            <a:custGeom>
              <a:avLst/>
              <a:gdLst/>
              <a:ahLst/>
              <a:cxnLst/>
              <a:rect l="l" t="t" r="r" b="b"/>
              <a:pathLst>
                <a:path w="1002" h="21150" extrusionOk="0">
                  <a:moveTo>
                    <a:pt x="67" y="1"/>
                  </a:moveTo>
                  <a:lnTo>
                    <a:pt x="0" y="20616"/>
                  </a:lnTo>
                  <a:lnTo>
                    <a:pt x="968" y="21149"/>
                  </a:lnTo>
                  <a:lnTo>
                    <a:pt x="1001" y="5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212295" y="2200852"/>
              <a:ext cx="18602" cy="275388"/>
            </a:xfrm>
            <a:custGeom>
              <a:avLst/>
              <a:gdLst/>
              <a:ahLst/>
              <a:cxnLst/>
              <a:rect l="l" t="t" r="r" b="b"/>
              <a:pathLst>
                <a:path w="969" h="14345" extrusionOk="0">
                  <a:moveTo>
                    <a:pt x="34" y="1"/>
                  </a:moveTo>
                  <a:lnTo>
                    <a:pt x="1" y="13811"/>
                  </a:lnTo>
                  <a:lnTo>
                    <a:pt x="935" y="1434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236638" y="1979927"/>
              <a:ext cx="18583" cy="190842"/>
            </a:xfrm>
            <a:custGeom>
              <a:avLst/>
              <a:gdLst/>
              <a:ahLst/>
              <a:cxnLst/>
              <a:rect l="l" t="t" r="r" b="b"/>
              <a:pathLst>
                <a:path w="968" h="9941" extrusionOk="0">
                  <a:moveTo>
                    <a:pt x="34" y="1"/>
                  </a:moveTo>
                  <a:lnTo>
                    <a:pt x="1" y="9407"/>
                  </a:lnTo>
                  <a:lnTo>
                    <a:pt x="935" y="9941"/>
                  </a:lnTo>
                  <a:lnTo>
                    <a:pt x="968" y="534"/>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236004" y="2203424"/>
              <a:ext cx="18583" cy="128719"/>
            </a:xfrm>
            <a:custGeom>
              <a:avLst/>
              <a:gdLst/>
              <a:ahLst/>
              <a:cxnLst/>
              <a:rect l="l" t="t" r="r" b="b"/>
              <a:pathLst>
                <a:path w="968" h="6705" extrusionOk="0">
                  <a:moveTo>
                    <a:pt x="34" y="0"/>
                  </a:moveTo>
                  <a:lnTo>
                    <a:pt x="0" y="6171"/>
                  </a:lnTo>
                  <a:lnTo>
                    <a:pt x="968" y="6705"/>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188606" y="1965203"/>
              <a:ext cx="19236" cy="313802"/>
            </a:xfrm>
            <a:custGeom>
              <a:avLst/>
              <a:gdLst/>
              <a:ahLst/>
              <a:cxnLst/>
              <a:rect l="l" t="t" r="r" b="b"/>
              <a:pathLst>
                <a:path w="1002" h="16346" extrusionOk="0">
                  <a:moveTo>
                    <a:pt x="34" y="0"/>
                  </a:moveTo>
                  <a:lnTo>
                    <a:pt x="1" y="15812"/>
                  </a:lnTo>
                  <a:lnTo>
                    <a:pt x="935" y="16345"/>
                  </a:lnTo>
                  <a:lnTo>
                    <a:pt x="1001"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259694" y="2262341"/>
              <a:ext cx="18583" cy="146016"/>
            </a:xfrm>
            <a:custGeom>
              <a:avLst/>
              <a:gdLst/>
              <a:ahLst/>
              <a:cxnLst/>
              <a:rect l="l" t="t" r="r" b="b"/>
              <a:pathLst>
                <a:path w="968" h="7606" extrusionOk="0">
                  <a:moveTo>
                    <a:pt x="0" y="0"/>
                  </a:moveTo>
                  <a:lnTo>
                    <a:pt x="0" y="7038"/>
                  </a:lnTo>
                  <a:lnTo>
                    <a:pt x="934" y="7605"/>
                  </a:lnTo>
                  <a:lnTo>
                    <a:pt x="968" y="56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2260327" y="2092636"/>
              <a:ext cx="17950" cy="87752"/>
            </a:xfrm>
            <a:custGeom>
              <a:avLst/>
              <a:gdLst/>
              <a:ahLst/>
              <a:cxnLst/>
              <a:rect l="l" t="t" r="r" b="b"/>
              <a:pathLst>
                <a:path w="935" h="4571" extrusionOk="0">
                  <a:moveTo>
                    <a:pt x="1" y="0"/>
                  </a:moveTo>
                  <a:lnTo>
                    <a:pt x="1" y="4037"/>
                  </a:lnTo>
                  <a:lnTo>
                    <a:pt x="935" y="4570"/>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273399" y="2494785"/>
              <a:ext cx="18602" cy="50605"/>
            </a:xfrm>
            <a:custGeom>
              <a:avLst/>
              <a:gdLst/>
              <a:ahLst/>
              <a:cxnLst/>
              <a:rect l="l" t="t" r="r" b="b"/>
              <a:pathLst>
                <a:path w="969" h="2636" extrusionOk="0">
                  <a:moveTo>
                    <a:pt x="1" y="1"/>
                  </a:moveTo>
                  <a:lnTo>
                    <a:pt x="1" y="2069"/>
                  </a:lnTo>
                  <a:lnTo>
                    <a:pt x="935" y="2636"/>
                  </a:lnTo>
                  <a:lnTo>
                    <a:pt x="968"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200410" y="3110833"/>
              <a:ext cx="18583" cy="50605"/>
            </a:xfrm>
            <a:custGeom>
              <a:avLst/>
              <a:gdLst/>
              <a:ahLst/>
              <a:cxnLst/>
              <a:rect l="l" t="t" r="r" b="b"/>
              <a:pathLst>
                <a:path w="968" h="2636" extrusionOk="0">
                  <a:moveTo>
                    <a:pt x="0" y="0"/>
                  </a:moveTo>
                  <a:lnTo>
                    <a:pt x="0" y="2068"/>
                  </a:lnTo>
                  <a:lnTo>
                    <a:pt x="934" y="2636"/>
                  </a:lnTo>
                  <a:lnTo>
                    <a:pt x="967"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3273399" y="2581231"/>
              <a:ext cx="17950" cy="49971"/>
            </a:xfrm>
            <a:custGeom>
              <a:avLst/>
              <a:gdLst/>
              <a:ahLst/>
              <a:cxnLst/>
              <a:rect l="l" t="t" r="r" b="b"/>
              <a:pathLst>
                <a:path w="935" h="2603" extrusionOk="0">
                  <a:moveTo>
                    <a:pt x="1" y="1"/>
                  </a:moveTo>
                  <a:lnTo>
                    <a:pt x="1" y="2069"/>
                  </a:lnTo>
                  <a:lnTo>
                    <a:pt x="935" y="2603"/>
                  </a:lnTo>
                  <a:lnTo>
                    <a:pt x="935" y="5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224733" y="2412811"/>
              <a:ext cx="20522" cy="676904"/>
            </a:xfrm>
            <a:custGeom>
              <a:avLst/>
              <a:gdLst/>
              <a:ahLst/>
              <a:cxnLst/>
              <a:rect l="l" t="t" r="r" b="b"/>
              <a:pathLst>
                <a:path w="1069" h="35260" extrusionOk="0">
                  <a:moveTo>
                    <a:pt x="101" y="1"/>
                  </a:moveTo>
                  <a:lnTo>
                    <a:pt x="1" y="34692"/>
                  </a:lnTo>
                  <a:lnTo>
                    <a:pt x="968" y="35260"/>
                  </a:lnTo>
                  <a:lnTo>
                    <a:pt x="1068" y="535"/>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248423" y="2567159"/>
              <a:ext cx="19869" cy="439949"/>
            </a:xfrm>
            <a:custGeom>
              <a:avLst/>
              <a:gdLst/>
              <a:ahLst/>
              <a:cxnLst/>
              <a:rect l="l" t="t" r="r" b="b"/>
              <a:pathLst>
                <a:path w="1035" h="22917" extrusionOk="0">
                  <a:moveTo>
                    <a:pt x="68" y="0"/>
                  </a:moveTo>
                  <a:lnTo>
                    <a:pt x="1" y="22349"/>
                  </a:lnTo>
                  <a:lnTo>
                    <a:pt x="968" y="22916"/>
                  </a:lnTo>
                  <a:lnTo>
                    <a:pt x="1035" y="567"/>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3201677" y="2585723"/>
              <a:ext cx="18602" cy="90958"/>
            </a:xfrm>
            <a:custGeom>
              <a:avLst/>
              <a:gdLst/>
              <a:ahLst/>
              <a:cxnLst/>
              <a:rect l="l" t="t" r="r" b="b"/>
              <a:pathLst>
                <a:path w="969" h="4738" extrusionOk="0">
                  <a:moveTo>
                    <a:pt x="34" y="0"/>
                  </a:moveTo>
                  <a:lnTo>
                    <a:pt x="1" y="4203"/>
                  </a:lnTo>
                  <a:lnTo>
                    <a:pt x="968" y="4737"/>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3201043" y="2712523"/>
              <a:ext cx="18583" cy="145383"/>
            </a:xfrm>
            <a:custGeom>
              <a:avLst/>
              <a:gdLst/>
              <a:ahLst/>
              <a:cxnLst/>
              <a:rect l="l" t="t" r="r" b="b"/>
              <a:pathLst>
                <a:path w="968" h="7573" extrusionOk="0">
                  <a:moveTo>
                    <a:pt x="34" y="0"/>
                  </a:moveTo>
                  <a:lnTo>
                    <a:pt x="0" y="7039"/>
                  </a:lnTo>
                  <a:lnTo>
                    <a:pt x="968" y="7572"/>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3201043" y="2880943"/>
              <a:ext cx="18583" cy="145383"/>
            </a:xfrm>
            <a:custGeom>
              <a:avLst/>
              <a:gdLst/>
              <a:ahLst/>
              <a:cxnLst/>
              <a:rect l="l" t="t" r="r" b="b"/>
              <a:pathLst>
                <a:path w="968" h="7573" extrusionOk="0">
                  <a:moveTo>
                    <a:pt x="0" y="0"/>
                  </a:moveTo>
                  <a:lnTo>
                    <a:pt x="0" y="7038"/>
                  </a:lnTo>
                  <a:lnTo>
                    <a:pt x="934" y="7572"/>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3272132" y="2841223"/>
              <a:ext cx="18583" cy="145402"/>
            </a:xfrm>
            <a:custGeom>
              <a:avLst/>
              <a:gdLst/>
              <a:ahLst/>
              <a:cxnLst/>
              <a:rect l="l" t="t" r="r" b="b"/>
              <a:pathLst>
                <a:path w="968" h="7574" extrusionOk="0">
                  <a:moveTo>
                    <a:pt x="33" y="1"/>
                  </a:moveTo>
                  <a:lnTo>
                    <a:pt x="0" y="7039"/>
                  </a:lnTo>
                  <a:lnTo>
                    <a:pt x="967" y="7573"/>
                  </a:lnTo>
                  <a:lnTo>
                    <a:pt x="967" y="535"/>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3272765" y="2672822"/>
              <a:ext cx="18583" cy="90939"/>
            </a:xfrm>
            <a:custGeom>
              <a:avLst/>
              <a:gdLst/>
              <a:ahLst/>
              <a:cxnLst/>
              <a:rect l="l" t="t" r="r" b="b"/>
              <a:pathLst>
                <a:path w="968" h="4737" extrusionOk="0">
                  <a:moveTo>
                    <a:pt x="0" y="0"/>
                  </a:moveTo>
                  <a:lnTo>
                    <a:pt x="0" y="4203"/>
                  </a:lnTo>
                  <a:lnTo>
                    <a:pt x="934" y="4737"/>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2440285" y="1413198"/>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2367910" y="1747465"/>
              <a:ext cx="17950" cy="50624"/>
            </a:xfrm>
            <a:custGeom>
              <a:avLst/>
              <a:gdLst/>
              <a:ahLst/>
              <a:cxnLst/>
              <a:rect l="l" t="t" r="r" b="b"/>
              <a:pathLst>
                <a:path w="935" h="2637" extrusionOk="0">
                  <a:moveTo>
                    <a:pt x="1" y="1"/>
                  </a:moveTo>
                  <a:lnTo>
                    <a:pt x="1" y="2102"/>
                  </a:lnTo>
                  <a:lnTo>
                    <a:pt x="935" y="2636"/>
                  </a:lnTo>
                  <a:lnTo>
                    <a:pt x="935" y="5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2367910" y="1835197"/>
              <a:ext cx="17950" cy="49971"/>
            </a:xfrm>
            <a:custGeom>
              <a:avLst/>
              <a:gdLst/>
              <a:ahLst/>
              <a:cxnLst/>
              <a:rect l="l" t="t" r="r" b="b"/>
              <a:pathLst>
                <a:path w="935" h="2603" extrusionOk="0">
                  <a:moveTo>
                    <a:pt x="1" y="1"/>
                  </a:moveTo>
                  <a:lnTo>
                    <a:pt x="1" y="2069"/>
                  </a:lnTo>
                  <a:lnTo>
                    <a:pt x="935" y="2603"/>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2392253" y="1392061"/>
              <a:ext cx="19236" cy="379765"/>
            </a:xfrm>
            <a:custGeom>
              <a:avLst/>
              <a:gdLst/>
              <a:ahLst/>
              <a:cxnLst/>
              <a:rect l="l" t="t" r="r" b="b"/>
              <a:pathLst>
                <a:path w="1002" h="19782" extrusionOk="0">
                  <a:moveTo>
                    <a:pt x="67" y="1"/>
                  </a:moveTo>
                  <a:lnTo>
                    <a:pt x="0" y="19248"/>
                  </a:lnTo>
                  <a:lnTo>
                    <a:pt x="934" y="19781"/>
                  </a:lnTo>
                  <a:lnTo>
                    <a:pt x="1001" y="5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2415942" y="1465069"/>
              <a:ext cx="18583" cy="183797"/>
            </a:xfrm>
            <a:custGeom>
              <a:avLst/>
              <a:gdLst/>
              <a:ahLst/>
              <a:cxnLst/>
              <a:rect l="l" t="t" r="r" b="b"/>
              <a:pathLst>
                <a:path w="968" h="9574" extrusionOk="0">
                  <a:moveTo>
                    <a:pt x="34" y="0"/>
                  </a:moveTo>
                  <a:lnTo>
                    <a:pt x="1" y="9040"/>
                  </a:lnTo>
                  <a:lnTo>
                    <a:pt x="968" y="9574"/>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2415309" y="1684074"/>
              <a:ext cx="18583" cy="148589"/>
            </a:xfrm>
            <a:custGeom>
              <a:avLst/>
              <a:gdLst/>
              <a:ahLst/>
              <a:cxnLst/>
              <a:rect l="l" t="t" r="r" b="b"/>
              <a:pathLst>
                <a:path w="968" h="7740" extrusionOk="0">
                  <a:moveTo>
                    <a:pt x="34" y="0"/>
                  </a:moveTo>
                  <a:lnTo>
                    <a:pt x="0" y="7172"/>
                  </a:lnTo>
                  <a:lnTo>
                    <a:pt x="968" y="7739"/>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2368563" y="1397187"/>
              <a:ext cx="18583" cy="90958"/>
            </a:xfrm>
            <a:custGeom>
              <a:avLst/>
              <a:gdLst/>
              <a:ahLst/>
              <a:cxnLst/>
              <a:rect l="l" t="t" r="r" b="b"/>
              <a:pathLst>
                <a:path w="968" h="4738" extrusionOk="0">
                  <a:moveTo>
                    <a:pt x="33" y="0"/>
                  </a:moveTo>
                  <a:lnTo>
                    <a:pt x="0" y="4203"/>
                  </a:lnTo>
                  <a:lnTo>
                    <a:pt x="967" y="4737"/>
                  </a:lnTo>
                  <a:lnTo>
                    <a:pt x="967"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2368563" y="1570732"/>
              <a:ext cx="17950" cy="90939"/>
            </a:xfrm>
            <a:custGeom>
              <a:avLst/>
              <a:gdLst/>
              <a:ahLst/>
              <a:cxnLst/>
              <a:rect l="l" t="t" r="r" b="b"/>
              <a:pathLst>
                <a:path w="935" h="4737" extrusionOk="0">
                  <a:moveTo>
                    <a:pt x="0" y="0"/>
                  </a:moveTo>
                  <a:lnTo>
                    <a:pt x="0" y="4203"/>
                  </a:lnTo>
                  <a:lnTo>
                    <a:pt x="934" y="4737"/>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2438365" y="1746197"/>
              <a:ext cx="19217" cy="224784"/>
            </a:xfrm>
            <a:custGeom>
              <a:avLst/>
              <a:gdLst/>
              <a:ahLst/>
              <a:cxnLst/>
              <a:rect l="l" t="t" r="r" b="b"/>
              <a:pathLst>
                <a:path w="1001" h="11709" extrusionOk="0">
                  <a:moveTo>
                    <a:pt x="33" y="0"/>
                  </a:moveTo>
                  <a:lnTo>
                    <a:pt x="0" y="11175"/>
                  </a:lnTo>
                  <a:lnTo>
                    <a:pt x="967" y="11709"/>
                  </a:lnTo>
                  <a:lnTo>
                    <a:pt x="1001"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2439632" y="1524620"/>
              <a:ext cx="18602" cy="183163"/>
            </a:xfrm>
            <a:custGeom>
              <a:avLst/>
              <a:gdLst/>
              <a:ahLst/>
              <a:cxnLst/>
              <a:rect l="l" t="t" r="r" b="b"/>
              <a:pathLst>
                <a:path w="969" h="9541" extrusionOk="0">
                  <a:moveTo>
                    <a:pt x="1" y="1"/>
                  </a:moveTo>
                  <a:lnTo>
                    <a:pt x="1" y="9007"/>
                  </a:lnTo>
                  <a:lnTo>
                    <a:pt x="935" y="9541"/>
                  </a:lnTo>
                  <a:lnTo>
                    <a:pt x="968" y="5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2689833" y="1515021"/>
              <a:ext cx="154540" cy="208984"/>
            </a:xfrm>
            <a:custGeom>
              <a:avLst/>
              <a:gdLst/>
              <a:ahLst/>
              <a:cxnLst/>
              <a:rect l="l" t="t" r="r" b="b"/>
              <a:pathLst>
                <a:path w="8050" h="10886" extrusionOk="0">
                  <a:moveTo>
                    <a:pt x="8049" y="0"/>
                  </a:moveTo>
                  <a:lnTo>
                    <a:pt x="6515" y="34"/>
                  </a:lnTo>
                  <a:lnTo>
                    <a:pt x="1612" y="6405"/>
                  </a:lnTo>
                  <a:lnTo>
                    <a:pt x="1612" y="8006"/>
                  </a:lnTo>
                  <a:cubicBezTo>
                    <a:pt x="1612" y="8239"/>
                    <a:pt x="1511" y="8473"/>
                    <a:pt x="1345" y="8640"/>
                  </a:cubicBezTo>
                  <a:cubicBezTo>
                    <a:pt x="1" y="9943"/>
                    <a:pt x="719" y="10885"/>
                    <a:pt x="2115" y="10885"/>
                  </a:cubicBezTo>
                  <a:cubicBezTo>
                    <a:pt x="3040" y="10885"/>
                    <a:pt x="4264" y="10471"/>
                    <a:pt x="5381" y="9474"/>
                  </a:cubicBezTo>
                  <a:cubicBezTo>
                    <a:pt x="5815" y="9073"/>
                    <a:pt x="6081" y="8473"/>
                    <a:pt x="6081" y="7872"/>
                  </a:cubicBezTo>
                  <a:lnTo>
                    <a:pt x="6081" y="6772"/>
                  </a:lnTo>
                  <a:cubicBezTo>
                    <a:pt x="6081" y="5604"/>
                    <a:pt x="6415" y="4470"/>
                    <a:pt x="7049" y="3503"/>
                  </a:cubicBezTo>
                  <a:cubicBezTo>
                    <a:pt x="7616" y="2635"/>
                    <a:pt x="7916" y="1635"/>
                    <a:pt x="7983" y="601"/>
                  </a:cubicBezTo>
                  <a:lnTo>
                    <a:pt x="80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2629822" y="1425618"/>
              <a:ext cx="214551" cy="223056"/>
            </a:xfrm>
            <a:custGeom>
              <a:avLst/>
              <a:gdLst/>
              <a:ahLst/>
              <a:cxnLst/>
              <a:rect l="l" t="t" r="r" b="b"/>
              <a:pathLst>
                <a:path w="11176" h="11619" extrusionOk="0">
                  <a:moveTo>
                    <a:pt x="6342" y="0"/>
                  </a:moveTo>
                  <a:cubicBezTo>
                    <a:pt x="6067" y="0"/>
                    <a:pt x="5777" y="17"/>
                    <a:pt x="5471" y="54"/>
                  </a:cubicBezTo>
                  <a:cubicBezTo>
                    <a:pt x="935" y="621"/>
                    <a:pt x="1" y="5458"/>
                    <a:pt x="1936" y="10461"/>
                  </a:cubicBezTo>
                  <a:cubicBezTo>
                    <a:pt x="2231" y="11171"/>
                    <a:pt x="2919" y="11618"/>
                    <a:pt x="3676" y="11618"/>
                  </a:cubicBezTo>
                  <a:cubicBezTo>
                    <a:pt x="3773" y="11618"/>
                    <a:pt x="3871" y="11611"/>
                    <a:pt x="3970" y="11595"/>
                  </a:cubicBezTo>
                  <a:lnTo>
                    <a:pt x="6405" y="11162"/>
                  </a:lnTo>
                  <a:cubicBezTo>
                    <a:pt x="7139" y="11062"/>
                    <a:pt x="7740" y="10495"/>
                    <a:pt x="7906" y="9794"/>
                  </a:cubicBezTo>
                  <a:lnTo>
                    <a:pt x="8440" y="7693"/>
                  </a:lnTo>
                  <a:cubicBezTo>
                    <a:pt x="8707" y="6692"/>
                    <a:pt x="9541" y="5891"/>
                    <a:pt x="10608" y="5725"/>
                  </a:cubicBezTo>
                  <a:cubicBezTo>
                    <a:pt x="10909" y="5658"/>
                    <a:pt x="11142" y="5391"/>
                    <a:pt x="11175" y="5057"/>
                  </a:cubicBezTo>
                  <a:cubicBezTo>
                    <a:pt x="11175" y="3224"/>
                    <a:pt x="10104" y="0"/>
                    <a:pt x="63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2722853" y="1525868"/>
              <a:ext cx="17777" cy="14936"/>
            </a:xfrm>
            <a:custGeom>
              <a:avLst/>
              <a:gdLst/>
              <a:ahLst/>
              <a:cxnLst/>
              <a:rect l="l" t="t" r="r" b="b"/>
              <a:pathLst>
                <a:path w="926" h="778" extrusionOk="0">
                  <a:moveTo>
                    <a:pt x="486" y="0"/>
                  </a:moveTo>
                  <a:cubicBezTo>
                    <a:pt x="177" y="0"/>
                    <a:pt x="1" y="380"/>
                    <a:pt x="225" y="636"/>
                  </a:cubicBezTo>
                  <a:cubicBezTo>
                    <a:pt x="311" y="734"/>
                    <a:pt x="419" y="778"/>
                    <a:pt x="523" y="778"/>
                  </a:cubicBezTo>
                  <a:cubicBezTo>
                    <a:pt x="703" y="778"/>
                    <a:pt x="871" y="647"/>
                    <a:pt x="892" y="436"/>
                  </a:cubicBezTo>
                  <a:cubicBezTo>
                    <a:pt x="926" y="202"/>
                    <a:pt x="759" y="2"/>
                    <a:pt x="525" y="2"/>
                  </a:cubicBezTo>
                  <a:cubicBezTo>
                    <a:pt x="512" y="1"/>
                    <a:pt x="499" y="0"/>
                    <a:pt x="4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2661382" y="1520109"/>
              <a:ext cx="17777" cy="14936"/>
            </a:xfrm>
            <a:custGeom>
              <a:avLst/>
              <a:gdLst/>
              <a:ahLst/>
              <a:cxnLst/>
              <a:rect l="l" t="t" r="r" b="b"/>
              <a:pathLst>
                <a:path w="926" h="778" extrusionOk="0">
                  <a:moveTo>
                    <a:pt x="486" y="0"/>
                  </a:moveTo>
                  <a:cubicBezTo>
                    <a:pt x="176" y="0"/>
                    <a:pt x="1" y="379"/>
                    <a:pt x="225" y="636"/>
                  </a:cubicBezTo>
                  <a:cubicBezTo>
                    <a:pt x="311" y="734"/>
                    <a:pt x="419" y="778"/>
                    <a:pt x="523" y="778"/>
                  </a:cubicBezTo>
                  <a:cubicBezTo>
                    <a:pt x="703" y="778"/>
                    <a:pt x="871" y="647"/>
                    <a:pt x="892" y="436"/>
                  </a:cubicBezTo>
                  <a:cubicBezTo>
                    <a:pt x="925" y="202"/>
                    <a:pt x="759" y="2"/>
                    <a:pt x="525" y="2"/>
                  </a:cubicBezTo>
                  <a:cubicBezTo>
                    <a:pt x="512" y="1"/>
                    <a:pt x="499" y="0"/>
                    <a:pt x="4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2600373" y="2004269"/>
              <a:ext cx="189575" cy="233422"/>
            </a:xfrm>
            <a:custGeom>
              <a:avLst/>
              <a:gdLst/>
              <a:ahLst/>
              <a:cxnLst/>
              <a:rect l="l" t="t" r="r" b="b"/>
              <a:pathLst>
                <a:path w="9875" h="12159" extrusionOk="0">
                  <a:moveTo>
                    <a:pt x="5371" y="0"/>
                  </a:moveTo>
                  <a:lnTo>
                    <a:pt x="167" y="434"/>
                  </a:lnTo>
                  <a:lnTo>
                    <a:pt x="167" y="2936"/>
                  </a:lnTo>
                  <a:lnTo>
                    <a:pt x="0" y="9307"/>
                  </a:lnTo>
                  <a:cubicBezTo>
                    <a:pt x="0" y="10041"/>
                    <a:pt x="501" y="10774"/>
                    <a:pt x="1468" y="11308"/>
                  </a:cubicBezTo>
                  <a:cubicBezTo>
                    <a:pt x="2435" y="11875"/>
                    <a:pt x="3695" y="12159"/>
                    <a:pt x="4954" y="12159"/>
                  </a:cubicBezTo>
                  <a:cubicBezTo>
                    <a:pt x="6213" y="12159"/>
                    <a:pt x="7472" y="11875"/>
                    <a:pt x="8440" y="11308"/>
                  </a:cubicBezTo>
                  <a:cubicBezTo>
                    <a:pt x="9407" y="10774"/>
                    <a:pt x="9874" y="10041"/>
                    <a:pt x="9874" y="9307"/>
                  </a:cubicBezTo>
                  <a:lnTo>
                    <a:pt x="9874" y="2402"/>
                  </a:lnTo>
                  <a:lnTo>
                    <a:pt x="53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2560020" y="1792636"/>
              <a:ext cx="334305" cy="346976"/>
            </a:xfrm>
            <a:custGeom>
              <a:avLst/>
              <a:gdLst/>
              <a:ahLst/>
              <a:cxnLst/>
              <a:rect l="l" t="t" r="r" b="b"/>
              <a:pathLst>
                <a:path w="17414" h="18074" extrusionOk="0">
                  <a:moveTo>
                    <a:pt x="7797" y="1"/>
                  </a:moveTo>
                  <a:cubicBezTo>
                    <a:pt x="6750" y="1"/>
                    <a:pt x="5657" y="108"/>
                    <a:pt x="4537" y="350"/>
                  </a:cubicBezTo>
                  <a:cubicBezTo>
                    <a:pt x="3337" y="617"/>
                    <a:pt x="2303" y="1384"/>
                    <a:pt x="1669" y="2451"/>
                  </a:cubicBezTo>
                  <a:cubicBezTo>
                    <a:pt x="1035" y="3619"/>
                    <a:pt x="568" y="4886"/>
                    <a:pt x="368" y="6221"/>
                  </a:cubicBezTo>
                  <a:cubicBezTo>
                    <a:pt x="68" y="8189"/>
                    <a:pt x="1" y="10224"/>
                    <a:pt x="168" y="12225"/>
                  </a:cubicBezTo>
                  <a:cubicBezTo>
                    <a:pt x="168" y="13092"/>
                    <a:pt x="301" y="13993"/>
                    <a:pt x="568" y="14860"/>
                  </a:cubicBezTo>
                  <a:cubicBezTo>
                    <a:pt x="835" y="15727"/>
                    <a:pt x="1402" y="16461"/>
                    <a:pt x="2202" y="16928"/>
                  </a:cubicBezTo>
                  <a:lnTo>
                    <a:pt x="2269" y="13960"/>
                  </a:lnTo>
                  <a:cubicBezTo>
                    <a:pt x="2269" y="13960"/>
                    <a:pt x="2669" y="12025"/>
                    <a:pt x="4104" y="12025"/>
                  </a:cubicBezTo>
                  <a:cubicBezTo>
                    <a:pt x="5572" y="12025"/>
                    <a:pt x="6539" y="13426"/>
                    <a:pt x="7306" y="15260"/>
                  </a:cubicBezTo>
                  <a:cubicBezTo>
                    <a:pt x="7834" y="16581"/>
                    <a:pt x="9001" y="18074"/>
                    <a:pt x="10398" y="18074"/>
                  </a:cubicBezTo>
                  <a:cubicBezTo>
                    <a:pt x="10942" y="18074"/>
                    <a:pt x="11520" y="17847"/>
                    <a:pt x="12110" y="17295"/>
                  </a:cubicBezTo>
                  <a:cubicBezTo>
                    <a:pt x="14078" y="15427"/>
                    <a:pt x="17413" y="11524"/>
                    <a:pt x="17113" y="4753"/>
                  </a:cubicBezTo>
                  <a:cubicBezTo>
                    <a:pt x="17080" y="3786"/>
                    <a:pt x="16579" y="2885"/>
                    <a:pt x="15779" y="2351"/>
                  </a:cubicBezTo>
                  <a:cubicBezTo>
                    <a:pt x="13932" y="1061"/>
                    <a:pt x="11087" y="1"/>
                    <a:pt x="779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2560020" y="1792636"/>
              <a:ext cx="334305" cy="346976"/>
            </a:xfrm>
            <a:custGeom>
              <a:avLst/>
              <a:gdLst/>
              <a:ahLst/>
              <a:cxnLst/>
              <a:rect l="l" t="t" r="r" b="b"/>
              <a:pathLst>
                <a:path w="17414" h="18074" extrusionOk="0">
                  <a:moveTo>
                    <a:pt x="7797" y="1"/>
                  </a:moveTo>
                  <a:cubicBezTo>
                    <a:pt x="6750" y="1"/>
                    <a:pt x="5657" y="108"/>
                    <a:pt x="4537" y="350"/>
                  </a:cubicBezTo>
                  <a:cubicBezTo>
                    <a:pt x="3337" y="617"/>
                    <a:pt x="2303" y="1384"/>
                    <a:pt x="1669" y="2451"/>
                  </a:cubicBezTo>
                  <a:cubicBezTo>
                    <a:pt x="1035" y="3619"/>
                    <a:pt x="568" y="4886"/>
                    <a:pt x="368" y="6221"/>
                  </a:cubicBezTo>
                  <a:cubicBezTo>
                    <a:pt x="68" y="8189"/>
                    <a:pt x="1" y="10224"/>
                    <a:pt x="168" y="12225"/>
                  </a:cubicBezTo>
                  <a:cubicBezTo>
                    <a:pt x="168" y="13092"/>
                    <a:pt x="301" y="13993"/>
                    <a:pt x="568" y="14860"/>
                  </a:cubicBezTo>
                  <a:cubicBezTo>
                    <a:pt x="835" y="15727"/>
                    <a:pt x="1402" y="16461"/>
                    <a:pt x="2202" y="16928"/>
                  </a:cubicBezTo>
                  <a:lnTo>
                    <a:pt x="2269" y="13960"/>
                  </a:lnTo>
                  <a:cubicBezTo>
                    <a:pt x="2269" y="13960"/>
                    <a:pt x="2669" y="12025"/>
                    <a:pt x="4104" y="12025"/>
                  </a:cubicBezTo>
                  <a:cubicBezTo>
                    <a:pt x="5572" y="12025"/>
                    <a:pt x="6539" y="13426"/>
                    <a:pt x="7306" y="15260"/>
                  </a:cubicBezTo>
                  <a:cubicBezTo>
                    <a:pt x="7834" y="16581"/>
                    <a:pt x="9001" y="18074"/>
                    <a:pt x="10398" y="18074"/>
                  </a:cubicBezTo>
                  <a:cubicBezTo>
                    <a:pt x="10942" y="18074"/>
                    <a:pt x="11520" y="17847"/>
                    <a:pt x="12110" y="17295"/>
                  </a:cubicBezTo>
                  <a:cubicBezTo>
                    <a:pt x="14078" y="15427"/>
                    <a:pt x="17413" y="11524"/>
                    <a:pt x="17113" y="4753"/>
                  </a:cubicBezTo>
                  <a:cubicBezTo>
                    <a:pt x="17080" y="3786"/>
                    <a:pt x="16579" y="2885"/>
                    <a:pt x="15779" y="2351"/>
                  </a:cubicBezTo>
                  <a:cubicBezTo>
                    <a:pt x="13932" y="1061"/>
                    <a:pt x="11087" y="1"/>
                    <a:pt x="7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2561939" y="1802542"/>
              <a:ext cx="273468" cy="334939"/>
            </a:xfrm>
            <a:custGeom>
              <a:avLst/>
              <a:gdLst/>
              <a:ahLst/>
              <a:cxnLst/>
              <a:rect l="l" t="t" r="r" b="b"/>
              <a:pathLst>
                <a:path w="14245" h="17447" extrusionOk="0">
                  <a:moveTo>
                    <a:pt x="8040" y="1"/>
                  </a:moveTo>
                  <a:cubicBezTo>
                    <a:pt x="6105" y="2102"/>
                    <a:pt x="4804" y="4704"/>
                    <a:pt x="4204" y="7506"/>
                  </a:cubicBezTo>
                  <a:cubicBezTo>
                    <a:pt x="2770" y="7539"/>
                    <a:pt x="1369" y="7840"/>
                    <a:pt x="1" y="8340"/>
                  </a:cubicBezTo>
                  <a:lnTo>
                    <a:pt x="1" y="8573"/>
                  </a:lnTo>
                  <a:cubicBezTo>
                    <a:pt x="1335" y="8073"/>
                    <a:pt x="2770" y="7806"/>
                    <a:pt x="4171" y="7739"/>
                  </a:cubicBezTo>
                  <a:lnTo>
                    <a:pt x="4171" y="7739"/>
                  </a:lnTo>
                  <a:cubicBezTo>
                    <a:pt x="3937" y="9007"/>
                    <a:pt x="3837" y="10275"/>
                    <a:pt x="3904" y="11576"/>
                  </a:cubicBezTo>
                  <a:lnTo>
                    <a:pt x="4137" y="11576"/>
                  </a:lnTo>
                  <a:cubicBezTo>
                    <a:pt x="4071" y="10308"/>
                    <a:pt x="4171" y="9007"/>
                    <a:pt x="4404" y="7739"/>
                  </a:cubicBezTo>
                  <a:lnTo>
                    <a:pt x="4904" y="7739"/>
                  </a:lnTo>
                  <a:cubicBezTo>
                    <a:pt x="4956" y="7739"/>
                    <a:pt x="5008" y="7738"/>
                    <a:pt x="5059" y="7738"/>
                  </a:cubicBezTo>
                  <a:cubicBezTo>
                    <a:pt x="7273" y="7738"/>
                    <a:pt x="9416" y="8437"/>
                    <a:pt x="11209" y="9741"/>
                  </a:cubicBezTo>
                  <a:cubicBezTo>
                    <a:pt x="11809" y="10208"/>
                    <a:pt x="12343" y="10775"/>
                    <a:pt x="12810" y="11409"/>
                  </a:cubicBezTo>
                  <a:cubicBezTo>
                    <a:pt x="12510" y="12243"/>
                    <a:pt x="12176" y="13043"/>
                    <a:pt x="11809" y="13844"/>
                  </a:cubicBezTo>
                  <a:cubicBezTo>
                    <a:pt x="11209" y="15145"/>
                    <a:pt x="10375" y="16346"/>
                    <a:pt x="9374" y="17346"/>
                  </a:cubicBezTo>
                  <a:cubicBezTo>
                    <a:pt x="9441" y="17380"/>
                    <a:pt x="9508" y="17413"/>
                    <a:pt x="9574" y="17446"/>
                  </a:cubicBezTo>
                  <a:cubicBezTo>
                    <a:pt x="10575" y="16412"/>
                    <a:pt x="11409" y="15245"/>
                    <a:pt x="12010" y="13944"/>
                  </a:cubicBezTo>
                  <a:cubicBezTo>
                    <a:pt x="12376" y="13177"/>
                    <a:pt x="12677" y="12409"/>
                    <a:pt x="12944" y="11642"/>
                  </a:cubicBezTo>
                  <a:cubicBezTo>
                    <a:pt x="13544" y="12543"/>
                    <a:pt x="13911" y="13544"/>
                    <a:pt x="14044" y="14578"/>
                  </a:cubicBezTo>
                  <a:lnTo>
                    <a:pt x="14244" y="14311"/>
                  </a:lnTo>
                  <a:cubicBezTo>
                    <a:pt x="14044" y="13243"/>
                    <a:pt x="13644" y="12243"/>
                    <a:pt x="13044" y="11342"/>
                  </a:cubicBezTo>
                  <a:cubicBezTo>
                    <a:pt x="13377" y="10375"/>
                    <a:pt x="13677" y="9374"/>
                    <a:pt x="13944" y="8407"/>
                  </a:cubicBezTo>
                  <a:lnTo>
                    <a:pt x="13711" y="8340"/>
                  </a:lnTo>
                  <a:cubicBezTo>
                    <a:pt x="13444" y="9241"/>
                    <a:pt x="13177" y="10175"/>
                    <a:pt x="12877" y="11075"/>
                  </a:cubicBezTo>
                  <a:cubicBezTo>
                    <a:pt x="12443" y="10475"/>
                    <a:pt x="11909" y="9941"/>
                    <a:pt x="11309" y="9507"/>
                  </a:cubicBezTo>
                  <a:cubicBezTo>
                    <a:pt x="9522" y="8199"/>
                    <a:pt x="7400" y="7502"/>
                    <a:pt x="5205" y="7502"/>
                  </a:cubicBezTo>
                  <a:cubicBezTo>
                    <a:pt x="5105" y="7502"/>
                    <a:pt x="5005" y="7503"/>
                    <a:pt x="4904" y="7506"/>
                  </a:cubicBezTo>
                  <a:lnTo>
                    <a:pt x="4437" y="7506"/>
                  </a:lnTo>
                  <a:cubicBezTo>
                    <a:pt x="5038" y="4737"/>
                    <a:pt x="6339" y="2202"/>
                    <a:pt x="8207" y="134"/>
                  </a:cubicBezTo>
                  <a:lnTo>
                    <a:pt x="80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2647023" y="1792617"/>
              <a:ext cx="116663" cy="62373"/>
            </a:xfrm>
            <a:custGeom>
              <a:avLst/>
              <a:gdLst/>
              <a:ahLst/>
              <a:cxnLst/>
              <a:rect l="l" t="t" r="r" b="b"/>
              <a:pathLst>
                <a:path w="6077" h="3249" extrusionOk="0">
                  <a:moveTo>
                    <a:pt x="4073" y="0"/>
                  </a:moveTo>
                  <a:cubicBezTo>
                    <a:pt x="3227" y="0"/>
                    <a:pt x="2390" y="270"/>
                    <a:pt x="1707" y="751"/>
                  </a:cubicBezTo>
                  <a:cubicBezTo>
                    <a:pt x="1" y="2190"/>
                    <a:pt x="726" y="3249"/>
                    <a:pt x="2206" y="3249"/>
                  </a:cubicBezTo>
                  <a:cubicBezTo>
                    <a:pt x="3127" y="3249"/>
                    <a:pt x="4342" y="2838"/>
                    <a:pt x="5443" y="1852"/>
                  </a:cubicBezTo>
                  <a:cubicBezTo>
                    <a:pt x="5643" y="1685"/>
                    <a:pt x="5776" y="1485"/>
                    <a:pt x="5910" y="1285"/>
                  </a:cubicBezTo>
                  <a:cubicBezTo>
                    <a:pt x="6076" y="918"/>
                    <a:pt x="6010" y="217"/>
                    <a:pt x="4876" y="84"/>
                  </a:cubicBezTo>
                  <a:cubicBezTo>
                    <a:pt x="4610" y="28"/>
                    <a:pt x="4341" y="0"/>
                    <a:pt x="40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2800814" y="1849288"/>
              <a:ext cx="89672" cy="146266"/>
            </a:xfrm>
            <a:custGeom>
              <a:avLst/>
              <a:gdLst/>
              <a:ahLst/>
              <a:cxnLst/>
              <a:rect l="l" t="t" r="r" b="b"/>
              <a:pathLst>
                <a:path w="4671" h="7619" extrusionOk="0">
                  <a:moveTo>
                    <a:pt x="2969" y="1"/>
                  </a:moveTo>
                  <a:cubicBezTo>
                    <a:pt x="3169" y="301"/>
                    <a:pt x="3303" y="634"/>
                    <a:pt x="3369" y="1001"/>
                  </a:cubicBezTo>
                  <a:cubicBezTo>
                    <a:pt x="3703" y="2936"/>
                    <a:pt x="3069" y="4904"/>
                    <a:pt x="1701" y="6305"/>
                  </a:cubicBezTo>
                  <a:cubicBezTo>
                    <a:pt x="1264" y="6743"/>
                    <a:pt x="709" y="6975"/>
                    <a:pt x="119" y="6975"/>
                  </a:cubicBezTo>
                  <a:cubicBezTo>
                    <a:pt x="80" y="6975"/>
                    <a:pt x="40" y="6974"/>
                    <a:pt x="0" y="6972"/>
                  </a:cubicBezTo>
                  <a:lnTo>
                    <a:pt x="0" y="6972"/>
                  </a:lnTo>
                  <a:cubicBezTo>
                    <a:pt x="303" y="7393"/>
                    <a:pt x="725" y="7619"/>
                    <a:pt x="1198" y="7619"/>
                  </a:cubicBezTo>
                  <a:cubicBezTo>
                    <a:pt x="1661" y="7619"/>
                    <a:pt x="2173" y="7402"/>
                    <a:pt x="2669" y="6939"/>
                  </a:cubicBezTo>
                  <a:cubicBezTo>
                    <a:pt x="4036" y="5538"/>
                    <a:pt x="4670" y="3570"/>
                    <a:pt x="4337" y="1635"/>
                  </a:cubicBezTo>
                  <a:cubicBezTo>
                    <a:pt x="4136" y="668"/>
                    <a:pt x="3603" y="101"/>
                    <a:pt x="296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2800814" y="1849288"/>
              <a:ext cx="89672" cy="146266"/>
            </a:xfrm>
            <a:custGeom>
              <a:avLst/>
              <a:gdLst/>
              <a:ahLst/>
              <a:cxnLst/>
              <a:rect l="l" t="t" r="r" b="b"/>
              <a:pathLst>
                <a:path w="4671" h="7619" extrusionOk="0">
                  <a:moveTo>
                    <a:pt x="2969" y="1"/>
                  </a:moveTo>
                  <a:cubicBezTo>
                    <a:pt x="3169" y="301"/>
                    <a:pt x="3303" y="634"/>
                    <a:pt x="3369" y="1001"/>
                  </a:cubicBezTo>
                  <a:cubicBezTo>
                    <a:pt x="3703" y="2936"/>
                    <a:pt x="3069" y="4904"/>
                    <a:pt x="1701" y="6305"/>
                  </a:cubicBezTo>
                  <a:cubicBezTo>
                    <a:pt x="1264" y="6743"/>
                    <a:pt x="709" y="6975"/>
                    <a:pt x="119" y="6975"/>
                  </a:cubicBezTo>
                  <a:cubicBezTo>
                    <a:pt x="80" y="6975"/>
                    <a:pt x="40" y="6974"/>
                    <a:pt x="0" y="6972"/>
                  </a:cubicBezTo>
                  <a:lnTo>
                    <a:pt x="0" y="6972"/>
                  </a:lnTo>
                  <a:cubicBezTo>
                    <a:pt x="303" y="7393"/>
                    <a:pt x="725" y="7619"/>
                    <a:pt x="1198" y="7619"/>
                  </a:cubicBezTo>
                  <a:cubicBezTo>
                    <a:pt x="1661" y="7619"/>
                    <a:pt x="2173" y="7402"/>
                    <a:pt x="2669" y="6939"/>
                  </a:cubicBezTo>
                  <a:cubicBezTo>
                    <a:pt x="4036" y="5538"/>
                    <a:pt x="4670" y="3570"/>
                    <a:pt x="4337" y="1635"/>
                  </a:cubicBezTo>
                  <a:cubicBezTo>
                    <a:pt x="4136" y="668"/>
                    <a:pt x="3603" y="101"/>
                    <a:pt x="2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2786070" y="1849230"/>
              <a:ext cx="85199" cy="133979"/>
            </a:xfrm>
            <a:custGeom>
              <a:avLst/>
              <a:gdLst/>
              <a:ahLst/>
              <a:cxnLst/>
              <a:rect l="l" t="t" r="r" b="b"/>
              <a:pathLst>
                <a:path w="4438" h="6979" extrusionOk="0">
                  <a:moveTo>
                    <a:pt x="3584" y="0"/>
                  </a:moveTo>
                  <a:cubicBezTo>
                    <a:pt x="2991" y="0"/>
                    <a:pt x="2409" y="233"/>
                    <a:pt x="2002" y="671"/>
                  </a:cubicBezTo>
                  <a:cubicBezTo>
                    <a:pt x="635" y="2072"/>
                    <a:pt x="1" y="4040"/>
                    <a:pt x="335" y="5975"/>
                  </a:cubicBezTo>
                  <a:cubicBezTo>
                    <a:pt x="401" y="6342"/>
                    <a:pt x="535" y="6675"/>
                    <a:pt x="768" y="6975"/>
                  </a:cubicBezTo>
                  <a:cubicBezTo>
                    <a:pt x="808" y="6977"/>
                    <a:pt x="848" y="6978"/>
                    <a:pt x="887" y="6978"/>
                  </a:cubicBezTo>
                  <a:cubicBezTo>
                    <a:pt x="1477" y="6978"/>
                    <a:pt x="2032" y="6746"/>
                    <a:pt x="2469" y="6308"/>
                  </a:cubicBezTo>
                  <a:cubicBezTo>
                    <a:pt x="3837" y="4907"/>
                    <a:pt x="4437" y="2939"/>
                    <a:pt x="4137" y="1004"/>
                  </a:cubicBezTo>
                  <a:cubicBezTo>
                    <a:pt x="4037" y="637"/>
                    <a:pt x="3904" y="304"/>
                    <a:pt x="3704" y="4"/>
                  </a:cubicBezTo>
                  <a:cubicBezTo>
                    <a:pt x="3664" y="2"/>
                    <a:pt x="3624" y="0"/>
                    <a:pt x="35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1880582" y="2048366"/>
              <a:ext cx="79554" cy="78230"/>
            </a:xfrm>
            <a:custGeom>
              <a:avLst/>
              <a:gdLst/>
              <a:ahLst/>
              <a:cxnLst/>
              <a:rect l="l" t="t" r="r" b="b"/>
              <a:pathLst>
                <a:path w="4144" h="4075" extrusionOk="0">
                  <a:moveTo>
                    <a:pt x="3489" y="0"/>
                  </a:moveTo>
                  <a:cubicBezTo>
                    <a:pt x="3411" y="0"/>
                    <a:pt x="3326" y="22"/>
                    <a:pt x="3237" y="71"/>
                  </a:cubicBezTo>
                  <a:cubicBezTo>
                    <a:pt x="1035" y="1039"/>
                    <a:pt x="134" y="3340"/>
                    <a:pt x="101" y="3441"/>
                  </a:cubicBezTo>
                  <a:cubicBezTo>
                    <a:pt x="1" y="3674"/>
                    <a:pt x="134" y="3941"/>
                    <a:pt x="368" y="4041"/>
                  </a:cubicBezTo>
                  <a:cubicBezTo>
                    <a:pt x="401" y="4041"/>
                    <a:pt x="468" y="4074"/>
                    <a:pt x="501" y="4074"/>
                  </a:cubicBezTo>
                  <a:cubicBezTo>
                    <a:pt x="701" y="4074"/>
                    <a:pt x="902" y="3941"/>
                    <a:pt x="968" y="3774"/>
                  </a:cubicBezTo>
                  <a:cubicBezTo>
                    <a:pt x="968" y="3741"/>
                    <a:pt x="1769" y="1706"/>
                    <a:pt x="3604" y="905"/>
                  </a:cubicBezTo>
                  <a:cubicBezTo>
                    <a:pt x="4143" y="707"/>
                    <a:pt x="3933" y="0"/>
                    <a:pt x="34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1911336" y="2048251"/>
              <a:ext cx="73066" cy="76425"/>
            </a:xfrm>
            <a:custGeom>
              <a:avLst/>
              <a:gdLst/>
              <a:ahLst/>
              <a:cxnLst/>
              <a:rect l="l" t="t" r="r" b="b"/>
              <a:pathLst>
                <a:path w="3806" h="3981" extrusionOk="0">
                  <a:moveTo>
                    <a:pt x="3165" y="1"/>
                  </a:moveTo>
                  <a:cubicBezTo>
                    <a:pt x="3104" y="1"/>
                    <a:pt x="3038" y="14"/>
                    <a:pt x="2969" y="44"/>
                  </a:cubicBezTo>
                  <a:cubicBezTo>
                    <a:pt x="1635" y="778"/>
                    <a:pt x="601" y="1979"/>
                    <a:pt x="100" y="3380"/>
                  </a:cubicBezTo>
                  <a:cubicBezTo>
                    <a:pt x="0" y="3613"/>
                    <a:pt x="134" y="3880"/>
                    <a:pt x="367" y="3980"/>
                  </a:cubicBezTo>
                  <a:lnTo>
                    <a:pt x="534" y="3980"/>
                  </a:lnTo>
                  <a:cubicBezTo>
                    <a:pt x="734" y="3980"/>
                    <a:pt x="901" y="3847"/>
                    <a:pt x="967" y="3680"/>
                  </a:cubicBezTo>
                  <a:cubicBezTo>
                    <a:pt x="1401" y="2479"/>
                    <a:pt x="2268" y="1512"/>
                    <a:pt x="3369" y="878"/>
                  </a:cubicBezTo>
                  <a:cubicBezTo>
                    <a:pt x="3805" y="616"/>
                    <a:pt x="3583" y="1"/>
                    <a:pt x="3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1947831" y="2036464"/>
              <a:ext cx="66327" cy="81167"/>
            </a:xfrm>
            <a:custGeom>
              <a:avLst/>
              <a:gdLst/>
              <a:ahLst/>
              <a:cxnLst/>
              <a:rect l="l" t="t" r="r" b="b"/>
              <a:pathLst>
                <a:path w="3455" h="4228" extrusionOk="0">
                  <a:moveTo>
                    <a:pt x="2801" y="1"/>
                  </a:moveTo>
                  <a:cubicBezTo>
                    <a:pt x="2715" y="1"/>
                    <a:pt x="2624" y="28"/>
                    <a:pt x="2536" y="91"/>
                  </a:cubicBezTo>
                  <a:cubicBezTo>
                    <a:pt x="1368" y="1025"/>
                    <a:pt x="534" y="2259"/>
                    <a:pt x="67" y="3627"/>
                  </a:cubicBezTo>
                  <a:cubicBezTo>
                    <a:pt x="0" y="3894"/>
                    <a:pt x="134" y="4127"/>
                    <a:pt x="367" y="4227"/>
                  </a:cubicBezTo>
                  <a:lnTo>
                    <a:pt x="601" y="4227"/>
                  </a:lnTo>
                  <a:cubicBezTo>
                    <a:pt x="768" y="4194"/>
                    <a:pt x="901" y="4061"/>
                    <a:pt x="968" y="3894"/>
                  </a:cubicBezTo>
                  <a:cubicBezTo>
                    <a:pt x="1368" y="2693"/>
                    <a:pt x="2102" y="1625"/>
                    <a:pt x="3103" y="825"/>
                  </a:cubicBezTo>
                  <a:cubicBezTo>
                    <a:pt x="3454" y="500"/>
                    <a:pt x="3170" y="1"/>
                    <a:pt x="2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1928614" y="1998491"/>
              <a:ext cx="103762" cy="103129"/>
            </a:xfrm>
            <a:custGeom>
              <a:avLst/>
              <a:gdLst/>
              <a:ahLst/>
              <a:cxnLst/>
              <a:rect l="l" t="t" r="r" b="b"/>
              <a:pathLst>
                <a:path w="5405" h="5372" extrusionOk="0">
                  <a:moveTo>
                    <a:pt x="2703" y="1"/>
                  </a:moveTo>
                  <a:cubicBezTo>
                    <a:pt x="1235" y="1"/>
                    <a:pt x="1" y="1202"/>
                    <a:pt x="1" y="2669"/>
                  </a:cubicBezTo>
                  <a:cubicBezTo>
                    <a:pt x="1" y="4171"/>
                    <a:pt x="1235" y="5371"/>
                    <a:pt x="2703" y="5371"/>
                  </a:cubicBezTo>
                  <a:cubicBezTo>
                    <a:pt x="4204" y="5371"/>
                    <a:pt x="5405" y="4171"/>
                    <a:pt x="5405" y="2669"/>
                  </a:cubicBezTo>
                  <a:cubicBezTo>
                    <a:pt x="5405" y="1202"/>
                    <a:pt x="4204" y="1"/>
                    <a:pt x="270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1928614" y="1998491"/>
              <a:ext cx="103762" cy="103129"/>
            </a:xfrm>
            <a:custGeom>
              <a:avLst/>
              <a:gdLst/>
              <a:ahLst/>
              <a:cxnLst/>
              <a:rect l="l" t="t" r="r" b="b"/>
              <a:pathLst>
                <a:path w="5405" h="5372" extrusionOk="0">
                  <a:moveTo>
                    <a:pt x="2703" y="1"/>
                  </a:moveTo>
                  <a:cubicBezTo>
                    <a:pt x="1235" y="1"/>
                    <a:pt x="1" y="1202"/>
                    <a:pt x="1" y="2669"/>
                  </a:cubicBezTo>
                  <a:cubicBezTo>
                    <a:pt x="1" y="4171"/>
                    <a:pt x="1235" y="5371"/>
                    <a:pt x="2703" y="5371"/>
                  </a:cubicBezTo>
                  <a:cubicBezTo>
                    <a:pt x="4204" y="5371"/>
                    <a:pt x="5405" y="4171"/>
                    <a:pt x="5405" y="2669"/>
                  </a:cubicBezTo>
                  <a:cubicBezTo>
                    <a:pt x="5405" y="1202"/>
                    <a:pt x="4204"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1954415" y="1801985"/>
              <a:ext cx="392570" cy="261220"/>
            </a:xfrm>
            <a:custGeom>
              <a:avLst/>
              <a:gdLst/>
              <a:ahLst/>
              <a:cxnLst/>
              <a:rect l="l" t="t" r="r" b="b"/>
              <a:pathLst>
                <a:path w="20449" h="13607" extrusionOk="0">
                  <a:moveTo>
                    <a:pt x="17982" y="1"/>
                  </a:moveTo>
                  <a:cubicBezTo>
                    <a:pt x="17748" y="1"/>
                    <a:pt x="17498" y="51"/>
                    <a:pt x="17237" y="163"/>
                  </a:cubicBezTo>
                  <a:cubicBezTo>
                    <a:pt x="11366" y="2798"/>
                    <a:pt x="5929" y="6334"/>
                    <a:pt x="1159" y="10637"/>
                  </a:cubicBezTo>
                  <a:cubicBezTo>
                    <a:pt x="1" y="11695"/>
                    <a:pt x="745" y="13606"/>
                    <a:pt x="2286" y="13606"/>
                  </a:cubicBezTo>
                  <a:cubicBezTo>
                    <a:pt x="2299" y="13606"/>
                    <a:pt x="2313" y="13606"/>
                    <a:pt x="2326" y="13606"/>
                  </a:cubicBezTo>
                  <a:lnTo>
                    <a:pt x="2293" y="13606"/>
                  </a:lnTo>
                  <a:cubicBezTo>
                    <a:pt x="2726" y="13606"/>
                    <a:pt x="3127" y="13473"/>
                    <a:pt x="3460" y="13172"/>
                  </a:cubicBezTo>
                  <a:cubicBezTo>
                    <a:pt x="7963" y="9103"/>
                    <a:pt x="13067" y="5767"/>
                    <a:pt x="18638" y="3299"/>
                  </a:cubicBezTo>
                  <a:cubicBezTo>
                    <a:pt x="20448" y="2481"/>
                    <a:pt x="19625" y="1"/>
                    <a:pt x="179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2235352" y="1738998"/>
              <a:ext cx="185102" cy="169149"/>
            </a:xfrm>
            <a:custGeom>
              <a:avLst/>
              <a:gdLst/>
              <a:ahLst/>
              <a:cxnLst/>
              <a:rect l="l" t="t" r="r" b="b"/>
              <a:pathLst>
                <a:path w="9642" h="8811" extrusionOk="0">
                  <a:moveTo>
                    <a:pt x="4835" y="0"/>
                  </a:moveTo>
                  <a:cubicBezTo>
                    <a:pt x="4517" y="0"/>
                    <a:pt x="4194" y="35"/>
                    <a:pt x="3870" y="108"/>
                  </a:cubicBezTo>
                  <a:cubicBezTo>
                    <a:pt x="1502" y="642"/>
                    <a:pt x="1" y="2977"/>
                    <a:pt x="535" y="5345"/>
                  </a:cubicBezTo>
                  <a:cubicBezTo>
                    <a:pt x="999" y="7406"/>
                    <a:pt x="2828" y="8811"/>
                    <a:pt x="4855" y="8811"/>
                  </a:cubicBezTo>
                  <a:cubicBezTo>
                    <a:pt x="5157" y="8811"/>
                    <a:pt x="5464" y="8779"/>
                    <a:pt x="5772" y="8714"/>
                  </a:cubicBezTo>
                  <a:cubicBezTo>
                    <a:pt x="8140" y="8181"/>
                    <a:pt x="9641" y="5812"/>
                    <a:pt x="9107" y="3444"/>
                  </a:cubicBezTo>
                  <a:cubicBezTo>
                    <a:pt x="8675" y="1399"/>
                    <a:pt x="6850" y="0"/>
                    <a:pt x="48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2235352" y="1738998"/>
              <a:ext cx="185102" cy="169149"/>
            </a:xfrm>
            <a:custGeom>
              <a:avLst/>
              <a:gdLst/>
              <a:ahLst/>
              <a:cxnLst/>
              <a:rect l="l" t="t" r="r" b="b"/>
              <a:pathLst>
                <a:path w="9642" h="8811" extrusionOk="0">
                  <a:moveTo>
                    <a:pt x="4835" y="0"/>
                  </a:moveTo>
                  <a:cubicBezTo>
                    <a:pt x="4517" y="0"/>
                    <a:pt x="4194" y="35"/>
                    <a:pt x="3870" y="108"/>
                  </a:cubicBezTo>
                  <a:cubicBezTo>
                    <a:pt x="1502" y="642"/>
                    <a:pt x="1" y="2977"/>
                    <a:pt x="535" y="5345"/>
                  </a:cubicBezTo>
                  <a:cubicBezTo>
                    <a:pt x="999" y="7406"/>
                    <a:pt x="2828" y="8811"/>
                    <a:pt x="4855" y="8811"/>
                  </a:cubicBezTo>
                  <a:cubicBezTo>
                    <a:pt x="5157" y="8811"/>
                    <a:pt x="5464" y="8779"/>
                    <a:pt x="5772" y="8714"/>
                  </a:cubicBezTo>
                  <a:cubicBezTo>
                    <a:pt x="8140" y="8181"/>
                    <a:pt x="9641" y="5812"/>
                    <a:pt x="9107" y="3444"/>
                  </a:cubicBezTo>
                  <a:cubicBezTo>
                    <a:pt x="8675" y="1399"/>
                    <a:pt x="6850" y="0"/>
                    <a:pt x="4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2323084" y="1740419"/>
              <a:ext cx="75581" cy="167172"/>
            </a:xfrm>
            <a:custGeom>
              <a:avLst/>
              <a:gdLst/>
              <a:ahLst/>
              <a:cxnLst/>
              <a:rect l="l" t="t" r="r" b="b"/>
              <a:pathLst>
                <a:path w="3937" h="8708" extrusionOk="0">
                  <a:moveTo>
                    <a:pt x="1068" y="1"/>
                  </a:moveTo>
                  <a:lnTo>
                    <a:pt x="1068" y="1"/>
                  </a:lnTo>
                  <a:cubicBezTo>
                    <a:pt x="2002" y="568"/>
                    <a:pt x="2736" y="1402"/>
                    <a:pt x="3103" y="2403"/>
                  </a:cubicBezTo>
                  <a:cubicBezTo>
                    <a:pt x="3603" y="4037"/>
                    <a:pt x="3236" y="5805"/>
                    <a:pt x="2136" y="7073"/>
                  </a:cubicBezTo>
                  <a:cubicBezTo>
                    <a:pt x="1569" y="7773"/>
                    <a:pt x="835" y="8340"/>
                    <a:pt x="1" y="8707"/>
                  </a:cubicBezTo>
                  <a:lnTo>
                    <a:pt x="701" y="8707"/>
                  </a:lnTo>
                  <a:cubicBezTo>
                    <a:pt x="1335" y="8340"/>
                    <a:pt x="1902" y="7840"/>
                    <a:pt x="2402" y="7273"/>
                  </a:cubicBezTo>
                  <a:cubicBezTo>
                    <a:pt x="3570" y="5905"/>
                    <a:pt x="3937" y="4037"/>
                    <a:pt x="3403" y="2303"/>
                  </a:cubicBezTo>
                  <a:cubicBezTo>
                    <a:pt x="3103" y="1535"/>
                    <a:pt x="2636" y="835"/>
                    <a:pt x="2002" y="301"/>
                  </a:cubicBezTo>
                  <a:cubicBezTo>
                    <a:pt x="1702" y="168"/>
                    <a:pt x="1402" y="68"/>
                    <a:pt x="10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2342934" y="1784612"/>
              <a:ext cx="58936" cy="89038"/>
            </a:xfrm>
            <a:custGeom>
              <a:avLst/>
              <a:gdLst/>
              <a:ahLst/>
              <a:cxnLst/>
              <a:rect l="l" t="t" r="r" b="b"/>
              <a:pathLst>
                <a:path w="3070" h="4638" extrusionOk="0">
                  <a:moveTo>
                    <a:pt x="2136" y="1"/>
                  </a:moveTo>
                  <a:cubicBezTo>
                    <a:pt x="1769" y="1"/>
                    <a:pt x="1469" y="167"/>
                    <a:pt x="1202" y="401"/>
                  </a:cubicBezTo>
                  <a:cubicBezTo>
                    <a:pt x="368" y="1268"/>
                    <a:pt x="1" y="2436"/>
                    <a:pt x="201" y="3636"/>
                  </a:cubicBezTo>
                  <a:cubicBezTo>
                    <a:pt x="234" y="3837"/>
                    <a:pt x="301" y="4037"/>
                    <a:pt x="434" y="4237"/>
                  </a:cubicBezTo>
                  <a:cubicBezTo>
                    <a:pt x="601" y="4470"/>
                    <a:pt x="835" y="4604"/>
                    <a:pt x="1135" y="4637"/>
                  </a:cubicBezTo>
                  <a:lnTo>
                    <a:pt x="2102" y="4637"/>
                  </a:lnTo>
                  <a:cubicBezTo>
                    <a:pt x="1802" y="4604"/>
                    <a:pt x="1535" y="4470"/>
                    <a:pt x="1402" y="4237"/>
                  </a:cubicBezTo>
                  <a:cubicBezTo>
                    <a:pt x="1268" y="4037"/>
                    <a:pt x="1202" y="3837"/>
                    <a:pt x="1135" y="3636"/>
                  </a:cubicBezTo>
                  <a:cubicBezTo>
                    <a:pt x="968" y="2436"/>
                    <a:pt x="1335" y="1268"/>
                    <a:pt x="2169" y="401"/>
                  </a:cubicBezTo>
                  <a:cubicBezTo>
                    <a:pt x="2403" y="167"/>
                    <a:pt x="2736" y="1"/>
                    <a:pt x="3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2361517" y="1784612"/>
              <a:ext cx="62776" cy="89038"/>
            </a:xfrm>
            <a:custGeom>
              <a:avLst/>
              <a:gdLst/>
              <a:ahLst/>
              <a:cxnLst/>
              <a:rect l="l" t="t" r="r" b="b"/>
              <a:pathLst>
                <a:path w="3270" h="4638" extrusionOk="0">
                  <a:moveTo>
                    <a:pt x="2102" y="1"/>
                  </a:moveTo>
                  <a:cubicBezTo>
                    <a:pt x="1768" y="34"/>
                    <a:pt x="1435" y="167"/>
                    <a:pt x="1201" y="434"/>
                  </a:cubicBezTo>
                  <a:cubicBezTo>
                    <a:pt x="367" y="1268"/>
                    <a:pt x="0" y="2469"/>
                    <a:pt x="200" y="3636"/>
                  </a:cubicBezTo>
                  <a:cubicBezTo>
                    <a:pt x="234" y="3870"/>
                    <a:pt x="300" y="4070"/>
                    <a:pt x="434" y="4237"/>
                  </a:cubicBezTo>
                  <a:cubicBezTo>
                    <a:pt x="601" y="4470"/>
                    <a:pt x="867" y="4637"/>
                    <a:pt x="1134" y="4637"/>
                  </a:cubicBezTo>
                  <a:cubicBezTo>
                    <a:pt x="1468" y="4637"/>
                    <a:pt x="1801" y="4470"/>
                    <a:pt x="2068" y="4204"/>
                  </a:cubicBezTo>
                  <a:cubicBezTo>
                    <a:pt x="2902" y="3370"/>
                    <a:pt x="3269" y="2169"/>
                    <a:pt x="3069" y="1001"/>
                  </a:cubicBezTo>
                  <a:cubicBezTo>
                    <a:pt x="2936" y="401"/>
                    <a:pt x="2635" y="67"/>
                    <a:pt x="22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1928268" y="2066700"/>
              <a:ext cx="43924" cy="69015"/>
            </a:xfrm>
            <a:custGeom>
              <a:avLst/>
              <a:gdLst/>
              <a:ahLst/>
              <a:cxnLst/>
              <a:rect l="l" t="t" r="r" b="b"/>
              <a:pathLst>
                <a:path w="2288" h="3595" extrusionOk="0">
                  <a:moveTo>
                    <a:pt x="1787" y="0"/>
                  </a:moveTo>
                  <a:cubicBezTo>
                    <a:pt x="1670" y="0"/>
                    <a:pt x="1553" y="50"/>
                    <a:pt x="1453" y="151"/>
                  </a:cubicBezTo>
                  <a:cubicBezTo>
                    <a:pt x="653" y="918"/>
                    <a:pt x="152" y="1985"/>
                    <a:pt x="19" y="3086"/>
                  </a:cubicBezTo>
                  <a:cubicBezTo>
                    <a:pt x="0" y="3416"/>
                    <a:pt x="244" y="3595"/>
                    <a:pt x="484" y="3595"/>
                  </a:cubicBezTo>
                  <a:cubicBezTo>
                    <a:pt x="680" y="3595"/>
                    <a:pt x="874" y="3475"/>
                    <a:pt x="919" y="3219"/>
                  </a:cubicBezTo>
                  <a:cubicBezTo>
                    <a:pt x="1053" y="2319"/>
                    <a:pt x="1453" y="1451"/>
                    <a:pt x="2120" y="818"/>
                  </a:cubicBezTo>
                  <a:cubicBezTo>
                    <a:pt x="2287" y="651"/>
                    <a:pt x="2287" y="351"/>
                    <a:pt x="2120" y="151"/>
                  </a:cubicBezTo>
                  <a:cubicBezTo>
                    <a:pt x="2020" y="50"/>
                    <a:pt x="1903" y="0"/>
                    <a:pt x="17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3033910" y="2088143"/>
              <a:ext cx="58936" cy="89038"/>
            </a:xfrm>
            <a:custGeom>
              <a:avLst/>
              <a:gdLst/>
              <a:ahLst/>
              <a:cxnLst/>
              <a:rect l="l" t="t" r="r" b="b"/>
              <a:pathLst>
                <a:path w="3070" h="4638" extrusionOk="0">
                  <a:moveTo>
                    <a:pt x="2135" y="1"/>
                  </a:moveTo>
                  <a:cubicBezTo>
                    <a:pt x="1801" y="34"/>
                    <a:pt x="1468" y="168"/>
                    <a:pt x="1234" y="435"/>
                  </a:cubicBezTo>
                  <a:cubicBezTo>
                    <a:pt x="400" y="1268"/>
                    <a:pt x="0" y="2469"/>
                    <a:pt x="200" y="3637"/>
                  </a:cubicBezTo>
                  <a:cubicBezTo>
                    <a:pt x="267" y="3870"/>
                    <a:pt x="334" y="4070"/>
                    <a:pt x="467" y="4237"/>
                  </a:cubicBezTo>
                  <a:cubicBezTo>
                    <a:pt x="601" y="4471"/>
                    <a:pt x="867" y="4604"/>
                    <a:pt x="1134" y="4638"/>
                  </a:cubicBezTo>
                  <a:lnTo>
                    <a:pt x="2102" y="4638"/>
                  </a:lnTo>
                  <a:cubicBezTo>
                    <a:pt x="1835" y="4638"/>
                    <a:pt x="1568" y="4471"/>
                    <a:pt x="1435" y="4237"/>
                  </a:cubicBezTo>
                  <a:cubicBezTo>
                    <a:pt x="1301" y="4070"/>
                    <a:pt x="1201" y="3870"/>
                    <a:pt x="1168" y="3637"/>
                  </a:cubicBezTo>
                  <a:cubicBezTo>
                    <a:pt x="968" y="2469"/>
                    <a:pt x="1334" y="1268"/>
                    <a:pt x="2202" y="435"/>
                  </a:cubicBezTo>
                  <a:cubicBezTo>
                    <a:pt x="2435" y="168"/>
                    <a:pt x="2735" y="34"/>
                    <a:pt x="3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3052474" y="2088796"/>
              <a:ext cx="63409" cy="89019"/>
            </a:xfrm>
            <a:custGeom>
              <a:avLst/>
              <a:gdLst/>
              <a:ahLst/>
              <a:cxnLst/>
              <a:rect l="l" t="t" r="r" b="b"/>
              <a:pathLst>
                <a:path w="3303" h="4637" extrusionOk="0">
                  <a:moveTo>
                    <a:pt x="2135" y="0"/>
                  </a:moveTo>
                  <a:cubicBezTo>
                    <a:pt x="1768" y="0"/>
                    <a:pt x="1468" y="167"/>
                    <a:pt x="1235" y="401"/>
                  </a:cubicBezTo>
                  <a:cubicBezTo>
                    <a:pt x="401" y="1234"/>
                    <a:pt x="1" y="2435"/>
                    <a:pt x="201" y="3636"/>
                  </a:cubicBezTo>
                  <a:cubicBezTo>
                    <a:pt x="234" y="3836"/>
                    <a:pt x="334" y="4036"/>
                    <a:pt x="468" y="4237"/>
                  </a:cubicBezTo>
                  <a:cubicBezTo>
                    <a:pt x="601" y="4470"/>
                    <a:pt x="868" y="4637"/>
                    <a:pt x="1168" y="4637"/>
                  </a:cubicBezTo>
                  <a:cubicBezTo>
                    <a:pt x="1502" y="4637"/>
                    <a:pt x="1835" y="4470"/>
                    <a:pt x="2069" y="4237"/>
                  </a:cubicBezTo>
                  <a:cubicBezTo>
                    <a:pt x="2903" y="3369"/>
                    <a:pt x="3303" y="2168"/>
                    <a:pt x="3103" y="968"/>
                  </a:cubicBezTo>
                  <a:cubicBezTo>
                    <a:pt x="2969" y="401"/>
                    <a:pt x="2636" y="34"/>
                    <a:pt x="22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3053760" y="2060845"/>
              <a:ext cx="185717" cy="169264"/>
            </a:xfrm>
            <a:custGeom>
              <a:avLst/>
              <a:gdLst/>
              <a:ahLst/>
              <a:cxnLst/>
              <a:rect l="l" t="t" r="r" b="b"/>
              <a:pathLst>
                <a:path w="9674" h="8817" extrusionOk="0">
                  <a:moveTo>
                    <a:pt x="4812" y="0"/>
                  </a:moveTo>
                  <a:cubicBezTo>
                    <a:pt x="2820" y="0"/>
                    <a:pt x="1024" y="1367"/>
                    <a:pt x="567" y="3391"/>
                  </a:cubicBezTo>
                  <a:cubicBezTo>
                    <a:pt x="0" y="5759"/>
                    <a:pt x="1468" y="8128"/>
                    <a:pt x="3836" y="8695"/>
                  </a:cubicBezTo>
                  <a:cubicBezTo>
                    <a:pt x="4180" y="8777"/>
                    <a:pt x="4524" y="8817"/>
                    <a:pt x="4863" y="8817"/>
                  </a:cubicBezTo>
                  <a:cubicBezTo>
                    <a:pt x="6854" y="8817"/>
                    <a:pt x="8651" y="7450"/>
                    <a:pt x="9107" y="5426"/>
                  </a:cubicBezTo>
                  <a:cubicBezTo>
                    <a:pt x="9674" y="3057"/>
                    <a:pt x="8206" y="689"/>
                    <a:pt x="5838" y="122"/>
                  </a:cubicBezTo>
                  <a:cubicBezTo>
                    <a:pt x="5494" y="40"/>
                    <a:pt x="5150" y="0"/>
                    <a:pt x="481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3053760" y="2060845"/>
              <a:ext cx="185717" cy="169264"/>
            </a:xfrm>
            <a:custGeom>
              <a:avLst/>
              <a:gdLst/>
              <a:ahLst/>
              <a:cxnLst/>
              <a:rect l="l" t="t" r="r" b="b"/>
              <a:pathLst>
                <a:path w="9674" h="8817" extrusionOk="0">
                  <a:moveTo>
                    <a:pt x="4812" y="0"/>
                  </a:moveTo>
                  <a:cubicBezTo>
                    <a:pt x="2820" y="0"/>
                    <a:pt x="1024" y="1367"/>
                    <a:pt x="567" y="3391"/>
                  </a:cubicBezTo>
                  <a:cubicBezTo>
                    <a:pt x="0" y="5759"/>
                    <a:pt x="1468" y="8128"/>
                    <a:pt x="3836" y="8695"/>
                  </a:cubicBezTo>
                  <a:cubicBezTo>
                    <a:pt x="4180" y="8777"/>
                    <a:pt x="4524" y="8817"/>
                    <a:pt x="4863" y="8817"/>
                  </a:cubicBezTo>
                  <a:cubicBezTo>
                    <a:pt x="6854" y="8817"/>
                    <a:pt x="8651" y="7450"/>
                    <a:pt x="9107" y="5426"/>
                  </a:cubicBezTo>
                  <a:cubicBezTo>
                    <a:pt x="9674" y="3057"/>
                    <a:pt x="8206" y="689"/>
                    <a:pt x="5838" y="122"/>
                  </a:cubicBezTo>
                  <a:cubicBezTo>
                    <a:pt x="5494" y="40"/>
                    <a:pt x="5150" y="0"/>
                    <a:pt x="4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3103712" y="2061900"/>
              <a:ext cx="121674" cy="163313"/>
            </a:xfrm>
            <a:custGeom>
              <a:avLst/>
              <a:gdLst/>
              <a:ahLst/>
              <a:cxnLst/>
              <a:rect l="l" t="t" r="r" b="b"/>
              <a:pathLst>
                <a:path w="6338" h="8507" extrusionOk="0">
                  <a:moveTo>
                    <a:pt x="3002" y="0"/>
                  </a:moveTo>
                  <a:lnTo>
                    <a:pt x="3002" y="0"/>
                  </a:lnTo>
                  <a:cubicBezTo>
                    <a:pt x="4904" y="1034"/>
                    <a:pt x="5771" y="3336"/>
                    <a:pt x="5037" y="5371"/>
                  </a:cubicBezTo>
                  <a:cubicBezTo>
                    <a:pt x="4383" y="7104"/>
                    <a:pt x="2737" y="8208"/>
                    <a:pt x="944" y="8208"/>
                  </a:cubicBezTo>
                  <a:cubicBezTo>
                    <a:pt x="632" y="8208"/>
                    <a:pt x="316" y="8175"/>
                    <a:pt x="0" y="8106"/>
                  </a:cubicBezTo>
                  <a:lnTo>
                    <a:pt x="0" y="8106"/>
                  </a:lnTo>
                  <a:cubicBezTo>
                    <a:pt x="267" y="8273"/>
                    <a:pt x="567" y="8406"/>
                    <a:pt x="834" y="8506"/>
                  </a:cubicBezTo>
                  <a:lnTo>
                    <a:pt x="901" y="8506"/>
                  </a:lnTo>
                  <a:cubicBezTo>
                    <a:pt x="1801" y="8506"/>
                    <a:pt x="2702" y="8273"/>
                    <a:pt x="3469" y="7772"/>
                  </a:cubicBezTo>
                  <a:cubicBezTo>
                    <a:pt x="6138" y="6038"/>
                    <a:pt x="6338" y="2269"/>
                    <a:pt x="3903" y="267"/>
                  </a:cubicBezTo>
                  <a:cubicBezTo>
                    <a:pt x="3603" y="134"/>
                    <a:pt x="3302" y="67"/>
                    <a:pt x="30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3142145" y="2123908"/>
              <a:ext cx="392550" cy="261393"/>
            </a:xfrm>
            <a:custGeom>
              <a:avLst/>
              <a:gdLst/>
              <a:ahLst/>
              <a:cxnLst/>
              <a:rect l="l" t="t" r="r" b="b"/>
              <a:pathLst>
                <a:path w="20448" h="13616" extrusionOk="0">
                  <a:moveTo>
                    <a:pt x="2451" y="1"/>
                  </a:moveTo>
                  <a:cubicBezTo>
                    <a:pt x="834" y="1"/>
                    <a:pt x="0" y="2493"/>
                    <a:pt x="1834" y="3308"/>
                  </a:cubicBezTo>
                  <a:cubicBezTo>
                    <a:pt x="7371" y="5777"/>
                    <a:pt x="12508" y="9112"/>
                    <a:pt x="17012" y="13182"/>
                  </a:cubicBezTo>
                  <a:cubicBezTo>
                    <a:pt x="17312" y="13449"/>
                    <a:pt x="17712" y="13616"/>
                    <a:pt x="18146" y="13616"/>
                  </a:cubicBezTo>
                  <a:lnTo>
                    <a:pt x="18179" y="13616"/>
                  </a:lnTo>
                  <a:cubicBezTo>
                    <a:pt x="19714" y="13616"/>
                    <a:pt x="20447" y="11714"/>
                    <a:pt x="19313" y="10647"/>
                  </a:cubicBezTo>
                  <a:cubicBezTo>
                    <a:pt x="14543" y="6310"/>
                    <a:pt x="9106" y="2775"/>
                    <a:pt x="3202" y="173"/>
                  </a:cubicBezTo>
                  <a:cubicBezTo>
                    <a:pt x="2939" y="54"/>
                    <a:pt x="2686" y="1"/>
                    <a:pt x="24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3457196" y="2319972"/>
              <a:ext cx="103110" cy="103762"/>
            </a:xfrm>
            <a:custGeom>
              <a:avLst/>
              <a:gdLst/>
              <a:ahLst/>
              <a:cxnLst/>
              <a:rect l="l" t="t" r="r" b="b"/>
              <a:pathLst>
                <a:path w="5371" h="5405" extrusionOk="0">
                  <a:moveTo>
                    <a:pt x="2669" y="0"/>
                  </a:moveTo>
                  <a:cubicBezTo>
                    <a:pt x="1201" y="0"/>
                    <a:pt x="0" y="1234"/>
                    <a:pt x="0" y="2702"/>
                  </a:cubicBezTo>
                  <a:cubicBezTo>
                    <a:pt x="0" y="4203"/>
                    <a:pt x="1201" y="5404"/>
                    <a:pt x="2669" y="5404"/>
                  </a:cubicBezTo>
                  <a:cubicBezTo>
                    <a:pt x="4170" y="5404"/>
                    <a:pt x="5371" y="4203"/>
                    <a:pt x="5371" y="2702"/>
                  </a:cubicBezTo>
                  <a:cubicBezTo>
                    <a:pt x="5371" y="1234"/>
                    <a:pt x="4170" y="0"/>
                    <a:pt x="266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3457196" y="2319972"/>
              <a:ext cx="103110" cy="103762"/>
            </a:xfrm>
            <a:custGeom>
              <a:avLst/>
              <a:gdLst/>
              <a:ahLst/>
              <a:cxnLst/>
              <a:rect l="l" t="t" r="r" b="b"/>
              <a:pathLst>
                <a:path w="5371" h="5405" extrusionOk="0">
                  <a:moveTo>
                    <a:pt x="2669" y="0"/>
                  </a:moveTo>
                  <a:cubicBezTo>
                    <a:pt x="1201" y="0"/>
                    <a:pt x="0" y="1234"/>
                    <a:pt x="0" y="2702"/>
                  </a:cubicBezTo>
                  <a:cubicBezTo>
                    <a:pt x="0" y="4203"/>
                    <a:pt x="1201" y="5404"/>
                    <a:pt x="2669" y="5404"/>
                  </a:cubicBezTo>
                  <a:cubicBezTo>
                    <a:pt x="4170" y="5404"/>
                    <a:pt x="5371" y="4203"/>
                    <a:pt x="5371" y="2702"/>
                  </a:cubicBezTo>
                  <a:cubicBezTo>
                    <a:pt x="5371" y="1234"/>
                    <a:pt x="4170" y="0"/>
                    <a:pt x="2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494765" y="2381999"/>
              <a:ext cx="75158" cy="81436"/>
            </a:xfrm>
            <a:custGeom>
              <a:avLst/>
              <a:gdLst/>
              <a:ahLst/>
              <a:cxnLst/>
              <a:rect l="l" t="t" r="r" b="b"/>
              <a:pathLst>
                <a:path w="3915" h="4242" extrusionOk="0">
                  <a:moveTo>
                    <a:pt x="671" y="0"/>
                  </a:moveTo>
                  <a:cubicBezTo>
                    <a:pt x="239" y="0"/>
                    <a:pt x="1" y="707"/>
                    <a:pt x="512" y="905"/>
                  </a:cubicBezTo>
                  <a:cubicBezTo>
                    <a:pt x="2313" y="1839"/>
                    <a:pt x="2980" y="3908"/>
                    <a:pt x="2980" y="3941"/>
                  </a:cubicBezTo>
                  <a:cubicBezTo>
                    <a:pt x="3013" y="4108"/>
                    <a:pt x="3214" y="4241"/>
                    <a:pt x="3414" y="4241"/>
                  </a:cubicBezTo>
                  <a:cubicBezTo>
                    <a:pt x="3447" y="4241"/>
                    <a:pt x="3480" y="4241"/>
                    <a:pt x="3547" y="4208"/>
                  </a:cubicBezTo>
                  <a:cubicBezTo>
                    <a:pt x="3781" y="4141"/>
                    <a:pt x="3914" y="3874"/>
                    <a:pt x="3847" y="3641"/>
                  </a:cubicBezTo>
                  <a:cubicBezTo>
                    <a:pt x="3814" y="3541"/>
                    <a:pt x="3080" y="1172"/>
                    <a:pt x="912" y="72"/>
                  </a:cubicBezTo>
                  <a:cubicBezTo>
                    <a:pt x="828" y="22"/>
                    <a:pt x="746" y="0"/>
                    <a:pt x="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521334" y="2371479"/>
              <a:ext cx="74832" cy="75945"/>
            </a:xfrm>
            <a:custGeom>
              <a:avLst/>
              <a:gdLst/>
              <a:ahLst/>
              <a:cxnLst/>
              <a:rect l="l" t="t" r="r" b="b"/>
              <a:pathLst>
                <a:path w="3898" h="3956" extrusionOk="0">
                  <a:moveTo>
                    <a:pt x="677" y="0"/>
                  </a:moveTo>
                  <a:cubicBezTo>
                    <a:pt x="237" y="0"/>
                    <a:pt x="0" y="656"/>
                    <a:pt x="462" y="886"/>
                  </a:cubicBezTo>
                  <a:cubicBezTo>
                    <a:pt x="1596" y="1487"/>
                    <a:pt x="2463" y="2488"/>
                    <a:pt x="2930" y="3655"/>
                  </a:cubicBezTo>
                  <a:cubicBezTo>
                    <a:pt x="2997" y="3855"/>
                    <a:pt x="3164" y="3955"/>
                    <a:pt x="3364" y="3955"/>
                  </a:cubicBezTo>
                  <a:cubicBezTo>
                    <a:pt x="3431" y="3955"/>
                    <a:pt x="3464" y="3955"/>
                    <a:pt x="3531" y="3922"/>
                  </a:cubicBezTo>
                  <a:cubicBezTo>
                    <a:pt x="3764" y="3855"/>
                    <a:pt x="3898" y="3588"/>
                    <a:pt x="3798" y="3355"/>
                  </a:cubicBezTo>
                  <a:cubicBezTo>
                    <a:pt x="3264" y="1954"/>
                    <a:pt x="2230" y="786"/>
                    <a:pt x="896" y="52"/>
                  </a:cubicBezTo>
                  <a:cubicBezTo>
                    <a:pt x="819" y="16"/>
                    <a:pt x="746" y="0"/>
                    <a:pt x="6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3537422" y="2353549"/>
              <a:ext cx="79247" cy="71453"/>
            </a:xfrm>
            <a:custGeom>
              <a:avLst/>
              <a:gdLst/>
              <a:ahLst/>
              <a:cxnLst/>
              <a:rect l="l" t="t" r="r" b="b"/>
              <a:pathLst>
                <a:path w="4128" h="3722" extrusionOk="0">
                  <a:moveTo>
                    <a:pt x="673" y="0"/>
                  </a:moveTo>
                  <a:cubicBezTo>
                    <a:pt x="234" y="0"/>
                    <a:pt x="1" y="656"/>
                    <a:pt x="491" y="886"/>
                  </a:cubicBezTo>
                  <a:cubicBezTo>
                    <a:pt x="1592" y="1487"/>
                    <a:pt x="2559" y="2387"/>
                    <a:pt x="3193" y="3488"/>
                  </a:cubicBezTo>
                  <a:cubicBezTo>
                    <a:pt x="3293" y="3622"/>
                    <a:pt x="3427" y="3722"/>
                    <a:pt x="3627" y="3722"/>
                  </a:cubicBezTo>
                  <a:cubicBezTo>
                    <a:pt x="3694" y="3722"/>
                    <a:pt x="3760" y="3688"/>
                    <a:pt x="3827" y="3655"/>
                  </a:cubicBezTo>
                  <a:cubicBezTo>
                    <a:pt x="4060" y="3555"/>
                    <a:pt x="4127" y="3255"/>
                    <a:pt x="4027" y="3021"/>
                  </a:cubicBezTo>
                  <a:cubicBezTo>
                    <a:pt x="3293" y="1754"/>
                    <a:pt x="2192" y="720"/>
                    <a:pt x="892" y="52"/>
                  </a:cubicBezTo>
                  <a:cubicBezTo>
                    <a:pt x="815" y="16"/>
                    <a:pt x="741" y="0"/>
                    <a:pt x="6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3"/>
            <p:cNvSpPr/>
            <p:nvPr/>
          </p:nvSpPr>
          <p:spPr>
            <a:xfrm>
              <a:off x="3443738" y="2382633"/>
              <a:ext cx="37493" cy="73104"/>
            </a:xfrm>
            <a:custGeom>
              <a:avLst/>
              <a:gdLst/>
              <a:ahLst/>
              <a:cxnLst/>
              <a:rect l="l" t="t" r="r" b="b"/>
              <a:pathLst>
                <a:path w="1953" h="3808" extrusionOk="0">
                  <a:moveTo>
                    <a:pt x="1323" y="1"/>
                  </a:moveTo>
                  <a:cubicBezTo>
                    <a:pt x="1198" y="1"/>
                    <a:pt x="1070" y="51"/>
                    <a:pt x="968" y="172"/>
                  </a:cubicBezTo>
                  <a:cubicBezTo>
                    <a:pt x="334" y="1106"/>
                    <a:pt x="1" y="2240"/>
                    <a:pt x="67" y="3374"/>
                  </a:cubicBezTo>
                  <a:cubicBezTo>
                    <a:pt x="101" y="3608"/>
                    <a:pt x="301" y="3775"/>
                    <a:pt x="534" y="3775"/>
                  </a:cubicBezTo>
                  <a:lnTo>
                    <a:pt x="568" y="3808"/>
                  </a:lnTo>
                  <a:cubicBezTo>
                    <a:pt x="835" y="3775"/>
                    <a:pt x="1035" y="3574"/>
                    <a:pt x="1001" y="3308"/>
                  </a:cubicBezTo>
                  <a:cubicBezTo>
                    <a:pt x="968" y="2374"/>
                    <a:pt x="1202" y="1473"/>
                    <a:pt x="1735" y="706"/>
                  </a:cubicBezTo>
                  <a:cubicBezTo>
                    <a:pt x="1952" y="344"/>
                    <a:pt x="1647" y="1"/>
                    <a:pt x="13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3"/>
            <p:cNvSpPr/>
            <p:nvPr/>
          </p:nvSpPr>
          <p:spPr>
            <a:xfrm>
              <a:off x="2361517" y="1547043"/>
              <a:ext cx="242080" cy="251430"/>
            </a:xfrm>
            <a:custGeom>
              <a:avLst/>
              <a:gdLst/>
              <a:ahLst/>
              <a:cxnLst/>
              <a:rect l="l" t="t" r="r" b="b"/>
              <a:pathLst>
                <a:path w="12610" h="13097" extrusionOk="0">
                  <a:moveTo>
                    <a:pt x="7215" y="1"/>
                  </a:moveTo>
                  <a:cubicBezTo>
                    <a:pt x="6896" y="1"/>
                    <a:pt x="6559" y="22"/>
                    <a:pt x="6205" y="67"/>
                  </a:cubicBezTo>
                  <a:cubicBezTo>
                    <a:pt x="1068" y="701"/>
                    <a:pt x="0" y="6138"/>
                    <a:pt x="2202" y="11775"/>
                  </a:cubicBezTo>
                  <a:cubicBezTo>
                    <a:pt x="2531" y="12584"/>
                    <a:pt x="3317" y="13096"/>
                    <a:pt x="4175" y="13096"/>
                  </a:cubicBezTo>
                  <a:cubicBezTo>
                    <a:pt x="4272" y="13096"/>
                    <a:pt x="4371" y="13090"/>
                    <a:pt x="4470" y="13076"/>
                  </a:cubicBezTo>
                  <a:lnTo>
                    <a:pt x="7239" y="12609"/>
                  </a:lnTo>
                  <a:cubicBezTo>
                    <a:pt x="8073" y="12476"/>
                    <a:pt x="8740" y="11875"/>
                    <a:pt x="8940" y="11041"/>
                  </a:cubicBezTo>
                  <a:lnTo>
                    <a:pt x="9540" y="8706"/>
                  </a:lnTo>
                  <a:cubicBezTo>
                    <a:pt x="9841" y="7572"/>
                    <a:pt x="10775" y="6671"/>
                    <a:pt x="11942" y="6471"/>
                  </a:cubicBezTo>
                  <a:cubicBezTo>
                    <a:pt x="12342" y="6405"/>
                    <a:pt x="12609" y="6071"/>
                    <a:pt x="12609" y="5704"/>
                  </a:cubicBezTo>
                  <a:cubicBezTo>
                    <a:pt x="12609" y="3659"/>
                    <a:pt x="11400" y="1"/>
                    <a:pt x="721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2361517" y="1547043"/>
              <a:ext cx="242080" cy="251430"/>
            </a:xfrm>
            <a:custGeom>
              <a:avLst/>
              <a:gdLst/>
              <a:ahLst/>
              <a:cxnLst/>
              <a:rect l="l" t="t" r="r" b="b"/>
              <a:pathLst>
                <a:path w="12610" h="13097" extrusionOk="0">
                  <a:moveTo>
                    <a:pt x="7215" y="1"/>
                  </a:moveTo>
                  <a:cubicBezTo>
                    <a:pt x="6896" y="1"/>
                    <a:pt x="6559" y="22"/>
                    <a:pt x="6205" y="67"/>
                  </a:cubicBezTo>
                  <a:cubicBezTo>
                    <a:pt x="1068" y="701"/>
                    <a:pt x="0" y="6138"/>
                    <a:pt x="2202" y="11775"/>
                  </a:cubicBezTo>
                  <a:cubicBezTo>
                    <a:pt x="2531" y="12584"/>
                    <a:pt x="3317" y="13096"/>
                    <a:pt x="4175" y="13096"/>
                  </a:cubicBezTo>
                  <a:cubicBezTo>
                    <a:pt x="4272" y="13096"/>
                    <a:pt x="4371" y="13090"/>
                    <a:pt x="4470" y="13076"/>
                  </a:cubicBezTo>
                  <a:lnTo>
                    <a:pt x="7239" y="12609"/>
                  </a:lnTo>
                  <a:cubicBezTo>
                    <a:pt x="8073" y="12476"/>
                    <a:pt x="8740" y="11875"/>
                    <a:pt x="8940" y="11041"/>
                  </a:cubicBezTo>
                  <a:lnTo>
                    <a:pt x="9540" y="8706"/>
                  </a:lnTo>
                  <a:cubicBezTo>
                    <a:pt x="9841" y="7572"/>
                    <a:pt x="10775" y="6671"/>
                    <a:pt x="11942" y="6471"/>
                  </a:cubicBezTo>
                  <a:cubicBezTo>
                    <a:pt x="12342" y="6405"/>
                    <a:pt x="12609" y="6071"/>
                    <a:pt x="12609" y="5704"/>
                  </a:cubicBezTo>
                  <a:cubicBezTo>
                    <a:pt x="12609" y="3659"/>
                    <a:pt x="11400" y="1"/>
                    <a:pt x="7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2387127" y="1547676"/>
              <a:ext cx="201727" cy="251046"/>
            </a:xfrm>
            <a:custGeom>
              <a:avLst/>
              <a:gdLst/>
              <a:ahLst/>
              <a:cxnLst/>
              <a:rect l="l" t="t" r="r" b="b"/>
              <a:pathLst>
                <a:path w="10508" h="13077" extrusionOk="0">
                  <a:moveTo>
                    <a:pt x="4637" y="301"/>
                  </a:moveTo>
                  <a:cubicBezTo>
                    <a:pt x="5171" y="301"/>
                    <a:pt x="5705" y="401"/>
                    <a:pt x="6238" y="601"/>
                  </a:cubicBezTo>
                  <a:cubicBezTo>
                    <a:pt x="6839" y="834"/>
                    <a:pt x="7372" y="1168"/>
                    <a:pt x="7873" y="1568"/>
                  </a:cubicBezTo>
                  <a:cubicBezTo>
                    <a:pt x="7406" y="1568"/>
                    <a:pt x="6972" y="1668"/>
                    <a:pt x="6572" y="1802"/>
                  </a:cubicBezTo>
                  <a:cubicBezTo>
                    <a:pt x="5304" y="2202"/>
                    <a:pt x="4270" y="3136"/>
                    <a:pt x="3703" y="4370"/>
                  </a:cubicBezTo>
                  <a:cubicBezTo>
                    <a:pt x="3536" y="4737"/>
                    <a:pt x="3136" y="4971"/>
                    <a:pt x="2736" y="4971"/>
                  </a:cubicBezTo>
                  <a:cubicBezTo>
                    <a:pt x="2202" y="4971"/>
                    <a:pt x="1702" y="4871"/>
                    <a:pt x="1201" y="4704"/>
                  </a:cubicBezTo>
                  <a:cubicBezTo>
                    <a:pt x="1468" y="3603"/>
                    <a:pt x="2002" y="2536"/>
                    <a:pt x="2769" y="1668"/>
                  </a:cubicBezTo>
                  <a:cubicBezTo>
                    <a:pt x="3269" y="1068"/>
                    <a:pt x="3903" y="601"/>
                    <a:pt x="4637" y="301"/>
                  </a:cubicBezTo>
                  <a:close/>
                  <a:moveTo>
                    <a:pt x="5471" y="0"/>
                  </a:moveTo>
                  <a:cubicBezTo>
                    <a:pt x="5271" y="0"/>
                    <a:pt x="5071" y="34"/>
                    <a:pt x="4837" y="34"/>
                  </a:cubicBezTo>
                  <a:cubicBezTo>
                    <a:pt x="4370" y="100"/>
                    <a:pt x="3903" y="201"/>
                    <a:pt x="3436" y="367"/>
                  </a:cubicBezTo>
                  <a:cubicBezTo>
                    <a:pt x="3603" y="334"/>
                    <a:pt x="3770" y="334"/>
                    <a:pt x="3903" y="301"/>
                  </a:cubicBezTo>
                  <a:lnTo>
                    <a:pt x="3903" y="301"/>
                  </a:lnTo>
                  <a:cubicBezTo>
                    <a:pt x="3370" y="634"/>
                    <a:pt x="2903" y="1034"/>
                    <a:pt x="2502" y="1501"/>
                  </a:cubicBezTo>
                  <a:cubicBezTo>
                    <a:pt x="1735" y="2402"/>
                    <a:pt x="1168" y="3470"/>
                    <a:pt x="901" y="4637"/>
                  </a:cubicBezTo>
                  <a:cubicBezTo>
                    <a:pt x="601" y="4504"/>
                    <a:pt x="334" y="4370"/>
                    <a:pt x="67" y="4203"/>
                  </a:cubicBezTo>
                  <a:cubicBezTo>
                    <a:pt x="34" y="4303"/>
                    <a:pt x="0" y="4404"/>
                    <a:pt x="0" y="4537"/>
                  </a:cubicBezTo>
                  <a:cubicBezTo>
                    <a:pt x="267" y="4670"/>
                    <a:pt x="534" y="4837"/>
                    <a:pt x="834" y="4937"/>
                  </a:cubicBezTo>
                  <a:cubicBezTo>
                    <a:pt x="801" y="5104"/>
                    <a:pt x="768" y="5271"/>
                    <a:pt x="734" y="5438"/>
                  </a:cubicBezTo>
                  <a:cubicBezTo>
                    <a:pt x="534" y="6872"/>
                    <a:pt x="534" y="8306"/>
                    <a:pt x="801" y="9741"/>
                  </a:cubicBezTo>
                  <a:cubicBezTo>
                    <a:pt x="901" y="10475"/>
                    <a:pt x="1101" y="11208"/>
                    <a:pt x="1368" y="11942"/>
                  </a:cubicBezTo>
                  <a:cubicBezTo>
                    <a:pt x="1535" y="12276"/>
                    <a:pt x="1735" y="12609"/>
                    <a:pt x="1969" y="12910"/>
                  </a:cubicBezTo>
                  <a:cubicBezTo>
                    <a:pt x="2135" y="12976"/>
                    <a:pt x="2302" y="13043"/>
                    <a:pt x="2502" y="13076"/>
                  </a:cubicBezTo>
                  <a:cubicBezTo>
                    <a:pt x="2135" y="12709"/>
                    <a:pt x="1868" y="12276"/>
                    <a:pt x="1668" y="11809"/>
                  </a:cubicBezTo>
                  <a:cubicBezTo>
                    <a:pt x="1401" y="11142"/>
                    <a:pt x="1201" y="10441"/>
                    <a:pt x="1101" y="9707"/>
                  </a:cubicBezTo>
                  <a:cubicBezTo>
                    <a:pt x="868" y="8306"/>
                    <a:pt x="834" y="6872"/>
                    <a:pt x="1035" y="5504"/>
                  </a:cubicBezTo>
                  <a:cubicBezTo>
                    <a:pt x="1068" y="5338"/>
                    <a:pt x="1101" y="5204"/>
                    <a:pt x="1135" y="5071"/>
                  </a:cubicBezTo>
                  <a:cubicBezTo>
                    <a:pt x="1635" y="5237"/>
                    <a:pt x="2169" y="5338"/>
                    <a:pt x="2702" y="5338"/>
                  </a:cubicBezTo>
                  <a:lnTo>
                    <a:pt x="2736" y="5338"/>
                  </a:lnTo>
                  <a:cubicBezTo>
                    <a:pt x="3303" y="5338"/>
                    <a:pt x="3770" y="5037"/>
                    <a:pt x="4003" y="4537"/>
                  </a:cubicBezTo>
                  <a:cubicBezTo>
                    <a:pt x="4504" y="3403"/>
                    <a:pt x="5471" y="2536"/>
                    <a:pt x="6672" y="2135"/>
                  </a:cubicBezTo>
                  <a:cubicBezTo>
                    <a:pt x="7089" y="1996"/>
                    <a:pt x="7506" y="1927"/>
                    <a:pt x="7942" y="1927"/>
                  </a:cubicBezTo>
                  <a:cubicBezTo>
                    <a:pt x="8029" y="1927"/>
                    <a:pt x="8117" y="1930"/>
                    <a:pt x="8206" y="1935"/>
                  </a:cubicBezTo>
                  <a:cubicBezTo>
                    <a:pt x="8473" y="2235"/>
                    <a:pt x="8740" y="2536"/>
                    <a:pt x="8940" y="2869"/>
                  </a:cubicBezTo>
                  <a:cubicBezTo>
                    <a:pt x="9641" y="4070"/>
                    <a:pt x="9908" y="5471"/>
                    <a:pt x="9674" y="6839"/>
                  </a:cubicBezTo>
                  <a:cubicBezTo>
                    <a:pt x="9774" y="6772"/>
                    <a:pt x="9908" y="6739"/>
                    <a:pt x="10008" y="6672"/>
                  </a:cubicBezTo>
                  <a:cubicBezTo>
                    <a:pt x="10174" y="5304"/>
                    <a:pt x="9908" y="3903"/>
                    <a:pt x="9207" y="2702"/>
                  </a:cubicBezTo>
                  <a:cubicBezTo>
                    <a:pt x="9040" y="2435"/>
                    <a:pt x="8840" y="2169"/>
                    <a:pt x="8640" y="1935"/>
                  </a:cubicBezTo>
                  <a:lnTo>
                    <a:pt x="8640" y="1935"/>
                  </a:lnTo>
                  <a:cubicBezTo>
                    <a:pt x="9307" y="2035"/>
                    <a:pt x="9941" y="2269"/>
                    <a:pt x="10508" y="2669"/>
                  </a:cubicBezTo>
                  <a:cubicBezTo>
                    <a:pt x="10408" y="2469"/>
                    <a:pt x="10274" y="2269"/>
                    <a:pt x="10174" y="2102"/>
                  </a:cubicBezTo>
                  <a:cubicBezTo>
                    <a:pt x="9574" y="1802"/>
                    <a:pt x="8940" y="1635"/>
                    <a:pt x="8306" y="1568"/>
                  </a:cubicBezTo>
                  <a:cubicBezTo>
                    <a:pt x="7739" y="1034"/>
                    <a:pt x="7072" y="601"/>
                    <a:pt x="6305" y="334"/>
                  </a:cubicBezTo>
                  <a:cubicBezTo>
                    <a:pt x="5971" y="201"/>
                    <a:pt x="5604" y="100"/>
                    <a:pt x="5238" y="67"/>
                  </a:cubicBezTo>
                  <a:lnTo>
                    <a:pt x="54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3"/>
            <p:cNvSpPr/>
            <p:nvPr/>
          </p:nvSpPr>
          <p:spPr>
            <a:xfrm>
              <a:off x="2381368" y="1644374"/>
              <a:ext cx="149798" cy="81839"/>
            </a:xfrm>
            <a:custGeom>
              <a:avLst/>
              <a:gdLst/>
              <a:ahLst/>
              <a:cxnLst/>
              <a:rect l="l" t="t" r="r" b="b"/>
              <a:pathLst>
                <a:path w="7803" h="4263" extrusionOk="0">
                  <a:moveTo>
                    <a:pt x="167" y="0"/>
                  </a:moveTo>
                  <a:cubicBezTo>
                    <a:pt x="0" y="1201"/>
                    <a:pt x="34" y="2402"/>
                    <a:pt x="267" y="3603"/>
                  </a:cubicBezTo>
                  <a:cubicBezTo>
                    <a:pt x="968" y="4003"/>
                    <a:pt x="1735" y="4203"/>
                    <a:pt x="2502" y="4237"/>
                  </a:cubicBezTo>
                  <a:cubicBezTo>
                    <a:pt x="2761" y="4254"/>
                    <a:pt x="3019" y="4262"/>
                    <a:pt x="3277" y="4262"/>
                  </a:cubicBezTo>
                  <a:cubicBezTo>
                    <a:pt x="4018" y="4262"/>
                    <a:pt x="4753" y="4194"/>
                    <a:pt x="5471" y="4070"/>
                  </a:cubicBezTo>
                  <a:cubicBezTo>
                    <a:pt x="6438" y="3870"/>
                    <a:pt x="7205" y="3203"/>
                    <a:pt x="7506" y="2269"/>
                  </a:cubicBezTo>
                  <a:cubicBezTo>
                    <a:pt x="7606" y="2002"/>
                    <a:pt x="7672" y="1735"/>
                    <a:pt x="7739" y="1435"/>
                  </a:cubicBezTo>
                  <a:cubicBezTo>
                    <a:pt x="7803" y="1117"/>
                    <a:pt x="7563" y="799"/>
                    <a:pt x="7252" y="799"/>
                  </a:cubicBezTo>
                  <a:cubicBezTo>
                    <a:pt x="7236" y="799"/>
                    <a:pt x="7221" y="799"/>
                    <a:pt x="7205" y="801"/>
                  </a:cubicBezTo>
                  <a:cubicBezTo>
                    <a:pt x="6360" y="890"/>
                    <a:pt x="5530" y="934"/>
                    <a:pt x="4695" y="934"/>
                  </a:cubicBezTo>
                  <a:cubicBezTo>
                    <a:pt x="4277" y="934"/>
                    <a:pt x="3859" y="923"/>
                    <a:pt x="3436" y="901"/>
                  </a:cubicBezTo>
                  <a:cubicBezTo>
                    <a:pt x="2802" y="868"/>
                    <a:pt x="2168" y="801"/>
                    <a:pt x="1535" y="634"/>
                  </a:cubicBezTo>
                  <a:cubicBezTo>
                    <a:pt x="1034" y="501"/>
                    <a:pt x="601" y="301"/>
                    <a:pt x="1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3"/>
            <p:cNvSpPr/>
            <p:nvPr/>
          </p:nvSpPr>
          <p:spPr>
            <a:xfrm>
              <a:off x="2558100" y="2375031"/>
              <a:ext cx="145383" cy="470070"/>
            </a:xfrm>
            <a:custGeom>
              <a:avLst/>
              <a:gdLst/>
              <a:ahLst/>
              <a:cxnLst/>
              <a:rect l="l" t="t" r="r" b="b"/>
              <a:pathLst>
                <a:path w="7573" h="24486" extrusionOk="0">
                  <a:moveTo>
                    <a:pt x="668" y="1"/>
                  </a:moveTo>
                  <a:cubicBezTo>
                    <a:pt x="1" y="10475"/>
                    <a:pt x="601" y="23518"/>
                    <a:pt x="601" y="23518"/>
                  </a:cubicBezTo>
                  <a:lnTo>
                    <a:pt x="4437" y="24485"/>
                  </a:lnTo>
                  <a:cubicBezTo>
                    <a:pt x="6038" y="18981"/>
                    <a:pt x="7073" y="13310"/>
                    <a:pt x="7573" y="7606"/>
                  </a:cubicBezTo>
                  <a:lnTo>
                    <a:pt x="6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2540169" y="2812407"/>
              <a:ext cx="142829" cy="365501"/>
            </a:xfrm>
            <a:custGeom>
              <a:avLst/>
              <a:gdLst/>
              <a:ahLst/>
              <a:cxnLst/>
              <a:rect l="l" t="t" r="r" b="b"/>
              <a:pathLst>
                <a:path w="7440" h="19039" extrusionOk="0">
                  <a:moveTo>
                    <a:pt x="4371" y="1"/>
                  </a:moveTo>
                  <a:lnTo>
                    <a:pt x="1635" y="234"/>
                  </a:lnTo>
                  <a:lnTo>
                    <a:pt x="1" y="16946"/>
                  </a:lnTo>
                  <a:lnTo>
                    <a:pt x="468" y="16346"/>
                  </a:lnTo>
                  <a:cubicBezTo>
                    <a:pt x="624" y="16112"/>
                    <a:pt x="901" y="15979"/>
                    <a:pt x="1189" y="15979"/>
                  </a:cubicBezTo>
                  <a:cubicBezTo>
                    <a:pt x="1271" y="15979"/>
                    <a:pt x="1354" y="15990"/>
                    <a:pt x="1435" y="16012"/>
                  </a:cubicBezTo>
                  <a:lnTo>
                    <a:pt x="1669" y="16079"/>
                  </a:lnTo>
                  <a:cubicBezTo>
                    <a:pt x="2269" y="16212"/>
                    <a:pt x="2769" y="16613"/>
                    <a:pt x="3103" y="17146"/>
                  </a:cubicBezTo>
                  <a:lnTo>
                    <a:pt x="3837" y="18414"/>
                  </a:lnTo>
                  <a:cubicBezTo>
                    <a:pt x="4058" y="18808"/>
                    <a:pt x="4461" y="19038"/>
                    <a:pt x="4885" y="19038"/>
                  </a:cubicBezTo>
                  <a:cubicBezTo>
                    <a:pt x="5036" y="19038"/>
                    <a:pt x="5189" y="19009"/>
                    <a:pt x="5338" y="18948"/>
                  </a:cubicBezTo>
                  <a:lnTo>
                    <a:pt x="5371" y="18914"/>
                  </a:lnTo>
                  <a:cubicBezTo>
                    <a:pt x="6072" y="18648"/>
                    <a:pt x="6706" y="18214"/>
                    <a:pt x="7206" y="17647"/>
                  </a:cubicBezTo>
                  <a:lnTo>
                    <a:pt x="7439" y="17380"/>
                  </a:lnTo>
                  <a:lnTo>
                    <a:pt x="5805" y="1969"/>
                  </a:lnTo>
                  <a:cubicBezTo>
                    <a:pt x="5772" y="1502"/>
                    <a:pt x="5538" y="1068"/>
                    <a:pt x="5205" y="768"/>
                  </a:cubicBezTo>
                  <a:lnTo>
                    <a:pt x="437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2540169" y="2812407"/>
              <a:ext cx="142829" cy="365501"/>
            </a:xfrm>
            <a:custGeom>
              <a:avLst/>
              <a:gdLst/>
              <a:ahLst/>
              <a:cxnLst/>
              <a:rect l="l" t="t" r="r" b="b"/>
              <a:pathLst>
                <a:path w="7440" h="19039" extrusionOk="0">
                  <a:moveTo>
                    <a:pt x="4371" y="1"/>
                  </a:moveTo>
                  <a:lnTo>
                    <a:pt x="1635" y="234"/>
                  </a:lnTo>
                  <a:lnTo>
                    <a:pt x="1" y="16946"/>
                  </a:lnTo>
                  <a:lnTo>
                    <a:pt x="468" y="16346"/>
                  </a:lnTo>
                  <a:cubicBezTo>
                    <a:pt x="624" y="16112"/>
                    <a:pt x="901" y="15979"/>
                    <a:pt x="1189" y="15979"/>
                  </a:cubicBezTo>
                  <a:cubicBezTo>
                    <a:pt x="1271" y="15979"/>
                    <a:pt x="1354" y="15990"/>
                    <a:pt x="1435" y="16012"/>
                  </a:cubicBezTo>
                  <a:lnTo>
                    <a:pt x="1669" y="16079"/>
                  </a:lnTo>
                  <a:cubicBezTo>
                    <a:pt x="2269" y="16212"/>
                    <a:pt x="2769" y="16613"/>
                    <a:pt x="3103" y="17146"/>
                  </a:cubicBezTo>
                  <a:lnTo>
                    <a:pt x="3837" y="18414"/>
                  </a:lnTo>
                  <a:cubicBezTo>
                    <a:pt x="4058" y="18808"/>
                    <a:pt x="4461" y="19038"/>
                    <a:pt x="4885" y="19038"/>
                  </a:cubicBezTo>
                  <a:cubicBezTo>
                    <a:pt x="5036" y="19038"/>
                    <a:pt x="5189" y="19009"/>
                    <a:pt x="5338" y="18948"/>
                  </a:cubicBezTo>
                  <a:lnTo>
                    <a:pt x="5371" y="18914"/>
                  </a:lnTo>
                  <a:cubicBezTo>
                    <a:pt x="6072" y="18648"/>
                    <a:pt x="6706" y="18214"/>
                    <a:pt x="7206" y="17647"/>
                  </a:cubicBezTo>
                  <a:lnTo>
                    <a:pt x="7439" y="17380"/>
                  </a:lnTo>
                  <a:lnTo>
                    <a:pt x="5805" y="1969"/>
                  </a:lnTo>
                  <a:cubicBezTo>
                    <a:pt x="5772" y="1502"/>
                    <a:pt x="5538" y="1068"/>
                    <a:pt x="5205" y="768"/>
                  </a:cubicBezTo>
                  <a:lnTo>
                    <a:pt x="4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2439632" y="3175509"/>
              <a:ext cx="242080" cy="77174"/>
            </a:xfrm>
            <a:custGeom>
              <a:avLst/>
              <a:gdLst/>
              <a:ahLst/>
              <a:cxnLst/>
              <a:rect l="l" t="t" r="r" b="b"/>
              <a:pathLst>
                <a:path w="12610" h="4020" extrusionOk="0">
                  <a:moveTo>
                    <a:pt x="12543" y="0"/>
                  </a:moveTo>
                  <a:cubicBezTo>
                    <a:pt x="12510" y="167"/>
                    <a:pt x="12410" y="334"/>
                    <a:pt x="12243" y="467"/>
                  </a:cubicBezTo>
                  <a:cubicBezTo>
                    <a:pt x="11609" y="901"/>
                    <a:pt x="10909" y="1168"/>
                    <a:pt x="10141" y="1268"/>
                  </a:cubicBezTo>
                  <a:lnTo>
                    <a:pt x="9574" y="1301"/>
                  </a:lnTo>
                  <a:cubicBezTo>
                    <a:pt x="8907" y="1401"/>
                    <a:pt x="8307" y="1602"/>
                    <a:pt x="7740" y="1935"/>
                  </a:cubicBezTo>
                  <a:lnTo>
                    <a:pt x="6706" y="2536"/>
                  </a:lnTo>
                  <a:cubicBezTo>
                    <a:pt x="5706" y="3128"/>
                    <a:pt x="4583" y="3433"/>
                    <a:pt x="3451" y="3433"/>
                  </a:cubicBezTo>
                  <a:cubicBezTo>
                    <a:pt x="2543" y="3433"/>
                    <a:pt x="1629" y="3237"/>
                    <a:pt x="768" y="2836"/>
                  </a:cubicBezTo>
                  <a:lnTo>
                    <a:pt x="434" y="2669"/>
                  </a:lnTo>
                  <a:cubicBezTo>
                    <a:pt x="168" y="2569"/>
                    <a:pt x="1" y="2302"/>
                    <a:pt x="1" y="2002"/>
                  </a:cubicBezTo>
                  <a:lnTo>
                    <a:pt x="1" y="2602"/>
                  </a:lnTo>
                  <a:cubicBezTo>
                    <a:pt x="1" y="2869"/>
                    <a:pt x="168" y="3136"/>
                    <a:pt x="434" y="3269"/>
                  </a:cubicBezTo>
                  <a:lnTo>
                    <a:pt x="768" y="3436"/>
                  </a:lnTo>
                  <a:cubicBezTo>
                    <a:pt x="1635" y="3825"/>
                    <a:pt x="2556" y="4019"/>
                    <a:pt x="3471" y="4019"/>
                  </a:cubicBezTo>
                  <a:cubicBezTo>
                    <a:pt x="4596" y="4019"/>
                    <a:pt x="5712" y="3725"/>
                    <a:pt x="6706" y="3136"/>
                  </a:cubicBezTo>
                  <a:lnTo>
                    <a:pt x="7740" y="2502"/>
                  </a:lnTo>
                  <a:cubicBezTo>
                    <a:pt x="8307" y="2169"/>
                    <a:pt x="8907" y="1968"/>
                    <a:pt x="9574" y="1902"/>
                  </a:cubicBezTo>
                  <a:lnTo>
                    <a:pt x="10141" y="1835"/>
                  </a:lnTo>
                  <a:cubicBezTo>
                    <a:pt x="10909" y="1768"/>
                    <a:pt x="11609" y="1468"/>
                    <a:pt x="12243" y="1034"/>
                  </a:cubicBezTo>
                  <a:cubicBezTo>
                    <a:pt x="12476" y="868"/>
                    <a:pt x="12610" y="601"/>
                    <a:pt x="12576" y="301"/>
                  </a:cubicBezTo>
                  <a:lnTo>
                    <a:pt x="1254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2438999" y="3119471"/>
              <a:ext cx="241447" cy="121943"/>
            </a:xfrm>
            <a:custGeom>
              <a:avLst/>
              <a:gdLst/>
              <a:ahLst/>
              <a:cxnLst/>
              <a:rect l="l" t="t" r="r" b="b"/>
              <a:pathLst>
                <a:path w="12577" h="6352" extrusionOk="0">
                  <a:moveTo>
                    <a:pt x="6484" y="1"/>
                  </a:moveTo>
                  <a:cubicBezTo>
                    <a:pt x="6175" y="1"/>
                    <a:pt x="5871" y="135"/>
                    <a:pt x="5704" y="384"/>
                  </a:cubicBezTo>
                  <a:lnTo>
                    <a:pt x="5237" y="951"/>
                  </a:lnTo>
                  <a:lnTo>
                    <a:pt x="4103" y="1685"/>
                  </a:lnTo>
                  <a:cubicBezTo>
                    <a:pt x="3069" y="2319"/>
                    <a:pt x="1968" y="2853"/>
                    <a:pt x="801" y="3286"/>
                  </a:cubicBezTo>
                  <a:cubicBezTo>
                    <a:pt x="301" y="3486"/>
                    <a:pt x="0" y="3953"/>
                    <a:pt x="0" y="4454"/>
                  </a:cubicBezTo>
                  <a:lnTo>
                    <a:pt x="0" y="4954"/>
                  </a:lnTo>
                  <a:cubicBezTo>
                    <a:pt x="0" y="5221"/>
                    <a:pt x="167" y="5488"/>
                    <a:pt x="434" y="5621"/>
                  </a:cubicBezTo>
                  <a:lnTo>
                    <a:pt x="801" y="5755"/>
                  </a:lnTo>
                  <a:cubicBezTo>
                    <a:pt x="1647" y="6156"/>
                    <a:pt x="2560" y="6352"/>
                    <a:pt x="3470" y="6352"/>
                  </a:cubicBezTo>
                  <a:cubicBezTo>
                    <a:pt x="4606" y="6352"/>
                    <a:pt x="5739" y="6047"/>
                    <a:pt x="6739" y="5455"/>
                  </a:cubicBezTo>
                  <a:lnTo>
                    <a:pt x="7773" y="4854"/>
                  </a:lnTo>
                  <a:cubicBezTo>
                    <a:pt x="8306" y="4521"/>
                    <a:pt x="8940" y="4320"/>
                    <a:pt x="9574" y="4254"/>
                  </a:cubicBezTo>
                  <a:lnTo>
                    <a:pt x="10174" y="4187"/>
                  </a:lnTo>
                  <a:cubicBezTo>
                    <a:pt x="10908" y="4087"/>
                    <a:pt x="11642" y="3820"/>
                    <a:pt x="12242" y="3386"/>
                  </a:cubicBezTo>
                  <a:cubicBezTo>
                    <a:pt x="12409" y="3286"/>
                    <a:pt x="12509" y="3120"/>
                    <a:pt x="12576" y="2919"/>
                  </a:cubicBezTo>
                  <a:lnTo>
                    <a:pt x="12443" y="1652"/>
                  </a:lnTo>
                  <a:cubicBezTo>
                    <a:pt x="11942" y="2219"/>
                    <a:pt x="11308" y="2686"/>
                    <a:pt x="10608" y="2953"/>
                  </a:cubicBezTo>
                  <a:lnTo>
                    <a:pt x="10575" y="2986"/>
                  </a:lnTo>
                  <a:cubicBezTo>
                    <a:pt x="10437" y="3035"/>
                    <a:pt x="10296" y="3058"/>
                    <a:pt x="10157" y="3058"/>
                  </a:cubicBezTo>
                  <a:cubicBezTo>
                    <a:pt x="9720" y="3058"/>
                    <a:pt x="9301" y="2832"/>
                    <a:pt x="9074" y="2452"/>
                  </a:cubicBezTo>
                  <a:lnTo>
                    <a:pt x="8340" y="1151"/>
                  </a:lnTo>
                  <a:cubicBezTo>
                    <a:pt x="8006" y="618"/>
                    <a:pt x="7506" y="251"/>
                    <a:pt x="6905" y="84"/>
                  </a:cubicBezTo>
                  <a:lnTo>
                    <a:pt x="6672" y="17"/>
                  </a:lnTo>
                  <a:cubicBezTo>
                    <a:pt x="6610" y="6"/>
                    <a:pt x="6547" y="1"/>
                    <a:pt x="64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3"/>
            <p:cNvSpPr/>
            <p:nvPr/>
          </p:nvSpPr>
          <p:spPr>
            <a:xfrm>
              <a:off x="2608704" y="2885416"/>
              <a:ext cx="69802" cy="231176"/>
            </a:xfrm>
            <a:custGeom>
              <a:avLst/>
              <a:gdLst/>
              <a:ahLst/>
              <a:cxnLst/>
              <a:rect l="l" t="t" r="r" b="b"/>
              <a:pathLst>
                <a:path w="3636" h="12042" extrusionOk="0">
                  <a:moveTo>
                    <a:pt x="2435" y="1"/>
                  </a:moveTo>
                  <a:cubicBezTo>
                    <a:pt x="1968" y="468"/>
                    <a:pt x="1401" y="801"/>
                    <a:pt x="801" y="1001"/>
                  </a:cubicBezTo>
                  <a:cubicBezTo>
                    <a:pt x="334" y="1135"/>
                    <a:pt x="0" y="1568"/>
                    <a:pt x="33" y="2069"/>
                  </a:cubicBezTo>
                  <a:lnTo>
                    <a:pt x="867" y="11175"/>
                  </a:lnTo>
                  <a:cubicBezTo>
                    <a:pt x="901" y="11442"/>
                    <a:pt x="1067" y="11709"/>
                    <a:pt x="1301" y="11876"/>
                  </a:cubicBezTo>
                  <a:cubicBezTo>
                    <a:pt x="1461" y="11990"/>
                    <a:pt x="1636" y="12041"/>
                    <a:pt x="1816" y="12041"/>
                  </a:cubicBezTo>
                  <a:cubicBezTo>
                    <a:pt x="1899" y="12041"/>
                    <a:pt x="1984" y="12030"/>
                    <a:pt x="2068" y="12009"/>
                  </a:cubicBezTo>
                  <a:cubicBezTo>
                    <a:pt x="2635" y="11876"/>
                    <a:pt x="3169" y="11642"/>
                    <a:pt x="3636" y="11309"/>
                  </a:cubicBezTo>
                  <a:lnTo>
                    <a:pt x="3603" y="11042"/>
                  </a:lnTo>
                  <a:cubicBezTo>
                    <a:pt x="3136" y="11409"/>
                    <a:pt x="2602" y="11642"/>
                    <a:pt x="2035" y="11809"/>
                  </a:cubicBezTo>
                  <a:cubicBezTo>
                    <a:pt x="1980" y="11817"/>
                    <a:pt x="1926" y="11821"/>
                    <a:pt x="1875" y="11821"/>
                  </a:cubicBezTo>
                  <a:cubicBezTo>
                    <a:pt x="1709" y="11821"/>
                    <a:pt x="1562" y="11778"/>
                    <a:pt x="1434" y="11676"/>
                  </a:cubicBezTo>
                  <a:cubicBezTo>
                    <a:pt x="1234" y="11576"/>
                    <a:pt x="1134" y="11375"/>
                    <a:pt x="1101" y="11142"/>
                  </a:cubicBezTo>
                  <a:lnTo>
                    <a:pt x="267" y="2035"/>
                  </a:lnTo>
                  <a:cubicBezTo>
                    <a:pt x="234" y="1668"/>
                    <a:pt x="500" y="1302"/>
                    <a:pt x="867" y="1201"/>
                  </a:cubicBezTo>
                  <a:cubicBezTo>
                    <a:pt x="1468" y="1035"/>
                    <a:pt x="2001" y="701"/>
                    <a:pt x="2468" y="301"/>
                  </a:cubicBezTo>
                  <a:lnTo>
                    <a:pt x="24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a:off x="2558753" y="2777718"/>
              <a:ext cx="74928" cy="96967"/>
            </a:xfrm>
            <a:custGeom>
              <a:avLst/>
              <a:gdLst/>
              <a:ahLst/>
              <a:cxnLst/>
              <a:rect l="l" t="t" r="r" b="b"/>
              <a:pathLst>
                <a:path w="3903" h="5051" extrusionOk="0">
                  <a:moveTo>
                    <a:pt x="2005" y="0"/>
                  </a:moveTo>
                  <a:cubicBezTo>
                    <a:pt x="1055" y="0"/>
                    <a:pt x="196" y="1035"/>
                    <a:pt x="100" y="2375"/>
                  </a:cubicBezTo>
                  <a:cubicBezTo>
                    <a:pt x="0" y="3776"/>
                    <a:pt x="734" y="4977"/>
                    <a:pt x="1735" y="5044"/>
                  </a:cubicBezTo>
                  <a:cubicBezTo>
                    <a:pt x="1780" y="5048"/>
                    <a:pt x="1825" y="5050"/>
                    <a:pt x="1869" y="5050"/>
                  </a:cubicBezTo>
                  <a:cubicBezTo>
                    <a:pt x="2846" y="5050"/>
                    <a:pt x="3674" y="4015"/>
                    <a:pt x="3770" y="2675"/>
                  </a:cubicBezTo>
                  <a:cubicBezTo>
                    <a:pt x="3903" y="1274"/>
                    <a:pt x="3169" y="73"/>
                    <a:pt x="2135" y="7"/>
                  </a:cubicBezTo>
                  <a:cubicBezTo>
                    <a:pt x="2091" y="2"/>
                    <a:pt x="2048" y="0"/>
                    <a:pt x="20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2438999" y="3192153"/>
              <a:ext cx="83260" cy="49798"/>
            </a:xfrm>
            <a:custGeom>
              <a:avLst/>
              <a:gdLst/>
              <a:ahLst/>
              <a:cxnLst/>
              <a:rect l="l" t="t" r="r" b="b"/>
              <a:pathLst>
                <a:path w="4337" h="2594" extrusionOk="0">
                  <a:moveTo>
                    <a:pt x="201" y="1"/>
                  </a:moveTo>
                  <a:cubicBezTo>
                    <a:pt x="67" y="201"/>
                    <a:pt x="0" y="434"/>
                    <a:pt x="0" y="668"/>
                  </a:cubicBezTo>
                  <a:lnTo>
                    <a:pt x="0" y="1168"/>
                  </a:lnTo>
                  <a:cubicBezTo>
                    <a:pt x="0" y="1435"/>
                    <a:pt x="167" y="1702"/>
                    <a:pt x="434" y="1835"/>
                  </a:cubicBezTo>
                  <a:lnTo>
                    <a:pt x="768" y="2002"/>
                  </a:lnTo>
                  <a:cubicBezTo>
                    <a:pt x="1638" y="2386"/>
                    <a:pt x="2568" y="2594"/>
                    <a:pt x="3497" y="2594"/>
                  </a:cubicBezTo>
                  <a:cubicBezTo>
                    <a:pt x="3777" y="2594"/>
                    <a:pt x="4058" y="2575"/>
                    <a:pt x="4337" y="2536"/>
                  </a:cubicBezTo>
                  <a:cubicBezTo>
                    <a:pt x="3903" y="2469"/>
                    <a:pt x="3470" y="2402"/>
                    <a:pt x="3036" y="2269"/>
                  </a:cubicBezTo>
                  <a:cubicBezTo>
                    <a:pt x="2802" y="2202"/>
                    <a:pt x="2636" y="2002"/>
                    <a:pt x="2602" y="1769"/>
                  </a:cubicBezTo>
                  <a:cubicBezTo>
                    <a:pt x="2569" y="1602"/>
                    <a:pt x="2536" y="1468"/>
                    <a:pt x="2536" y="1302"/>
                  </a:cubicBezTo>
                  <a:cubicBezTo>
                    <a:pt x="2502" y="1068"/>
                    <a:pt x="2335" y="901"/>
                    <a:pt x="2102" y="901"/>
                  </a:cubicBezTo>
                  <a:cubicBezTo>
                    <a:pt x="1401" y="801"/>
                    <a:pt x="734" y="501"/>
                    <a:pt x="20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2438999" y="3192153"/>
              <a:ext cx="83260" cy="49798"/>
            </a:xfrm>
            <a:custGeom>
              <a:avLst/>
              <a:gdLst/>
              <a:ahLst/>
              <a:cxnLst/>
              <a:rect l="l" t="t" r="r" b="b"/>
              <a:pathLst>
                <a:path w="4337" h="2594" extrusionOk="0">
                  <a:moveTo>
                    <a:pt x="201" y="1"/>
                  </a:moveTo>
                  <a:cubicBezTo>
                    <a:pt x="67" y="201"/>
                    <a:pt x="0" y="434"/>
                    <a:pt x="0" y="668"/>
                  </a:cubicBezTo>
                  <a:lnTo>
                    <a:pt x="0" y="1168"/>
                  </a:lnTo>
                  <a:cubicBezTo>
                    <a:pt x="0" y="1435"/>
                    <a:pt x="167" y="1702"/>
                    <a:pt x="434" y="1835"/>
                  </a:cubicBezTo>
                  <a:lnTo>
                    <a:pt x="768" y="2002"/>
                  </a:lnTo>
                  <a:cubicBezTo>
                    <a:pt x="1638" y="2386"/>
                    <a:pt x="2568" y="2594"/>
                    <a:pt x="3497" y="2594"/>
                  </a:cubicBezTo>
                  <a:cubicBezTo>
                    <a:pt x="3777" y="2594"/>
                    <a:pt x="4058" y="2575"/>
                    <a:pt x="4337" y="2536"/>
                  </a:cubicBezTo>
                  <a:cubicBezTo>
                    <a:pt x="3903" y="2469"/>
                    <a:pt x="3470" y="2402"/>
                    <a:pt x="3036" y="2269"/>
                  </a:cubicBezTo>
                  <a:cubicBezTo>
                    <a:pt x="2802" y="2202"/>
                    <a:pt x="2636" y="2002"/>
                    <a:pt x="2602" y="1769"/>
                  </a:cubicBezTo>
                  <a:cubicBezTo>
                    <a:pt x="2569" y="1602"/>
                    <a:pt x="2536" y="1468"/>
                    <a:pt x="2536" y="1302"/>
                  </a:cubicBezTo>
                  <a:cubicBezTo>
                    <a:pt x="2502" y="1068"/>
                    <a:pt x="2335" y="901"/>
                    <a:pt x="2102" y="901"/>
                  </a:cubicBezTo>
                  <a:cubicBezTo>
                    <a:pt x="1401" y="801"/>
                    <a:pt x="734" y="501"/>
                    <a:pt x="20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2558753" y="2777718"/>
              <a:ext cx="74928" cy="96967"/>
            </a:xfrm>
            <a:custGeom>
              <a:avLst/>
              <a:gdLst/>
              <a:ahLst/>
              <a:cxnLst/>
              <a:rect l="l" t="t" r="r" b="b"/>
              <a:pathLst>
                <a:path w="3903" h="5051" extrusionOk="0">
                  <a:moveTo>
                    <a:pt x="2005" y="0"/>
                  </a:moveTo>
                  <a:cubicBezTo>
                    <a:pt x="1055" y="0"/>
                    <a:pt x="196" y="1035"/>
                    <a:pt x="100" y="2375"/>
                  </a:cubicBezTo>
                  <a:cubicBezTo>
                    <a:pt x="0" y="3776"/>
                    <a:pt x="734" y="4977"/>
                    <a:pt x="1735" y="5044"/>
                  </a:cubicBezTo>
                  <a:cubicBezTo>
                    <a:pt x="1780" y="5048"/>
                    <a:pt x="1825" y="5050"/>
                    <a:pt x="1869" y="5050"/>
                  </a:cubicBezTo>
                  <a:cubicBezTo>
                    <a:pt x="2846" y="5050"/>
                    <a:pt x="3674" y="4015"/>
                    <a:pt x="3770" y="2675"/>
                  </a:cubicBezTo>
                  <a:cubicBezTo>
                    <a:pt x="3903" y="1274"/>
                    <a:pt x="3169" y="73"/>
                    <a:pt x="2135" y="7"/>
                  </a:cubicBezTo>
                  <a:cubicBezTo>
                    <a:pt x="2091" y="2"/>
                    <a:pt x="2048" y="0"/>
                    <a:pt x="20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2569638" y="2326365"/>
              <a:ext cx="281781" cy="217815"/>
            </a:xfrm>
            <a:custGeom>
              <a:avLst/>
              <a:gdLst/>
              <a:ahLst/>
              <a:cxnLst/>
              <a:rect l="l" t="t" r="r" b="b"/>
              <a:pathLst>
                <a:path w="14678" h="11346" extrusionOk="0">
                  <a:moveTo>
                    <a:pt x="13477" y="1"/>
                  </a:moveTo>
                  <a:lnTo>
                    <a:pt x="0" y="868"/>
                  </a:lnTo>
                  <a:cubicBezTo>
                    <a:pt x="0" y="4337"/>
                    <a:pt x="667" y="11242"/>
                    <a:pt x="7072" y="11342"/>
                  </a:cubicBezTo>
                  <a:cubicBezTo>
                    <a:pt x="7161" y="11344"/>
                    <a:pt x="7249" y="11345"/>
                    <a:pt x="7335" y="11345"/>
                  </a:cubicBezTo>
                  <a:cubicBezTo>
                    <a:pt x="11358" y="11345"/>
                    <a:pt x="13261" y="9108"/>
                    <a:pt x="14077" y="7573"/>
                  </a:cubicBezTo>
                  <a:cubicBezTo>
                    <a:pt x="14511" y="6772"/>
                    <a:pt x="14677" y="5872"/>
                    <a:pt x="14611" y="4971"/>
                  </a:cubicBezTo>
                  <a:cubicBezTo>
                    <a:pt x="14477" y="3270"/>
                    <a:pt x="14110" y="1602"/>
                    <a:pt x="1347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a:off x="2569638" y="2326365"/>
              <a:ext cx="281781" cy="217815"/>
            </a:xfrm>
            <a:custGeom>
              <a:avLst/>
              <a:gdLst/>
              <a:ahLst/>
              <a:cxnLst/>
              <a:rect l="l" t="t" r="r" b="b"/>
              <a:pathLst>
                <a:path w="14678" h="11346" extrusionOk="0">
                  <a:moveTo>
                    <a:pt x="13477" y="1"/>
                  </a:moveTo>
                  <a:lnTo>
                    <a:pt x="0" y="868"/>
                  </a:lnTo>
                  <a:cubicBezTo>
                    <a:pt x="0" y="4337"/>
                    <a:pt x="667" y="11242"/>
                    <a:pt x="7072" y="11342"/>
                  </a:cubicBezTo>
                  <a:cubicBezTo>
                    <a:pt x="7161" y="11344"/>
                    <a:pt x="7249" y="11345"/>
                    <a:pt x="7335" y="11345"/>
                  </a:cubicBezTo>
                  <a:cubicBezTo>
                    <a:pt x="11358" y="11345"/>
                    <a:pt x="13261" y="9108"/>
                    <a:pt x="14077" y="7573"/>
                  </a:cubicBezTo>
                  <a:cubicBezTo>
                    <a:pt x="14511" y="6772"/>
                    <a:pt x="14677" y="5872"/>
                    <a:pt x="14611" y="4971"/>
                  </a:cubicBezTo>
                  <a:cubicBezTo>
                    <a:pt x="14477" y="3270"/>
                    <a:pt x="14110" y="1602"/>
                    <a:pt x="13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a:off x="2557466" y="2267774"/>
              <a:ext cx="286907" cy="151795"/>
            </a:xfrm>
            <a:custGeom>
              <a:avLst/>
              <a:gdLst/>
              <a:ahLst/>
              <a:cxnLst/>
              <a:rect l="l" t="t" r="r" b="b"/>
              <a:pathLst>
                <a:path w="14945" h="7907" extrusionOk="0">
                  <a:moveTo>
                    <a:pt x="7456" y="1"/>
                  </a:moveTo>
                  <a:cubicBezTo>
                    <a:pt x="5713" y="1"/>
                    <a:pt x="3970" y="384"/>
                    <a:pt x="2636" y="1151"/>
                  </a:cubicBezTo>
                  <a:cubicBezTo>
                    <a:pt x="0" y="2686"/>
                    <a:pt x="0" y="5188"/>
                    <a:pt x="2669" y="6755"/>
                  </a:cubicBezTo>
                  <a:cubicBezTo>
                    <a:pt x="4003" y="7523"/>
                    <a:pt x="5746" y="7906"/>
                    <a:pt x="7489" y="7906"/>
                  </a:cubicBezTo>
                  <a:cubicBezTo>
                    <a:pt x="9232" y="7906"/>
                    <a:pt x="10975" y="7523"/>
                    <a:pt x="12309" y="6755"/>
                  </a:cubicBezTo>
                  <a:cubicBezTo>
                    <a:pt x="14944" y="5188"/>
                    <a:pt x="14944" y="2686"/>
                    <a:pt x="12276" y="1151"/>
                  </a:cubicBezTo>
                  <a:cubicBezTo>
                    <a:pt x="10942" y="384"/>
                    <a:pt x="9199" y="1"/>
                    <a:pt x="745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3"/>
            <p:cNvSpPr/>
            <p:nvPr/>
          </p:nvSpPr>
          <p:spPr>
            <a:xfrm>
              <a:off x="2557466" y="2267774"/>
              <a:ext cx="286907" cy="151795"/>
            </a:xfrm>
            <a:custGeom>
              <a:avLst/>
              <a:gdLst/>
              <a:ahLst/>
              <a:cxnLst/>
              <a:rect l="l" t="t" r="r" b="b"/>
              <a:pathLst>
                <a:path w="14945" h="7907" extrusionOk="0">
                  <a:moveTo>
                    <a:pt x="7456" y="1"/>
                  </a:moveTo>
                  <a:cubicBezTo>
                    <a:pt x="5713" y="1"/>
                    <a:pt x="3970" y="384"/>
                    <a:pt x="2636" y="1151"/>
                  </a:cubicBezTo>
                  <a:cubicBezTo>
                    <a:pt x="0" y="2686"/>
                    <a:pt x="0" y="5188"/>
                    <a:pt x="2669" y="6755"/>
                  </a:cubicBezTo>
                  <a:cubicBezTo>
                    <a:pt x="4003" y="7523"/>
                    <a:pt x="5746" y="7906"/>
                    <a:pt x="7489" y="7906"/>
                  </a:cubicBezTo>
                  <a:cubicBezTo>
                    <a:pt x="9232" y="7906"/>
                    <a:pt x="10975" y="7523"/>
                    <a:pt x="12309" y="6755"/>
                  </a:cubicBezTo>
                  <a:cubicBezTo>
                    <a:pt x="14944" y="5188"/>
                    <a:pt x="14944" y="2686"/>
                    <a:pt x="12276" y="1151"/>
                  </a:cubicBezTo>
                  <a:cubicBezTo>
                    <a:pt x="10942" y="384"/>
                    <a:pt x="9199" y="1"/>
                    <a:pt x="7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2597167" y="2315480"/>
              <a:ext cx="206853" cy="80073"/>
            </a:xfrm>
            <a:custGeom>
              <a:avLst/>
              <a:gdLst/>
              <a:ahLst/>
              <a:cxnLst/>
              <a:rect l="l" t="t" r="r" b="b"/>
              <a:pathLst>
                <a:path w="10775" h="4171" extrusionOk="0">
                  <a:moveTo>
                    <a:pt x="5384" y="1"/>
                  </a:moveTo>
                  <a:cubicBezTo>
                    <a:pt x="3945" y="1"/>
                    <a:pt x="2502" y="334"/>
                    <a:pt x="1168" y="1001"/>
                  </a:cubicBezTo>
                  <a:cubicBezTo>
                    <a:pt x="701" y="1235"/>
                    <a:pt x="301" y="1602"/>
                    <a:pt x="1" y="2069"/>
                  </a:cubicBezTo>
                  <a:cubicBezTo>
                    <a:pt x="301" y="2536"/>
                    <a:pt x="701" y="2936"/>
                    <a:pt x="1201" y="3170"/>
                  </a:cubicBezTo>
                  <a:cubicBezTo>
                    <a:pt x="2519" y="3837"/>
                    <a:pt x="3962" y="4170"/>
                    <a:pt x="5404" y="4170"/>
                  </a:cubicBezTo>
                  <a:cubicBezTo>
                    <a:pt x="6847" y="4170"/>
                    <a:pt x="8290" y="3837"/>
                    <a:pt x="9607" y="3170"/>
                  </a:cubicBezTo>
                  <a:cubicBezTo>
                    <a:pt x="10074" y="2936"/>
                    <a:pt x="10475" y="2536"/>
                    <a:pt x="10775" y="2102"/>
                  </a:cubicBezTo>
                  <a:cubicBezTo>
                    <a:pt x="10475" y="1635"/>
                    <a:pt x="10074" y="1235"/>
                    <a:pt x="9574" y="1001"/>
                  </a:cubicBezTo>
                  <a:cubicBezTo>
                    <a:pt x="8257" y="334"/>
                    <a:pt x="6822" y="1"/>
                    <a:pt x="5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2593327" y="2291752"/>
              <a:ext cx="214551" cy="64100"/>
            </a:xfrm>
            <a:custGeom>
              <a:avLst/>
              <a:gdLst/>
              <a:ahLst/>
              <a:cxnLst/>
              <a:rect l="l" t="t" r="r" b="b"/>
              <a:pathLst>
                <a:path w="11176" h="3339" extrusionOk="0">
                  <a:moveTo>
                    <a:pt x="5371" y="0"/>
                  </a:moveTo>
                  <a:cubicBezTo>
                    <a:pt x="3973" y="0"/>
                    <a:pt x="2610" y="333"/>
                    <a:pt x="1368" y="970"/>
                  </a:cubicBezTo>
                  <a:cubicBezTo>
                    <a:pt x="501" y="1504"/>
                    <a:pt x="0" y="2104"/>
                    <a:pt x="34" y="2704"/>
                  </a:cubicBezTo>
                  <a:cubicBezTo>
                    <a:pt x="34" y="2905"/>
                    <a:pt x="101" y="3105"/>
                    <a:pt x="201" y="3305"/>
                  </a:cubicBezTo>
                  <a:cubicBezTo>
                    <a:pt x="501" y="2838"/>
                    <a:pt x="901" y="2471"/>
                    <a:pt x="1368" y="2237"/>
                  </a:cubicBezTo>
                  <a:cubicBezTo>
                    <a:pt x="2702" y="1570"/>
                    <a:pt x="4145" y="1237"/>
                    <a:pt x="5584" y="1237"/>
                  </a:cubicBezTo>
                  <a:cubicBezTo>
                    <a:pt x="7022" y="1237"/>
                    <a:pt x="8457" y="1570"/>
                    <a:pt x="9774" y="2237"/>
                  </a:cubicBezTo>
                  <a:cubicBezTo>
                    <a:pt x="10274" y="2471"/>
                    <a:pt x="10675" y="2871"/>
                    <a:pt x="10975" y="3338"/>
                  </a:cubicBezTo>
                  <a:cubicBezTo>
                    <a:pt x="11108" y="3138"/>
                    <a:pt x="11142" y="2938"/>
                    <a:pt x="11175" y="2704"/>
                  </a:cubicBezTo>
                  <a:cubicBezTo>
                    <a:pt x="11175" y="2137"/>
                    <a:pt x="10675" y="1504"/>
                    <a:pt x="9774" y="970"/>
                  </a:cubicBezTo>
                  <a:cubicBezTo>
                    <a:pt x="8532" y="333"/>
                    <a:pt x="7169" y="0"/>
                    <a:pt x="5771" y="0"/>
                  </a:cubicBezTo>
                  <a:cubicBezTo>
                    <a:pt x="5705" y="0"/>
                    <a:pt x="5638" y="1"/>
                    <a:pt x="5571" y="2"/>
                  </a:cubicBezTo>
                  <a:cubicBezTo>
                    <a:pt x="5504" y="1"/>
                    <a:pt x="5437"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2597167" y="2315480"/>
              <a:ext cx="206853" cy="80073"/>
            </a:xfrm>
            <a:custGeom>
              <a:avLst/>
              <a:gdLst/>
              <a:ahLst/>
              <a:cxnLst/>
              <a:rect l="l" t="t" r="r" b="b"/>
              <a:pathLst>
                <a:path w="10775" h="4171" extrusionOk="0">
                  <a:moveTo>
                    <a:pt x="5384" y="1"/>
                  </a:moveTo>
                  <a:cubicBezTo>
                    <a:pt x="3945" y="1"/>
                    <a:pt x="2502" y="334"/>
                    <a:pt x="1168" y="1001"/>
                  </a:cubicBezTo>
                  <a:cubicBezTo>
                    <a:pt x="701" y="1235"/>
                    <a:pt x="301" y="1602"/>
                    <a:pt x="1" y="2069"/>
                  </a:cubicBezTo>
                  <a:cubicBezTo>
                    <a:pt x="301" y="2536"/>
                    <a:pt x="701" y="2936"/>
                    <a:pt x="1201" y="3170"/>
                  </a:cubicBezTo>
                  <a:cubicBezTo>
                    <a:pt x="2519" y="3837"/>
                    <a:pt x="3962" y="4170"/>
                    <a:pt x="5404" y="4170"/>
                  </a:cubicBezTo>
                  <a:cubicBezTo>
                    <a:pt x="6847" y="4170"/>
                    <a:pt x="8290" y="3837"/>
                    <a:pt x="9607" y="3170"/>
                  </a:cubicBezTo>
                  <a:cubicBezTo>
                    <a:pt x="10074" y="2936"/>
                    <a:pt x="10475" y="2536"/>
                    <a:pt x="10775" y="2102"/>
                  </a:cubicBezTo>
                  <a:cubicBezTo>
                    <a:pt x="10475" y="1635"/>
                    <a:pt x="10074" y="1235"/>
                    <a:pt x="9574" y="1001"/>
                  </a:cubicBezTo>
                  <a:cubicBezTo>
                    <a:pt x="8257" y="334"/>
                    <a:pt x="6822" y="1"/>
                    <a:pt x="538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2696610" y="2418916"/>
              <a:ext cx="159934" cy="417853"/>
            </a:xfrm>
            <a:custGeom>
              <a:avLst/>
              <a:gdLst/>
              <a:ahLst/>
              <a:cxnLst/>
              <a:rect l="l" t="t" r="r" b="b"/>
              <a:pathLst>
                <a:path w="8331" h="21766" extrusionOk="0">
                  <a:moveTo>
                    <a:pt x="5074" y="0"/>
                  </a:moveTo>
                  <a:cubicBezTo>
                    <a:pt x="2839" y="0"/>
                    <a:pt x="1" y="2217"/>
                    <a:pt x="224" y="4253"/>
                  </a:cubicBezTo>
                  <a:cubicBezTo>
                    <a:pt x="558" y="7288"/>
                    <a:pt x="1792" y="15528"/>
                    <a:pt x="4027" y="21765"/>
                  </a:cubicBezTo>
                  <a:lnTo>
                    <a:pt x="7830" y="21298"/>
                  </a:lnTo>
                  <a:cubicBezTo>
                    <a:pt x="8330" y="15394"/>
                    <a:pt x="8063" y="4353"/>
                    <a:pt x="7496" y="1885"/>
                  </a:cubicBezTo>
                  <a:cubicBezTo>
                    <a:pt x="7123" y="534"/>
                    <a:pt x="6171" y="0"/>
                    <a:pt x="50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2765586" y="2827151"/>
              <a:ext cx="153062" cy="425551"/>
            </a:xfrm>
            <a:custGeom>
              <a:avLst/>
              <a:gdLst/>
              <a:ahLst/>
              <a:cxnLst/>
              <a:rect l="l" t="t" r="r" b="b"/>
              <a:pathLst>
                <a:path w="7973" h="22167" extrusionOk="0">
                  <a:moveTo>
                    <a:pt x="1668" y="0"/>
                  </a:moveTo>
                  <a:lnTo>
                    <a:pt x="935" y="400"/>
                  </a:lnTo>
                  <a:cubicBezTo>
                    <a:pt x="367" y="734"/>
                    <a:pt x="1" y="1334"/>
                    <a:pt x="1" y="2002"/>
                  </a:cubicBezTo>
                  <a:cubicBezTo>
                    <a:pt x="1" y="4737"/>
                    <a:pt x="67" y="12442"/>
                    <a:pt x="468" y="21482"/>
                  </a:cubicBezTo>
                  <a:lnTo>
                    <a:pt x="968" y="20748"/>
                  </a:lnTo>
                  <a:cubicBezTo>
                    <a:pt x="1101" y="20548"/>
                    <a:pt x="1201" y="20348"/>
                    <a:pt x="1301" y="20148"/>
                  </a:cubicBezTo>
                  <a:lnTo>
                    <a:pt x="1602" y="19247"/>
                  </a:lnTo>
                  <a:cubicBezTo>
                    <a:pt x="1735" y="18847"/>
                    <a:pt x="2135" y="18547"/>
                    <a:pt x="2569" y="18547"/>
                  </a:cubicBezTo>
                  <a:lnTo>
                    <a:pt x="3236" y="18547"/>
                  </a:lnTo>
                  <a:cubicBezTo>
                    <a:pt x="3703" y="18547"/>
                    <a:pt x="4103" y="18847"/>
                    <a:pt x="4237" y="19281"/>
                  </a:cubicBezTo>
                  <a:lnTo>
                    <a:pt x="4637" y="20682"/>
                  </a:lnTo>
                  <a:cubicBezTo>
                    <a:pt x="4737" y="20948"/>
                    <a:pt x="4871" y="21215"/>
                    <a:pt x="5037" y="21449"/>
                  </a:cubicBezTo>
                  <a:lnTo>
                    <a:pt x="5238" y="21749"/>
                  </a:lnTo>
                  <a:cubicBezTo>
                    <a:pt x="5427" y="22024"/>
                    <a:pt x="5731" y="22166"/>
                    <a:pt x="6037" y="22166"/>
                  </a:cubicBezTo>
                  <a:cubicBezTo>
                    <a:pt x="6324" y="22166"/>
                    <a:pt x="6612" y="22041"/>
                    <a:pt x="6805" y="21782"/>
                  </a:cubicBezTo>
                  <a:lnTo>
                    <a:pt x="7773" y="20581"/>
                  </a:lnTo>
                  <a:cubicBezTo>
                    <a:pt x="7906" y="20415"/>
                    <a:pt x="7973" y="20215"/>
                    <a:pt x="7940" y="20048"/>
                  </a:cubicBezTo>
                  <a:lnTo>
                    <a:pt x="5071" y="1368"/>
                  </a:lnTo>
                  <a:cubicBezTo>
                    <a:pt x="5004" y="934"/>
                    <a:pt x="4804" y="567"/>
                    <a:pt x="4470" y="267"/>
                  </a:cubicBezTo>
                  <a:lnTo>
                    <a:pt x="4204" y="33"/>
                  </a:lnTo>
                  <a:lnTo>
                    <a:pt x="16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2765586" y="2827151"/>
              <a:ext cx="153062" cy="425551"/>
            </a:xfrm>
            <a:custGeom>
              <a:avLst/>
              <a:gdLst/>
              <a:ahLst/>
              <a:cxnLst/>
              <a:rect l="l" t="t" r="r" b="b"/>
              <a:pathLst>
                <a:path w="7973" h="22167" extrusionOk="0">
                  <a:moveTo>
                    <a:pt x="1668" y="0"/>
                  </a:moveTo>
                  <a:lnTo>
                    <a:pt x="935" y="400"/>
                  </a:lnTo>
                  <a:cubicBezTo>
                    <a:pt x="367" y="734"/>
                    <a:pt x="1" y="1334"/>
                    <a:pt x="1" y="2002"/>
                  </a:cubicBezTo>
                  <a:cubicBezTo>
                    <a:pt x="1" y="4737"/>
                    <a:pt x="67" y="12442"/>
                    <a:pt x="468" y="21482"/>
                  </a:cubicBezTo>
                  <a:lnTo>
                    <a:pt x="968" y="20748"/>
                  </a:lnTo>
                  <a:cubicBezTo>
                    <a:pt x="1101" y="20548"/>
                    <a:pt x="1201" y="20348"/>
                    <a:pt x="1301" y="20148"/>
                  </a:cubicBezTo>
                  <a:lnTo>
                    <a:pt x="1602" y="19247"/>
                  </a:lnTo>
                  <a:cubicBezTo>
                    <a:pt x="1735" y="18847"/>
                    <a:pt x="2135" y="18547"/>
                    <a:pt x="2569" y="18547"/>
                  </a:cubicBezTo>
                  <a:lnTo>
                    <a:pt x="3236" y="18547"/>
                  </a:lnTo>
                  <a:cubicBezTo>
                    <a:pt x="3703" y="18547"/>
                    <a:pt x="4103" y="18847"/>
                    <a:pt x="4237" y="19281"/>
                  </a:cubicBezTo>
                  <a:lnTo>
                    <a:pt x="4637" y="20682"/>
                  </a:lnTo>
                  <a:cubicBezTo>
                    <a:pt x="4737" y="20948"/>
                    <a:pt x="4871" y="21215"/>
                    <a:pt x="5037" y="21449"/>
                  </a:cubicBezTo>
                  <a:lnTo>
                    <a:pt x="5238" y="21749"/>
                  </a:lnTo>
                  <a:cubicBezTo>
                    <a:pt x="5427" y="22024"/>
                    <a:pt x="5731" y="22166"/>
                    <a:pt x="6037" y="22166"/>
                  </a:cubicBezTo>
                  <a:cubicBezTo>
                    <a:pt x="6324" y="22166"/>
                    <a:pt x="6612" y="22041"/>
                    <a:pt x="6805" y="21782"/>
                  </a:cubicBezTo>
                  <a:lnTo>
                    <a:pt x="7773" y="20581"/>
                  </a:lnTo>
                  <a:cubicBezTo>
                    <a:pt x="7906" y="20415"/>
                    <a:pt x="7973" y="20215"/>
                    <a:pt x="7940" y="20048"/>
                  </a:cubicBezTo>
                  <a:lnTo>
                    <a:pt x="5071" y="1368"/>
                  </a:lnTo>
                  <a:cubicBezTo>
                    <a:pt x="5004" y="934"/>
                    <a:pt x="4804" y="567"/>
                    <a:pt x="4470" y="267"/>
                  </a:cubicBezTo>
                  <a:lnTo>
                    <a:pt x="4204" y="33"/>
                  </a:lnTo>
                  <a:lnTo>
                    <a:pt x="1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2726520" y="3183841"/>
              <a:ext cx="187656" cy="169552"/>
            </a:xfrm>
            <a:custGeom>
              <a:avLst/>
              <a:gdLst/>
              <a:ahLst/>
              <a:cxnLst/>
              <a:rect l="l" t="t" r="r" b="b"/>
              <a:pathLst>
                <a:path w="9775" h="8832" extrusionOk="0">
                  <a:moveTo>
                    <a:pt x="4637" y="0"/>
                  </a:moveTo>
                  <a:cubicBezTo>
                    <a:pt x="4204" y="0"/>
                    <a:pt x="3803" y="300"/>
                    <a:pt x="3670" y="701"/>
                  </a:cubicBezTo>
                  <a:lnTo>
                    <a:pt x="3336" y="1601"/>
                  </a:lnTo>
                  <a:cubicBezTo>
                    <a:pt x="3270" y="1801"/>
                    <a:pt x="3170" y="2001"/>
                    <a:pt x="3036" y="2202"/>
                  </a:cubicBezTo>
                  <a:lnTo>
                    <a:pt x="301" y="6205"/>
                  </a:lnTo>
                  <a:cubicBezTo>
                    <a:pt x="134" y="6505"/>
                    <a:pt x="34" y="6805"/>
                    <a:pt x="34" y="7139"/>
                  </a:cubicBezTo>
                  <a:lnTo>
                    <a:pt x="34" y="7272"/>
                  </a:lnTo>
                  <a:cubicBezTo>
                    <a:pt x="1" y="7739"/>
                    <a:pt x="334" y="8173"/>
                    <a:pt x="801" y="8339"/>
                  </a:cubicBezTo>
                  <a:lnTo>
                    <a:pt x="1502" y="8540"/>
                  </a:lnTo>
                  <a:cubicBezTo>
                    <a:pt x="2204" y="8727"/>
                    <a:pt x="2922" y="8832"/>
                    <a:pt x="3646" y="8832"/>
                  </a:cubicBezTo>
                  <a:cubicBezTo>
                    <a:pt x="3953" y="8832"/>
                    <a:pt x="4262" y="8813"/>
                    <a:pt x="4571" y="8773"/>
                  </a:cubicBezTo>
                  <a:lnTo>
                    <a:pt x="5838" y="8640"/>
                  </a:lnTo>
                  <a:cubicBezTo>
                    <a:pt x="7406" y="8439"/>
                    <a:pt x="8607" y="7105"/>
                    <a:pt x="8607" y="5504"/>
                  </a:cubicBezTo>
                  <a:lnTo>
                    <a:pt x="8607" y="5170"/>
                  </a:lnTo>
                  <a:cubicBezTo>
                    <a:pt x="8607" y="4670"/>
                    <a:pt x="8807" y="4170"/>
                    <a:pt x="9174" y="3836"/>
                  </a:cubicBezTo>
                  <a:lnTo>
                    <a:pt x="9508" y="3503"/>
                  </a:lnTo>
                  <a:cubicBezTo>
                    <a:pt x="9641" y="3369"/>
                    <a:pt x="9741" y="3202"/>
                    <a:pt x="9774" y="3002"/>
                  </a:cubicBezTo>
                  <a:lnTo>
                    <a:pt x="9708" y="2168"/>
                  </a:lnTo>
                  <a:lnTo>
                    <a:pt x="8874" y="3236"/>
                  </a:lnTo>
                  <a:cubicBezTo>
                    <a:pt x="8680" y="3494"/>
                    <a:pt x="8392" y="3620"/>
                    <a:pt x="8105" y="3620"/>
                  </a:cubicBezTo>
                  <a:cubicBezTo>
                    <a:pt x="7800" y="3620"/>
                    <a:pt x="7495" y="3478"/>
                    <a:pt x="7306" y="3202"/>
                  </a:cubicBezTo>
                  <a:lnTo>
                    <a:pt x="7106" y="2902"/>
                  </a:lnTo>
                  <a:cubicBezTo>
                    <a:pt x="6906" y="2669"/>
                    <a:pt x="6772" y="2402"/>
                    <a:pt x="6706" y="2135"/>
                  </a:cubicBezTo>
                  <a:lnTo>
                    <a:pt x="6272" y="734"/>
                  </a:lnTo>
                  <a:cubicBezTo>
                    <a:pt x="6138" y="300"/>
                    <a:pt x="5738" y="0"/>
                    <a:pt x="53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2725886" y="3242105"/>
              <a:ext cx="188923" cy="124438"/>
            </a:xfrm>
            <a:custGeom>
              <a:avLst/>
              <a:gdLst/>
              <a:ahLst/>
              <a:cxnLst/>
              <a:rect l="l" t="t" r="r" b="b"/>
              <a:pathLst>
                <a:path w="9841" h="6482" extrusionOk="0">
                  <a:moveTo>
                    <a:pt x="9807" y="1"/>
                  </a:moveTo>
                  <a:cubicBezTo>
                    <a:pt x="9741" y="167"/>
                    <a:pt x="9674" y="334"/>
                    <a:pt x="9541" y="468"/>
                  </a:cubicBezTo>
                  <a:lnTo>
                    <a:pt x="9207" y="801"/>
                  </a:lnTo>
                  <a:cubicBezTo>
                    <a:pt x="8840" y="1135"/>
                    <a:pt x="8640" y="1635"/>
                    <a:pt x="8640" y="2135"/>
                  </a:cubicBezTo>
                  <a:lnTo>
                    <a:pt x="8640" y="2469"/>
                  </a:lnTo>
                  <a:cubicBezTo>
                    <a:pt x="8640" y="2471"/>
                    <a:pt x="8640" y="2473"/>
                    <a:pt x="8640" y="2475"/>
                  </a:cubicBezTo>
                  <a:lnTo>
                    <a:pt x="8640" y="2475"/>
                  </a:lnTo>
                  <a:cubicBezTo>
                    <a:pt x="8717" y="2100"/>
                    <a:pt x="8921" y="1754"/>
                    <a:pt x="9207" y="1468"/>
                  </a:cubicBezTo>
                  <a:lnTo>
                    <a:pt x="9541" y="1168"/>
                  </a:lnTo>
                  <a:cubicBezTo>
                    <a:pt x="9741" y="935"/>
                    <a:pt x="9841" y="668"/>
                    <a:pt x="9841" y="368"/>
                  </a:cubicBezTo>
                  <a:lnTo>
                    <a:pt x="9807" y="1"/>
                  </a:lnTo>
                  <a:close/>
                  <a:moveTo>
                    <a:pt x="8640" y="2475"/>
                  </a:moveTo>
                  <a:lnTo>
                    <a:pt x="8640" y="2475"/>
                  </a:lnTo>
                  <a:cubicBezTo>
                    <a:pt x="8618" y="2582"/>
                    <a:pt x="8607" y="2692"/>
                    <a:pt x="8607" y="2803"/>
                  </a:cubicBezTo>
                  <a:lnTo>
                    <a:pt x="8607" y="2928"/>
                  </a:lnTo>
                  <a:lnTo>
                    <a:pt x="8607" y="2928"/>
                  </a:lnTo>
                  <a:cubicBezTo>
                    <a:pt x="8628" y="2780"/>
                    <a:pt x="8640" y="2629"/>
                    <a:pt x="8640" y="2475"/>
                  </a:cubicBezTo>
                  <a:close/>
                  <a:moveTo>
                    <a:pt x="8607" y="2928"/>
                  </a:moveTo>
                  <a:cubicBezTo>
                    <a:pt x="8403" y="4319"/>
                    <a:pt x="7286" y="5424"/>
                    <a:pt x="5871" y="5605"/>
                  </a:cubicBezTo>
                  <a:lnTo>
                    <a:pt x="4604" y="5738"/>
                  </a:lnTo>
                  <a:cubicBezTo>
                    <a:pt x="4268" y="5781"/>
                    <a:pt x="3932" y="5804"/>
                    <a:pt x="3598" y="5804"/>
                  </a:cubicBezTo>
                  <a:cubicBezTo>
                    <a:pt x="2902" y="5804"/>
                    <a:pt x="2211" y="5707"/>
                    <a:pt x="1535" y="5505"/>
                  </a:cubicBezTo>
                  <a:lnTo>
                    <a:pt x="834" y="5304"/>
                  </a:lnTo>
                  <a:cubicBezTo>
                    <a:pt x="334" y="5171"/>
                    <a:pt x="0" y="4737"/>
                    <a:pt x="0" y="4237"/>
                  </a:cubicBezTo>
                  <a:lnTo>
                    <a:pt x="0" y="4904"/>
                  </a:lnTo>
                  <a:cubicBezTo>
                    <a:pt x="0" y="5438"/>
                    <a:pt x="334" y="5871"/>
                    <a:pt x="834" y="6005"/>
                  </a:cubicBezTo>
                  <a:lnTo>
                    <a:pt x="1535" y="6172"/>
                  </a:lnTo>
                  <a:cubicBezTo>
                    <a:pt x="2251" y="6387"/>
                    <a:pt x="2985" y="6482"/>
                    <a:pt x="3724" y="6482"/>
                  </a:cubicBezTo>
                  <a:cubicBezTo>
                    <a:pt x="4017" y="6482"/>
                    <a:pt x="4310" y="6467"/>
                    <a:pt x="4604" y="6439"/>
                  </a:cubicBezTo>
                  <a:lnTo>
                    <a:pt x="5871" y="6272"/>
                  </a:lnTo>
                  <a:cubicBezTo>
                    <a:pt x="6972" y="6138"/>
                    <a:pt x="7906" y="5438"/>
                    <a:pt x="8373" y="4437"/>
                  </a:cubicBezTo>
                  <a:cubicBezTo>
                    <a:pt x="8540" y="4037"/>
                    <a:pt x="8607" y="3603"/>
                    <a:pt x="8607" y="3170"/>
                  </a:cubicBezTo>
                  <a:lnTo>
                    <a:pt x="8607" y="2928"/>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2729726" y="3305111"/>
              <a:ext cx="108888" cy="48282"/>
            </a:xfrm>
            <a:custGeom>
              <a:avLst/>
              <a:gdLst/>
              <a:ahLst/>
              <a:cxnLst/>
              <a:rect l="l" t="t" r="r" b="b"/>
              <a:pathLst>
                <a:path w="5672" h="2515" extrusionOk="0">
                  <a:moveTo>
                    <a:pt x="1373" y="0"/>
                  </a:moveTo>
                  <a:cubicBezTo>
                    <a:pt x="1172" y="0"/>
                    <a:pt x="970" y="7"/>
                    <a:pt x="768" y="21"/>
                  </a:cubicBezTo>
                  <a:cubicBezTo>
                    <a:pt x="434" y="21"/>
                    <a:pt x="134" y="288"/>
                    <a:pt x="67" y="621"/>
                  </a:cubicBezTo>
                  <a:cubicBezTo>
                    <a:pt x="1" y="922"/>
                    <a:pt x="1" y="1222"/>
                    <a:pt x="1" y="1522"/>
                  </a:cubicBezTo>
                  <a:cubicBezTo>
                    <a:pt x="134" y="1756"/>
                    <a:pt x="367" y="1956"/>
                    <a:pt x="634" y="2022"/>
                  </a:cubicBezTo>
                  <a:lnTo>
                    <a:pt x="1335" y="2223"/>
                  </a:lnTo>
                  <a:cubicBezTo>
                    <a:pt x="2037" y="2410"/>
                    <a:pt x="2755" y="2515"/>
                    <a:pt x="3479" y="2515"/>
                  </a:cubicBezTo>
                  <a:cubicBezTo>
                    <a:pt x="3786" y="2515"/>
                    <a:pt x="4095" y="2496"/>
                    <a:pt x="4404" y="2456"/>
                  </a:cubicBezTo>
                  <a:lnTo>
                    <a:pt x="5671" y="2323"/>
                  </a:lnTo>
                  <a:cubicBezTo>
                    <a:pt x="5504" y="2289"/>
                    <a:pt x="5304" y="2256"/>
                    <a:pt x="5171" y="2223"/>
                  </a:cubicBezTo>
                  <a:cubicBezTo>
                    <a:pt x="4771" y="2122"/>
                    <a:pt x="4470" y="1822"/>
                    <a:pt x="4370" y="1455"/>
                  </a:cubicBezTo>
                  <a:cubicBezTo>
                    <a:pt x="4304" y="1255"/>
                    <a:pt x="4270" y="1055"/>
                    <a:pt x="4237" y="855"/>
                  </a:cubicBezTo>
                  <a:cubicBezTo>
                    <a:pt x="4170" y="555"/>
                    <a:pt x="3937" y="321"/>
                    <a:pt x="3636" y="254"/>
                  </a:cubicBezTo>
                  <a:cubicBezTo>
                    <a:pt x="2897" y="96"/>
                    <a:pt x="2137" y="0"/>
                    <a:pt x="137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2729726" y="3305111"/>
              <a:ext cx="108888" cy="48282"/>
            </a:xfrm>
            <a:custGeom>
              <a:avLst/>
              <a:gdLst/>
              <a:ahLst/>
              <a:cxnLst/>
              <a:rect l="l" t="t" r="r" b="b"/>
              <a:pathLst>
                <a:path w="5672" h="2515" extrusionOk="0">
                  <a:moveTo>
                    <a:pt x="1373" y="0"/>
                  </a:moveTo>
                  <a:cubicBezTo>
                    <a:pt x="1172" y="0"/>
                    <a:pt x="970" y="7"/>
                    <a:pt x="768" y="21"/>
                  </a:cubicBezTo>
                  <a:cubicBezTo>
                    <a:pt x="434" y="21"/>
                    <a:pt x="134" y="288"/>
                    <a:pt x="67" y="621"/>
                  </a:cubicBezTo>
                  <a:cubicBezTo>
                    <a:pt x="1" y="922"/>
                    <a:pt x="1" y="1222"/>
                    <a:pt x="1" y="1522"/>
                  </a:cubicBezTo>
                  <a:cubicBezTo>
                    <a:pt x="134" y="1756"/>
                    <a:pt x="367" y="1956"/>
                    <a:pt x="634" y="2022"/>
                  </a:cubicBezTo>
                  <a:lnTo>
                    <a:pt x="1335" y="2223"/>
                  </a:lnTo>
                  <a:cubicBezTo>
                    <a:pt x="2037" y="2410"/>
                    <a:pt x="2755" y="2515"/>
                    <a:pt x="3479" y="2515"/>
                  </a:cubicBezTo>
                  <a:cubicBezTo>
                    <a:pt x="3786" y="2515"/>
                    <a:pt x="4095" y="2496"/>
                    <a:pt x="4404" y="2456"/>
                  </a:cubicBezTo>
                  <a:lnTo>
                    <a:pt x="5671" y="2323"/>
                  </a:lnTo>
                  <a:cubicBezTo>
                    <a:pt x="5504" y="2289"/>
                    <a:pt x="5304" y="2256"/>
                    <a:pt x="5171" y="2223"/>
                  </a:cubicBezTo>
                  <a:cubicBezTo>
                    <a:pt x="4771" y="2122"/>
                    <a:pt x="4470" y="1822"/>
                    <a:pt x="4370" y="1455"/>
                  </a:cubicBezTo>
                  <a:cubicBezTo>
                    <a:pt x="4304" y="1255"/>
                    <a:pt x="4270" y="1055"/>
                    <a:pt x="4237" y="855"/>
                  </a:cubicBezTo>
                  <a:cubicBezTo>
                    <a:pt x="4170" y="555"/>
                    <a:pt x="3937" y="321"/>
                    <a:pt x="3636" y="254"/>
                  </a:cubicBezTo>
                  <a:cubicBezTo>
                    <a:pt x="2897" y="96"/>
                    <a:pt x="2137" y="0"/>
                    <a:pt x="1373"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2839228" y="2913597"/>
              <a:ext cx="73661" cy="267056"/>
            </a:xfrm>
            <a:custGeom>
              <a:avLst/>
              <a:gdLst/>
              <a:ahLst/>
              <a:cxnLst/>
              <a:rect l="l" t="t" r="r" b="b"/>
              <a:pathLst>
                <a:path w="3837" h="13911" extrusionOk="0">
                  <a:moveTo>
                    <a:pt x="1702" y="0"/>
                  </a:moveTo>
                  <a:cubicBezTo>
                    <a:pt x="1368" y="234"/>
                    <a:pt x="1035" y="467"/>
                    <a:pt x="734" y="734"/>
                  </a:cubicBezTo>
                  <a:cubicBezTo>
                    <a:pt x="267" y="1101"/>
                    <a:pt x="1" y="1668"/>
                    <a:pt x="67" y="2269"/>
                  </a:cubicBezTo>
                  <a:cubicBezTo>
                    <a:pt x="401" y="5871"/>
                    <a:pt x="968" y="9474"/>
                    <a:pt x="1702" y="13043"/>
                  </a:cubicBezTo>
                  <a:cubicBezTo>
                    <a:pt x="1835" y="13543"/>
                    <a:pt x="2302" y="13910"/>
                    <a:pt x="2836" y="13910"/>
                  </a:cubicBezTo>
                  <a:lnTo>
                    <a:pt x="3003" y="13910"/>
                  </a:lnTo>
                  <a:cubicBezTo>
                    <a:pt x="3270" y="13877"/>
                    <a:pt x="3536" y="13844"/>
                    <a:pt x="3837" y="13743"/>
                  </a:cubicBezTo>
                  <a:lnTo>
                    <a:pt x="3803" y="13510"/>
                  </a:lnTo>
                  <a:cubicBezTo>
                    <a:pt x="3503" y="13610"/>
                    <a:pt x="3236" y="13643"/>
                    <a:pt x="2969" y="13710"/>
                  </a:cubicBezTo>
                  <a:cubicBezTo>
                    <a:pt x="2944" y="13712"/>
                    <a:pt x="2919" y="13713"/>
                    <a:pt x="2894" y="13713"/>
                  </a:cubicBezTo>
                  <a:cubicBezTo>
                    <a:pt x="2426" y="13713"/>
                    <a:pt x="2030" y="13420"/>
                    <a:pt x="1935" y="12976"/>
                  </a:cubicBezTo>
                  <a:cubicBezTo>
                    <a:pt x="1168" y="9440"/>
                    <a:pt x="634" y="5871"/>
                    <a:pt x="301" y="2269"/>
                  </a:cubicBezTo>
                  <a:cubicBezTo>
                    <a:pt x="234" y="1735"/>
                    <a:pt x="468" y="1235"/>
                    <a:pt x="868" y="901"/>
                  </a:cubicBezTo>
                  <a:cubicBezTo>
                    <a:pt x="1168" y="667"/>
                    <a:pt x="1435" y="467"/>
                    <a:pt x="1769" y="267"/>
                  </a:cubicBezTo>
                  <a:lnTo>
                    <a:pt x="17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2766220" y="2929608"/>
              <a:ext cx="28201" cy="258091"/>
            </a:xfrm>
            <a:custGeom>
              <a:avLst/>
              <a:gdLst/>
              <a:ahLst/>
              <a:cxnLst/>
              <a:rect l="l" t="t" r="r" b="b"/>
              <a:pathLst>
                <a:path w="1469" h="13444" extrusionOk="0">
                  <a:moveTo>
                    <a:pt x="1" y="0"/>
                  </a:moveTo>
                  <a:lnTo>
                    <a:pt x="1" y="267"/>
                  </a:lnTo>
                  <a:lnTo>
                    <a:pt x="34" y="267"/>
                  </a:lnTo>
                  <a:cubicBezTo>
                    <a:pt x="501" y="501"/>
                    <a:pt x="835" y="968"/>
                    <a:pt x="868" y="1501"/>
                  </a:cubicBezTo>
                  <a:cubicBezTo>
                    <a:pt x="1168" y="5104"/>
                    <a:pt x="1268" y="8740"/>
                    <a:pt x="1168" y="12342"/>
                  </a:cubicBezTo>
                  <a:cubicBezTo>
                    <a:pt x="1135" y="12809"/>
                    <a:pt x="801" y="13176"/>
                    <a:pt x="334" y="13210"/>
                  </a:cubicBezTo>
                  <a:lnTo>
                    <a:pt x="334" y="13443"/>
                  </a:lnTo>
                  <a:cubicBezTo>
                    <a:pt x="902" y="13376"/>
                    <a:pt x="1335" y="12909"/>
                    <a:pt x="1369" y="12342"/>
                  </a:cubicBezTo>
                  <a:cubicBezTo>
                    <a:pt x="1469" y="8706"/>
                    <a:pt x="1369" y="5104"/>
                    <a:pt x="1068" y="1468"/>
                  </a:cubicBezTo>
                  <a:cubicBezTo>
                    <a:pt x="1035" y="868"/>
                    <a:pt x="668" y="367"/>
                    <a:pt x="168" y="67"/>
                  </a:cubicBez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2770079" y="2796819"/>
              <a:ext cx="83893" cy="97063"/>
            </a:xfrm>
            <a:custGeom>
              <a:avLst/>
              <a:gdLst/>
              <a:ahLst/>
              <a:cxnLst/>
              <a:rect l="l" t="t" r="r" b="b"/>
              <a:pathLst>
                <a:path w="4370" h="5056" extrusionOk="0">
                  <a:moveTo>
                    <a:pt x="2099" y="1"/>
                  </a:moveTo>
                  <a:cubicBezTo>
                    <a:pt x="2033" y="1"/>
                    <a:pt x="1968" y="5"/>
                    <a:pt x="1901" y="12"/>
                  </a:cubicBezTo>
                  <a:cubicBezTo>
                    <a:pt x="801" y="112"/>
                    <a:pt x="0" y="1347"/>
                    <a:pt x="167" y="2748"/>
                  </a:cubicBezTo>
                  <a:cubicBezTo>
                    <a:pt x="294" y="4054"/>
                    <a:pt x="1243" y="5056"/>
                    <a:pt x="2317" y="5056"/>
                  </a:cubicBezTo>
                  <a:cubicBezTo>
                    <a:pt x="2367" y="5056"/>
                    <a:pt x="2418" y="5054"/>
                    <a:pt x="2468" y="5049"/>
                  </a:cubicBezTo>
                  <a:cubicBezTo>
                    <a:pt x="3569" y="4916"/>
                    <a:pt x="4370" y="3682"/>
                    <a:pt x="4236" y="2314"/>
                  </a:cubicBezTo>
                  <a:cubicBezTo>
                    <a:pt x="4079" y="995"/>
                    <a:pt x="3153" y="1"/>
                    <a:pt x="209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2770079" y="2796819"/>
              <a:ext cx="83893" cy="97063"/>
            </a:xfrm>
            <a:custGeom>
              <a:avLst/>
              <a:gdLst/>
              <a:ahLst/>
              <a:cxnLst/>
              <a:rect l="l" t="t" r="r" b="b"/>
              <a:pathLst>
                <a:path w="4370" h="5056" extrusionOk="0">
                  <a:moveTo>
                    <a:pt x="2099" y="1"/>
                  </a:moveTo>
                  <a:cubicBezTo>
                    <a:pt x="2033" y="1"/>
                    <a:pt x="1968" y="5"/>
                    <a:pt x="1901" y="12"/>
                  </a:cubicBezTo>
                  <a:cubicBezTo>
                    <a:pt x="801" y="112"/>
                    <a:pt x="0" y="1347"/>
                    <a:pt x="167" y="2748"/>
                  </a:cubicBezTo>
                  <a:cubicBezTo>
                    <a:pt x="294" y="4054"/>
                    <a:pt x="1243" y="5056"/>
                    <a:pt x="2317" y="5056"/>
                  </a:cubicBezTo>
                  <a:cubicBezTo>
                    <a:pt x="2367" y="5056"/>
                    <a:pt x="2418" y="5054"/>
                    <a:pt x="2468" y="5049"/>
                  </a:cubicBezTo>
                  <a:cubicBezTo>
                    <a:pt x="3569" y="4916"/>
                    <a:pt x="4370" y="3682"/>
                    <a:pt x="4236" y="2314"/>
                  </a:cubicBezTo>
                  <a:cubicBezTo>
                    <a:pt x="4079" y="995"/>
                    <a:pt x="3153" y="1"/>
                    <a:pt x="2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2741244" y="2195093"/>
              <a:ext cx="19889" cy="458532"/>
            </a:xfrm>
            <a:custGeom>
              <a:avLst/>
              <a:gdLst/>
              <a:ahLst/>
              <a:cxnLst/>
              <a:rect l="l" t="t" r="r" b="b"/>
              <a:pathLst>
                <a:path w="1036" h="23885" extrusionOk="0">
                  <a:moveTo>
                    <a:pt x="68" y="1"/>
                  </a:moveTo>
                  <a:lnTo>
                    <a:pt x="1" y="23317"/>
                  </a:lnTo>
                  <a:lnTo>
                    <a:pt x="968" y="23884"/>
                  </a:lnTo>
                  <a:lnTo>
                    <a:pt x="1035" y="568"/>
                  </a:lnTo>
                  <a:lnTo>
                    <a:pt x="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2741244" y="2681135"/>
              <a:ext cx="18602" cy="50605"/>
            </a:xfrm>
            <a:custGeom>
              <a:avLst/>
              <a:gdLst/>
              <a:ahLst/>
              <a:cxnLst/>
              <a:rect l="l" t="t" r="r" b="b"/>
              <a:pathLst>
                <a:path w="969" h="2636" extrusionOk="0">
                  <a:moveTo>
                    <a:pt x="1" y="1"/>
                  </a:moveTo>
                  <a:lnTo>
                    <a:pt x="1" y="2102"/>
                  </a:lnTo>
                  <a:lnTo>
                    <a:pt x="935" y="2636"/>
                  </a:lnTo>
                  <a:lnTo>
                    <a:pt x="968" y="5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2716921" y="2628630"/>
              <a:ext cx="18583" cy="50605"/>
            </a:xfrm>
            <a:custGeom>
              <a:avLst/>
              <a:gdLst/>
              <a:ahLst/>
              <a:cxnLst/>
              <a:rect l="l" t="t" r="r" b="b"/>
              <a:pathLst>
                <a:path w="968" h="2636" extrusionOk="0">
                  <a:moveTo>
                    <a:pt x="34" y="0"/>
                  </a:moveTo>
                  <a:lnTo>
                    <a:pt x="0" y="2102"/>
                  </a:lnTo>
                  <a:lnTo>
                    <a:pt x="968" y="2636"/>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2788009" y="2708683"/>
              <a:ext cx="18583" cy="49952"/>
            </a:xfrm>
            <a:custGeom>
              <a:avLst/>
              <a:gdLst/>
              <a:ahLst/>
              <a:cxnLst/>
              <a:rect l="l" t="t" r="r" b="b"/>
              <a:pathLst>
                <a:path w="968" h="2602" extrusionOk="0">
                  <a:moveTo>
                    <a:pt x="33" y="0"/>
                  </a:moveTo>
                  <a:lnTo>
                    <a:pt x="0" y="2068"/>
                  </a:lnTo>
                  <a:lnTo>
                    <a:pt x="967" y="2602"/>
                  </a:lnTo>
                  <a:lnTo>
                    <a:pt x="967"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2789276" y="2265528"/>
              <a:ext cx="18602" cy="50624"/>
            </a:xfrm>
            <a:custGeom>
              <a:avLst/>
              <a:gdLst/>
              <a:ahLst/>
              <a:cxnLst/>
              <a:rect l="l" t="t" r="r" b="b"/>
              <a:pathLst>
                <a:path w="969" h="2637" extrusionOk="0">
                  <a:moveTo>
                    <a:pt x="34" y="1"/>
                  </a:moveTo>
                  <a:lnTo>
                    <a:pt x="1" y="2102"/>
                  </a:lnTo>
                  <a:lnTo>
                    <a:pt x="968" y="2636"/>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764953" y="2350055"/>
              <a:ext cx="19217" cy="263217"/>
            </a:xfrm>
            <a:custGeom>
              <a:avLst/>
              <a:gdLst/>
              <a:ahLst/>
              <a:cxnLst/>
              <a:rect l="l" t="t" r="r" b="b"/>
              <a:pathLst>
                <a:path w="1001" h="13711" extrusionOk="0">
                  <a:moveTo>
                    <a:pt x="34" y="1"/>
                  </a:moveTo>
                  <a:lnTo>
                    <a:pt x="0" y="13177"/>
                  </a:lnTo>
                  <a:lnTo>
                    <a:pt x="968" y="13711"/>
                  </a:lnTo>
                  <a:lnTo>
                    <a:pt x="1001"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2717554" y="2322526"/>
              <a:ext cx="18602" cy="263217"/>
            </a:xfrm>
            <a:custGeom>
              <a:avLst/>
              <a:gdLst/>
              <a:ahLst/>
              <a:cxnLst/>
              <a:rect l="l" t="t" r="r" b="b"/>
              <a:pathLst>
                <a:path w="969" h="13711" extrusionOk="0">
                  <a:moveTo>
                    <a:pt x="34" y="1"/>
                  </a:moveTo>
                  <a:lnTo>
                    <a:pt x="1" y="13177"/>
                  </a:lnTo>
                  <a:lnTo>
                    <a:pt x="935" y="13710"/>
                  </a:lnTo>
                  <a:lnTo>
                    <a:pt x="968" y="534"/>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2789276" y="2363512"/>
              <a:ext cx="17950" cy="92878"/>
            </a:xfrm>
            <a:custGeom>
              <a:avLst/>
              <a:gdLst/>
              <a:ahLst/>
              <a:cxnLst/>
              <a:rect l="l" t="t" r="r" b="b"/>
              <a:pathLst>
                <a:path w="935" h="4838" extrusionOk="0">
                  <a:moveTo>
                    <a:pt x="1" y="0"/>
                  </a:moveTo>
                  <a:lnTo>
                    <a:pt x="1" y="4304"/>
                  </a:lnTo>
                  <a:lnTo>
                    <a:pt x="935" y="4837"/>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2788643" y="2489659"/>
              <a:ext cx="18583" cy="137070"/>
            </a:xfrm>
            <a:custGeom>
              <a:avLst/>
              <a:gdLst/>
              <a:ahLst/>
              <a:cxnLst/>
              <a:rect l="l" t="t" r="r" b="b"/>
              <a:pathLst>
                <a:path w="968" h="7140" extrusionOk="0">
                  <a:moveTo>
                    <a:pt x="0" y="1"/>
                  </a:moveTo>
                  <a:lnTo>
                    <a:pt x="0" y="6606"/>
                  </a:lnTo>
                  <a:lnTo>
                    <a:pt x="934" y="7139"/>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2531204" y="2779119"/>
              <a:ext cx="18602" cy="50605"/>
            </a:xfrm>
            <a:custGeom>
              <a:avLst/>
              <a:gdLst/>
              <a:ahLst/>
              <a:cxnLst/>
              <a:rect l="l" t="t" r="r" b="b"/>
              <a:pathLst>
                <a:path w="969" h="2636" extrusionOk="0">
                  <a:moveTo>
                    <a:pt x="1" y="0"/>
                  </a:moveTo>
                  <a:lnTo>
                    <a:pt x="1" y="2102"/>
                  </a:lnTo>
                  <a:lnTo>
                    <a:pt x="935" y="2636"/>
                  </a:lnTo>
                  <a:lnTo>
                    <a:pt x="968" y="5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2460135" y="2738132"/>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2460135" y="2603020"/>
              <a:ext cx="18583" cy="103743"/>
            </a:xfrm>
            <a:custGeom>
              <a:avLst/>
              <a:gdLst/>
              <a:ahLst/>
              <a:cxnLst/>
              <a:rect l="l" t="t" r="r" b="b"/>
              <a:pathLst>
                <a:path w="968" h="5404" extrusionOk="0">
                  <a:moveTo>
                    <a:pt x="34" y="0"/>
                  </a:moveTo>
                  <a:lnTo>
                    <a:pt x="0" y="4837"/>
                  </a:lnTo>
                  <a:lnTo>
                    <a:pt x="968" y="5404"/>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2531204" y="2861092"/>
              <a:ext cx="17950" cy="50605"/>
            </a:xfrm>
            <a:custGeom>
              <a:avLst/>
              <a:gdLst/>
              <a:ahLst/>
              <a:cxnLst/>
              <a:rect l="l" t="t" r="r" b="b"/>
              <a:pathLst>
                <a:path w="935" h="2636" extrusionOk="0">
                  <a:moveTo>
                    <a:pt x="1" y="0"/>
                  </a:moveTo>
                  <a:lnTo>
                    <a:pt x="1" y="2068"/>
                  </a:lnTo>
                  <a:lnTo>
                    <a:pt x="935" y="2635"/>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2483825" y="2658731"/>
              <a:ext cx="19236" cy="406008"/>
            </a:xfrm>
            <a:custGeom>
              <a:avLst/>
              <a:gdLst/>
              <a:ahLst/>
              <a:cxnLst/>
              <a:rect l="l" t="t" r="r" b="b"/>
              <a:pathLst>
                <a:path w="1002" h="21149" extrusionOk="0">
                  <a:moveTo>
                    <a:pt x="34" y="0"/>
                  </a:moveTo>
                  <a:lnTo>
                    <a:pt x="0" y="20615"/>
                  </a:lnTo>
                  <a:lnTo>
                    <a:pt x="934" y="21149"/>
                  </a:lnTo>
                  <a:lnTo>
                    <a:pt x="1001"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2482539" y="3108913"/>
              <a:ext cx="19236" cy="274735"/>
            </a:xfrm>
            <a:custGeom>
              <a:avLst/>
              <a:gdLst/>
              <a:ahLst/>
              <a:cxnLst/>
              <a:rect l="l" t="t" r="r" b="b"/>
              <a:pathLst>
                <a:path w="1002" h="14311" extrusionOk="0">
                  <a:moveTo>
                    <a:pt x="34" y="0"/>
                  </a:moveTo>
                  <a:lnTo>
                    <a:pt x="1" y="13777"/>
                  </a:lnTo>
                  <a:lnTo>
                    <a:pt x="935" y="14311"/>
                  </a:lnTo>
                  <a:lnTo>
                    <a:pt x="1001"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2506881" y="2887335"/>
              <a:ext cx="18583" cy="191495"/>
            </a:xfrm>
            <a:custGeom>
              <a:avLst/>
              <a:gdLst/>
              <a:ahLst/>
              <a:cxnLst/>
              <a:rect l="l" t="t" r="r" b="b"/>
              <a:pathLst>
                <a:path w="968" h="9975" extrusionOk="0">
                  <a:moveTo>
                    <a:pt x="34" y="1"/>
                  </a:moveTo>
                  <a:lnTo>
                    <a:pt x="0" y="9407"/>
                  </a:lnTo>
                  <a:lnTo>
                    <a:pt x="934" y="997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2506228" y="3110833"/>
              <a:ext cx="18602" cy="128738"/>
            </a:xfrm>
            <a:custGeom>
              <a:avLst/>
              <a:gdLst/>
              <a:ahLst/>
              <a:cxnLst/>
              <a:rect l="l" t="t" r="r" b="b"/>
              <a:pathLst>
                <a:path w="969" h="6706" extrusionOk="0">
                  <a:moveTo>
                    <a:pt x="34" y="0"/>
                  </a:moveTo>
                  <a:lnTo>
                    <a:pt x="1" y="6171"/>
                  </a:lnTo>
                  <a:lnTo>
                    <a:pt x="968" y="6705"/>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2458849" y="2873244"/>
              <a:ext cx="19236" cy="313169"/>
            </a:xfrm>
            <a:custGeom>
              <a:avLst/>
              <a:gdLst/>
              <a:ahLst/>
              <a:cxnLst/>
              <a:rect l="l" t="t" r="r" b="b"/>
              <a:pathLst>
                <a:path w="1002" h="16313" extrusionOk="0">
                  <a:moveTo>
                    <a:pt x="34" y="1"/>
                  </a:moveTo>
                  <a:lnTo>
                    <a:pt x="0" y="15779"/>
                  </a:lnTo>
                  <a:lnTo>
                    <a:pt x="934" y="16312"/>
                  </a:lnTo>
                  <a:lnTo>
                    <a:pt x="1001"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2529937" y="3170383"/>
              <a:ext cx="18583" cy="145383"/>
            </a:xfrm>
            <a:custGeom>
              <a:avLst/>
              <a:gdLst/>
              <a:ahLst/>
              <a:cxnLst/>
              <a:rect l="l" t="t" r="r" b="b"/>
              <a:pathLst>
                <a:path w="968" h="7573" extrusionOk="0">
                  <a:moveTo>
                    <a:pt x="0" y="1"/>
                  </a:moveTo>
                  <a:lnTo>
                    <a:pt x="0" y="7039"/>
                  </a:lnTo>
                  <a:lnTo>
                    <a:pt x="934" y="7573"/>
                  </a:lnTo>
                  <a:lnTo>
                    <a:pt x="967"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2530571" y="3000044"/>
              <a:ext cx="18583" cy="88385"/>
            </a:xfrm>
            <a:custGeom>
              <a:avLst/>
              <a:gdLst/>
              <a:ahLst/>
              <a:cxnLst/>
              <a:rect l="l" t="t" r="r" b="b"/>
              <a:pathLst>
                <a:path w="968" h="4604" extrusionOk="0">
                  <a:moveTo>
                    <a:pt x="0" y="1"/>
                  </a:moveTo>
                  <a:lnTo>
                    <a:pt x="0" y="4037"/>
                  </a:lnTo>
                  <a:lnTo>
                    <a:pt x="934" y="4604"/>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3004442" y="2937287"/>
              <a:ext cx="17950" cy="50605"/>
            </a:xfrm>
            <a:custGeom>
              <a:avLst/>
              <a:gdLst/>
              <a:ahLst/>
              <a:cxnLst/>
              <a:rect l="l" t="t" r="r" b="b"/>
              <a:pathLst>
                <a:path w="935" h="2636" extrusionOk="0">
                  <a:moveTo>
                    <a:pt x="1" y="1"/>
                  </a:moveTo>
                  <a:lnTo>
                    <a:pt x="1" y="2102"/>
                  </a:lnTo>
                  <a:lnTo>
                    <a:pt x="935" y="2636"/>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2931453" y="3553335"/>
              <a:ext cx="17950" cy="50605"/>
            </a:xfrm>
            <a:custGeom>
              <a:avLst/>
              <a:gdLst/>
              <a:ahLst/>
              <a:cxnLst/>
              <a:rect l="l" t="t" r="r" b="b"/>
              <a:pathLst>
                <a:path w="935" h="2636" extrusionOk="0">
                  <a:moveTo>
                    <a:pt x="0" y="0"/>
                  </a:moveTo>
                  <a:lnTo>
                    <a:pt x="0" y="2102"/>
                  </a:lnTo>
                  <a:lnTo>
                    <a:pt x="934" y="2635"/>
                  </a:lnTo>
                  <a:lnTo>
                    <a:pt x="934" y="567"/>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3003808" y="3023734"/>
              <a:ext cx="18583" cy="50605"/>
            </a:xfrm>
            <a:custGeom>
              <a:avLst/>
              <a:gdLst/>
              <a:ahLst/>
              <a:cxnLst/>
              <a:rect l="l" t="t" r="r" b="b"/>
              <a:pathLst>
                <a:path w="968" h="2636" extrusionOk="0">
                  <a:moveTo>
                    <a:pt x="0" y="1"/>
                  </a:moveTo>
                  <a:lnTo>
                    <a:pt x="0" y="2069"/>
                  </a:lnTo>
                  <a:lnTo>
                    <a:pt x="968" y="2636"/>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2955776" y="2855314"/>
              <a:ext cx="19869" cy="676904"/>
            </a:xfrm>
            <a:custGeom>
              <a:avLst/>
              <a:gdLst/>
              <a:ahLst/>
              <a:cxnLst/>
              <a:rect l="l" t="t" r="r" b="b"/>
              <a:pathLst>
                <a:path w="1035" h="35260" extrusionOk="0">
                  <a:moveTo>
                    <a:pt x="101" y="1"/>
                  </a:moveTo>
                  <a:lnTo>
                    <a:pt x="1" y="34726"/>
                  </a:lnTo>
                  <a:lnTo>
                    <a:pt x="935" y="35259"/>
                  </a:lnTo>
                  <a:lnTo>
                    <a:pt x="1035" y="535"/>
                  </a:lnTo>
                  <a:lnTo>
                    <a:pt x="1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2979466" y="3010295"/>
              <a:ext cx="19236" cy="439316"/>
            </a:xfrm>
            <a:custGeom>
              <a:avLst/>
              <a:gdLst/>
              <a:ahLst/>
              <a:cxnLst/>
              <a:rect l="l" t="t" r="r" b="b"/>
              <a:pathLst>
                <a:path w="1002" h="22884" extrusionOk="0">
                  <a:moveTo>
                    <a:pt x="68" y="0"/>
                  </a:moveTo>
                  <a:lnTo>
                    <a:pt x="1" y="22350"/>
                  </a:lnTo>
                  <a:lnTo>
                    <a:pt x="935" y="22883"/>
                  </a:lnTo>
                  <a:lnTo>
                    <a:pt x="1002" y="534"/>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2932720" y="3028859"/>
              <a:ext cx="17950" cy="90958"/>
            </a:xfrm>
            <a:custGeom>
              <a:avLst/>
              <a:gdLst/>
              <a:ahLst/>
              <a:cxnLst/>
              <a:rect l="l" t="t" r="r" b="b"/>
              <a:pathLst>
                <a:path w="935" h="4738" extrusionOk="0">
                  <a:moveTo>
                    <a:pt x="1" y="1"/>
                  </a:moveTo>
                  <a:lnTo>
                    <a:pt x="1" y="4170"/>
                  </a:lnTo>
                  <a:lnTo>
                    <a:pt x="935" y="4737"/>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2932086" y="3155006"/>
              <a:ext cx="18583" cy="146035"/>
            </a:xfrm>
            <a:custGeom>
              <a:avLst/>
              <a:gdLst/>
              <a:ahLst/>
              <a:cxnLst/>
              <a:rect l="l" t="t" r="r" b="b"/>
              <a:pathLst>
                <a:path w="968" h="7607" extrusionOk="0">
                  <a:moveTo>
                    <a:pt x="0" y="1"/>
                  </a:moveTo>
                  <a:lnTo>
                    <a:pt x="0" y="7039"/>
                  </a:lnTo>
                  <a:lnTo>
                    <a:pt x="934" y="7606"/>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2931453" y="3323426"/>
              <a:ext cx="18583" cy="146035"/>
            </a:xfrm>
            <a:custGeom>
              <a:avLst/>
              <a:gdLst/>
              <a:ahLst/>
              <a:cxnLst/>
              <a:rect l="l" t="t" r="r" b="b"/>
              <a:pathLst>
                <a:path w="968" h="7607" extrusionOk="0">
                  <a:moveTo>
                    <a:pt x="33" y="1"/>
                  </a:moveTo>
                  <a:lnTo>
                    <a:pt x="0" y="7039"/>
                  </a:lnTo>
                  <a:lnTo>
                    <a:pt x="967" y="7606"/>
                  </a:lnTo>
                  <a:lnTo>
                    <a:pt x="967" y="568"/>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3003175" y="3283725"/>
              <a:ext cx="18583" cy="146035"/>
            </a:xfrm>
            <a:custGeom>
              <a:avLst/>
              <a:gdLst/>
              <a:ahLst/>
              <a:cxnLst/>
              <a:rect l="l" t="t" r="r" b="b"/>
              <a:pathLst>
                <a:path w="968" h="7607" extrusionOk="0">
                  <a:moveTo>
                    <a:pt x="0" y="1"/>
                  </a:moveTo>
                  <a:lnTo>
                    <a:pt x="0" y="7039"/>
                  </a:lnTo>
                  <a:lnTo>
                    <a:pt x="934" y="7606"/>
                  </a:lnTo>
                  <a:lnTo>
                    <a:pt x="967"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3003808" y="3115306"/>
              <a:ext cx="17950" cy="91591"/>
            </a:xfrm>
            <a:custGeom>
              <a:avLst/>
              <a:gdLst/>
              <a:ahLst/>
              <a:cxnLst/>
              <a:rect l="l" t="t" r="r" b="b"/>
              <a:pathLst>
                <a:path w="935" h="4771" extrusionOk="0">
                  <a:moveTo>
                    <a:pt x="0" y="1"/>
                  </a:moveTo>
                  <a:lnTo>
                    <a:pt x="0" y="4237"/>
                  </a:lnTo>
                  <a:lnTo>
                    <a:pt x="934" y="4771"/>
                  </a:lnTo>
                  <a:lnTo>
                    <a:pt x="934"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2134814" y="2300756"/>
              <a:ext cx="18602" cy="50605"/>
            </a:xfrm>
            <a:custGeom>
              <a:avLst/>
              <a:gdLst/>
              <a:ahLst/>
              <a:cxnLst/>
              <a:rect l="l" t="t" r="r" b="b"/>
              <a:pathLst>
                <a:path w="969" h="2636" extrusionOk="0">
                  <a:moveTo>
                    <a:pt x="1" y="0"/>
                  </a:moveTo>
                  <a:lnTo>
                    <a:pt x="1" y="2102"/>
                  </a:lnTo>
                  <a:lnTo>
                    <a:pt x="968" y="2636"/>
                  </a:lnTo>
                  <a:lnTo>
                    <a:pt x="968" y="568"/>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2062459" y="2635023"/>
              <a:ext cx="18583" cy="50624"/>
            </a:xfrm>
            <a:custGeom>
              <a:avLst/>
              <a:gdLst/>
              <a:ahLst/>
              <a:cxnLst/>
              <a:rect l="l" t="t" r="r" b="b"/>
              <a:pathLst>
                <a:path w="968" h="2637" extrusionOk="0">
                  <a:moveTo>
                    <a:pt x="34" y="1"/>
                  </a:moveTo>
                  <a:lnTo>
                    <a:pt x="0" y="2102"/>
                  </a:lnTo>
                  <a:lnTo>
                    <a:pt x="968" y="2636"/>
                  </a:lnTo>
                  <a:lnTo>
                    <a:pt x="968"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2062459" y="2722755"/>
              <a:ext cx="18583" cy="50624"/>
            </a:xfrm>
            <a:custGeom>
              <a:avLst/>
              <a:gdLst/>
              <a:ahLst/>
              <a:cxnLst/>
              <a:rect l="l" t="t" r="r" b="b"/>
              <a:pathLst>
                <a:path w="968" h="2637" extrusionOk="0">
                  <a:moveTo>
                    <a:pt x="0" y="1"/>
                  </a:moveTo>
                  <a:lnTo>
                    <a:pt x="0" y="2069"/>
                  </a:lnTo>
                  <a:lnTo>
                    <a:pt x="934" y="2636"/>
                  </a:lnTo>
                  <a:lnTo>
                    <a:pt x="968"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2086782" y="2279619"/>
              <a:ext cx="19236" cy="379765"/>
            </a:xfrm>
            <a:custGeom>
              <a:avLst/>
              <a:gdLst/>
              <a:ahLst/>
              <a:cxnLst/>
              <a:rect l="l" t="t" r="r" b="b"/>
              <a:pathLst>
                <a:path w="1002" h="19782" extrusionOk="0">
                  <a:moveTo>
                    <a:pt x="68" y="1"/>
                  </a:moveTo>
                  <a:lnTo>
                    <a:pt x="1" y="19248"/>
                  </a:lnTo>
                  <a:lnTo>
                    <a:pt x="968" y="19782"/>
                  </a:lnTo>
                  <a:lnTo>
                    <a:pt x="1002" y="568"/>
                  </a:lnTo>
                  <a:lnTo>
                    <a:pt x="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2111124" y="2352627"/>
              <a:ext cx="18583" cy="184450"/>
            </a:xfrm>
            <a:custGeom>
              <a:avLst/>
              <a:gdLst/>
              <a:ahLst/>
              <a:cxnLst/>
              <a:rect l="l" t="t" r="r" b="b"/>
              <a:pathLst>
                <a:path w="968" h="9608" extrusionOk="0">
                  <a:moveTo>
                    <a:pt x="1" y="0"/>
                  </a:moveTo>
                  <a:lnTo>
                    <a:pt x="1" y="9040"/>
                  </a:lnTo>
                  <a:lnTo>
                    <a:pt x="935" y="9607"/>
                  </a:lnTo>
                  <a:lnTo>
                    <a:pt x="968"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2110491" y="2571632"/>
              <a:ext cx="18583" cy="148589"/>
            </a:xfrm>
            <a:custGeom>
              <a:avLst/>
              <a:gdLst/>
              <a:ahLst/>
              <a:cxnLst/>
              <a:rect l="l" t="t" r="r" b="b"/>
              <a:pathLst>
                <a:path w="968" h="7740" extrusionOk="0">
                  <a:moveTo>
                    <a:pt x="0" y="1"/>
                  </a:moveTo>
                  <a:lnTo>
                    <a:pt x="0" y="7206"/>
                  </a:lnTo>
                  <a:lnTo>
                    <a:pt x="934" y="7739"/>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2063745" y="2284745"/>
              <a:ext cx="18583" cy="90958"/>
            </a:xfrm>
            <a:custGeom>
              <a:avLst/>
              <a:gdLst/>
              <a:ahLst/>
              <a:cxnLst/>
              <a:rect l="l" t="t" r="r" b="b"/>
              <a:pathLst>
                <a:path w="968" h="4738" extrusionOk="0">
                  <a:moveTo>
                    <a:pt x="0" y="1"/>
                  </a:moveTo>
                  <a:lnTo>
                    <a:pt x="0" y="4204"/>
                  </a:lnTo>
                  <a:lnTo>
                    <a:pt x="934" y="4737"/>
                  </a:lnTo>
                  <a:lnTo>
                    <a:pt x="967"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063092" y="2458290"/>
              <a:ext cx="18602" cy="90958"/>
            </a:xfrm>
            <a:custGeom>
              <a:avLst/>
              <a:gdLst/>
              <a:ahLst/>
              <a:cxnLst/>
              <a:rect l="l" t="t" r="r" b="b"/>
              <a:pathLst>
                <a:path w="969" h="4738" extrusionOk="0">
                  <a:moveTo>
                    <a:pt x="1" y="0"/>
                  </a:moveTo>
                  <a:lnTo>
                    <a:pt x="1" y="4203"/>
                  </a:lnTo>
                  <a:lnTo>
                    <a:pt x="935" y="4737"/>
                  </a:lnTo>
                  <a:lnTo>
                    <a:pt x="968" y="5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2133547" y="2633756"/>
              <a:ext cx="18583" cy="225417"/>
            </a:xfrm>
            <a:custGeom>
              <a:avLst/>
              <a:gdLst/>
              <a:ahLst/>
              <a:cxnLst/>
              <a:rect l="l" t="t" r="r" b="b"/>
              <a:pathLst>
                <a:path w="968" h="11742" extrusionOk="0">
                  <a:moveTo>
                    <a:pt x="33" y="0"/>
                  </a:moveTo>
                  <a:lnTo>
                    <a:pt x="0" y="11175"/>
                  </a:lnTo>
                  <a:lnTo>
                    <a:pt x="934" y="11742"/>
                  </a:lnTo>
                  <a:lnTo>
                    <a:pt x="967" y="567"/>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2134181" y="2412178"/>
              <a:ext cx="18583" cy="183816"/>
            </a:xfrm>
            <a:custGeom>
              <a:avLst/>
              <a:gdLst/>
              <a:ahLst/>
              <a:cxnLst/>
              <a:rect l="l" t="t" r="r" b="b"/>
              <a:pathLst>
                <a:path w="968" h="9575" extrusionOk="0">
                  <a:moveTo>
                    <a:pt x="34" y="1"/>
                  </a:moveTo>
                  <a:lnTo>
                    <a:pt x="0" y="9007"/>
                  </a:lnTo>
                  <a:lnTo>
                    <a:pt x="934" y="957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2741244" y="2195093"/>
              <a:ext cx="19889" cy="458532"/>
            </a:xfrm>
            <a:custGeom>
              <a:avLst/>
              <a:gdLst/>
              <a:ahLst/>
              <a:cxnLst/>
              <a:rect l="l" t="t" r="r" b="b"/>
              <a:pathLst>
                <a:path w="1036" h="23885" extrusionOk="0">
                  <a:moveTo>
                    <a:pt x="68" y="1"/>
                  </a:moveTo>
                  <a:lnTo>
                    <a:pt x="1" y="23317"/>
                  </a:lnTo>
                  <a:lnTo>
                    <a:pt x="968" y="23884"/>
                  </a:lnTo>
                  <a:lnTo>
                    <a:pt x="1035" y="568"/>
                  </a:lnTo>
                  <a:lnTo>
                    <a:pt x="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2741244" y="2681135"/>
              <a:ext cx="18602" cy="50605"/>
            </a:xfrm>
            <a:custGeom>
              <a:avLst/>
              <a:gdLst/>
              <a:ahLst/>
              <a:cxnLst/>
              <a:rect l="l" t="t" r="r" b="b"/>
              <a:pathLst>
                <a:path w="969" h="2636" extrusionOk="0">
                  <a:moveTo>
                    <a:pt x="1" y="1"/>
                  </a:moveTo>
                  <a:lnTo>
                    <a:pt x="1" y="2102"/>
                  </a:lnTo>
                  <a:lnTo>
                    <a:pt x="935" y="2636"/>
                  </a:lnTo>
                  <a:lnTo>
                    <a:pt x="968" y="5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2716921" y="2628630"/>
              <a:ext cx="18583" cy="50605"/>
            </a:xfrm>
            <a:custGeom>
              <a:avLst/>
              <a:gdLst/>
              <a:ahLst/>
              <a:cxnLst/>
              <a:rect l="l" t="t" r="r" b="b"/>
              <a:pathLst>
                <a:path w="968" h="2636" extrusionOk="0">
                  <a:moveTo>
                    <a:pt x="34" y="0"/>
                  </a:moveTo>
                  <a:lnTo>
                    <a:pt x="0" y="2102"/>
                  </a:lnTo>
                  <a:lnTo>
                    <a:pt x="968" y="2636"/>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2788009" y="2708683"/>
              <a:ext cx="18583" cy="49952"/>
            </a:xfrm>
            <a:custGeom>
              <a:avLst/>
              <a:gdLst/>
              <a:ahLst/>
              <a:cxnLst/>
              <a:rect l="l" t="t" r="r" b="b"/>
              <a:pathLst>
                <a:path w="968" h="2602" extrusionOk="0">
                  <a:moveTo>
                    <a:pt x="33" y="0"/>
                  </a:moveTo>
                  <a:lnTo>
                    <a:pt x="0" y="2068"/>
                  </a:lnTo>
                  <a:lnTo>
                    <a:pt x="967" y="2602"/>
                  </a:lnTo>
                  <a:lnTo>
                    <a:pt x="967"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2789276" y="2265528"/>
              <a:ext cx="18602" cy="50624"/>
            </a:xfrm>
            <a:custGeom>
              <a:avLst/>
              <a:gdLst/>
              <a:ahLst/>
              <a:cxnLst/>
              <a:rect l="l" t="t" r="r" b="b"/>
              <a:pathLst>
                <a:path w="969" h="2637" extrusionOk="0">
                  <a:moveTo>
                    <a:pt x="34" y="1"/>
                  </a:moveTo>
                  <a:lnTo>
                    <a:pt x="1" y="2102"/>
                  </a:lnTo>
                  <a:lnTo>
                    <a:pt x="968" y="2636"/>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2764953" y="2350055"/>
              <a:ext cx="19217" cy="263217"/>
            </a:xfrm>
            <a:custGeom>
              <a:avLst/>
              <a:gdLst/>
              <a:ahLst/>
              <a:cxnLst/>
              <a:rect l="l" t="t" r="r" b="b"/>
              <a:pathLst>
                <a:path w="1001" h="13711" extrusionOk="0">
                  <a:moveTo>
                    <a:pt x="34" y="1"/>
                  </a:moveTo>
                  <a:lnTo>
                    <a:pt x="0" y="13177"/>
                  </a:lnTo>
                  <a:lnTo>
                    <a:pt x="968" y="13711"/>
                  </a:lnTo>
                  <a:lnTo>
                    <a:pt x="1001"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2717554" y="2322526"/>
              <a:ext cx="18602" cy="263217"/>
            </a:xfrm>
            <a:custGeom>
              <a:avLst/>
              <a:gdLst/>
              <a:ahLst/>
              <a:cxnLst/>
              <a:rect l="l" t="t" r="r" b="b"/>
              <a:pathLst>
                <a:path w="969" h="13711" extrusionOk="0">
                  <a:moveTo>
                    <a:pt x="34" y="1"/>
                  </a:moveTo>
                  <a:lnTo>
                    <a:pt x="1" y="13177"/>
                  </a:lnTo>
                  <a:lnTo>
                    <a:pt x="935" y="13710"/>
                  </a:lnTo>
                  <a:lnTo>
                    <a:pt x="968" y="534"/>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2789276" y="2363512"/>
              <a:ext cx="17950" cy="92878"/>
            </a:xfrm>
            <a:custGeom>
              <a:avLst/>
              <a:gdLst/>
              <a:ahLst/>
              <a:cxnLst/>
              <a:rect l="l" t="t" r="r" b="b"/>
              <a:pathLst>
                <a:path w="935" h="4838" extrusionOk="0">
                  <a:moveTo>
                    <a:pt x="1" y="0"/>
                  </a:moveTo>
                  <a:lnTo>
                    <a:pt x="1" y="4304"/>
                  </a:lnTo>
                  <a:lnTo>
                    <a:pt x="935" y="4837"/>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2788643" y="2489659"/>
              <a:ext cx="18583" cy="137070"/>
            </a:xfrm>
            <a:custGeom>
              <a:avLst/>
              <a:gdLst/>
              <a:ahLst/>
              <a:cxnLst/>
              <a:rect l="l" t="t" r="r" b="b"/>
              <a:pathLst>
                <a:path w="968" h="7140" extrusionOk="0">
                  <a:moveTo>
                    <a:pt x="0" y="1"/>
                  </a:moveTo>
                  <a:lnTo>
                    <a:pt x="0" y="6606"/>
                  </a:lnTo>
                  <a:lnTo>
                    <a:pt x="934" y="7139"/>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2531204" y="2779119"/>
              <a:ext cx="18602" cy="50605"/>
            </a:xfrm>
            <a:custGeom>
              <a:avLst/>
              <a:gdLst/>
              <a:ahLst/>
              <a:cxnLst/>
              <a:rect l="l" t="t" r="r" b="b"/>
              <a:pathLst>
                <a:path w="969" h="2636" extrusionOk="0">
                  <a:moveTo>
                    <a:pt x="1" y="0"/>
                  </a:moveTo>
                  <a:lnTo>
                    <a:pt x="1" y="2102"/>
                  </a:lnTo>
                  <a:lnTo>
                    <a:pt x="935" y="2636"/>
                  </a:lnTo>
                  <a:lnTo>
                    <a:pt x="968" y="5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2460135" y="2738132"/>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2460135" y="2603020"/>
              <a:ext cx="18583" cy="103743"/>
            </a:xfrm>
            <a:custGeom>
              <a:avLst/>
              <a:gdLst/>
              <a:ahLst/>
              <a:cxnLst/>
              <a:rect l="l" t="t" r="r" b="b"/>
              <a:pathLst>
                <a:path w="968" h="5404" extrusionOk="0">
                  <a:moveTo>
                    <a:pt x="34" y="0"/>
                  </a:moveTo>
                  <a:lnTo>
                    <a:pt x="0" y="4837"/>
                  </a:lnTo>
                  <a:lnTo>
                    <a:pt x="968" y="5404"/>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2531204" y="2861092"/>
              <a:ext cx="17950" cy="50605"/>
            </a:xfrm>
            <a:custGeom>
              <a:avLst/>
              <a:gdLst/>
              <a:ahLst/>
              <a:cxnLst/>
              <a:rect l="l" t="t" r="r" b="b"/>
              <a:pathLst>
                <a:path w="935" h="2636" extrusionOk="0">
                  <a:moveTo>
                    <a:pt x="1" y="0"/>
                  </a:moveTo>
                  <a:lnTo>
                    <a:pt x="1" y="2068"/>
                  </a:lnTo>
                  <a:lnTo>
                    <a:pt x="935" y="2635"/>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2483825" y="2658731"/>
              <a:ext cx="19236" cy="406008"/>
            </a:xfrm>
            <a:custGeom>
              <a:avLst/>
              <a:gdLst/>
              <a:ahLst/>
              <a:cxnLst/>
              <a:rect l="l" t="t" r="r" b="b"/>
              <a:pathLst>
                <a:path w="1002" h="21149" extrusionOk="0">
                  <a:moveTo>
                    <a:pt x="34" y="0"/>
                  </a:moveTo>
                  <a:lnTo>
                    <a:pt x="0" y="20615"/>
                  </a:lnTo>
                  <a:lnTo>
                    <a:pt x="934" y="21149"/>
                  </a:lnTo>
                  <a:lnTo>
                    <a:pt x="1001"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2482539" y="3108913"/>
              <a:ext cx="19236" cy="274735"/>
            </a:xfrm>
            <a:custGeom>
              <a:avLst/>
              <a:gdLst/>
              <a:ahLst/>
              <a:cxnLst/>
              <a:rect l="l" t="t" r="r" b="b"/>
              <a:pathLst>
                <a:path w="1002" h="14311" extrusionOk="0">
                  <a:moveTo>
                    <a:pt x="34" y="0"/>
                  </a:moveTo>
                  <a:lnTo>
                    <a:pt x="1" y="13777"/>
                  </a:lnTo>
                  <a:lnTo>
                    <a:pt x="935" y="14311"/>
                  </a:lnTo>
                  <a:lnTo>
                    <a:pt x="1001"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2506881" y="2887335"/>
              <a:ext cx="18583" cy="191495"/>
            </a:xfrm>
            <a:custGeom>
              <a:avLst/>
              <a:gdLst/>
              <a:ahLst/>
              <a:cxnLst/>
              <a:rect l="l" t="t" r="r" b="b"/>
              <a:pathLst>
                <a:path w="968" h="9975" extrusionOk="0">
                  <a:moveTo>
                    <a:pt x="34" y="1"/>
                  </a:moveTo>
                  <a:lnTo>
                    <a:pt x="0" y="9407"/>
                  </a:lnTo>
                  <a:lnTo>
                    <a:pt x="934" y="997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506228" y="3110833"/>
              <a:ext cx="18602" cy="128738"/>
            </a:xfrm>
            <a:custGeom>
              <a:avLst/>
              <a:gdLst/>
              <a:ahLst/>
              <a:cxnLst/>
              <a:rect l="l" t="t" r="r" b="b"/>
              <a:pathLst>
                <a:path w="969" h="6706" extrusionOk="0">
                  <a:moveTo>
                    <a:pt x="34" y="0"/>
                  </a:moveTo>
                  <a:lnTo>
                    <a:pt x="1" y="6171"/>
                  </a:lnTo>
                  <a:lnTo>
                    <a:pt x="968" y="6705"/>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458849" y="2873244"/>
              <a:ext cx="19236" cy="313169"/>
            </a:xfrm>
            <a:custGeom>
              <a:avLst/>
              <a:gdLst/>
              <a:ahLst/>
              <a:cxnLst/>
              <a:rect l="l" t="t" r="r" b="b"/>
              <a:pathLst>
                <a:path w="1002" h="16313" extrusionOk="0">
                  <a:moveTo>
                    <a:pt x="34" y="1"/>
                  </a:moveTo>
                  <a:lnTo>
                    <a:pt x="0" y="15779"/>
                  </a:lnTo>
                  <a:lnTo>
                    <a:pt x="934" y="16312"/>
                  </a:lnTo>
                  <a:lnTo>
                    <a:pt x="1001"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529937" y="3170383"/>
              <a:ext cx="18583" cy="145383"/>
            </a:xfrm>
            <a:custGeom>
              <a:avLst/>
              <a:gdLst/>
              <a:ahLst/>
              <a:cxnLst/>
              <a:rect l="l" t="t" r="r" b="b"/>
              <a:pathLst>
                <a:path w="968" h="7573" extrusionOk="0">
                  <a:moveTo>
                    <a:pt x="0" y="1"/>
                  </a:moveTo>
                  <a:lnTo>
                    <a:pt x="0" y="7039"/>
                  </a:lnTo>
                  <a:lnTo>
                    <a:pt x="934" y="7573"/>
                  </a:lnTo>
                  <a:lnTo>
                    <a:pt x="967"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530571" y="3000044"/>
              <a:ext cx="18583" cy="88385"/>
            </a:xfrm>
            <a:custGeom>
              <a:avLst/>
              <a:gdLst/>
              <a:ahLst/>
              <a:cxnLst/>
              <a:rect l="l" t="t" r="r" b="b"/>
              <a:pathLst>
                <a:path w="968" h="4604" extrusionOk="0">
                  <a:moveTo>
                    <a:pt x="0" y="1"/>
                  </a:moveTo>
                  <a:lnTo>
                    <a:pt x="0" y="4037"/>
                  </a:lnTo>
                  <a:lnTo>
                    <a:pt x="934" y="4604"/>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3004442" y="2937287"/>
              <a:ext cx="17950" cy="50605"/>
            </a:xfrm>
            <a:custGeom>
              <a:avLst/>
              <a:gdLst/>
              <a:ahLst/>
              <a:cxnLst/>
              <a:rect l="l" t="t" r="r" b="b"/>
              <a:pathLst>
                <a:path w="935" h="2636" extrusionOk="0">
                  <a:moveTo>
                    <a:pt x="1" y="1"/>
                  </a:moveTo>
                  <a:lnTo>
                    <a:pt x="1" y="2102"/>
                  </a:lnTo>
                  <a:lnTo>
                    <a:pt x="935" y="2636"/>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2931453" y="3553335"/>
              <a:ext cx="17950" cy="50605"/>
            </a:xfrm>
            <a:custGeom>
              <a:avLst/>
              <a:gdLst/>
              <a:ahLst/>
              <a:cxnLst/>
              <a:rect l="l" t="t" r="r" b="b"/>
              <a:pathLst>
                <a:path w="935" h="2636" extrusionOk="0">
                  <a:moveTo>
                    <a:pt x="0" y="0"/>
                  </a:moveTo>
                  <a:lnTo>
                    <a:pt x="0" y="2102"/>
                  </a:lnTo>
                  <a:lnTo>
                    <a:pt x="934" y="2635"/>
                  </a:lnTo>
                  <a:lnTo>
                    <a:pt x="934" y="56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3003808" y="3023734"/>
              <a:ext cx="18583" cy="50605"/>
            </a:xfrm>
            <a:custGeom>
              <a:avLst/>
              <a:gdLst/>
              <a:ahLst/>
              <a:cxnLst/>
              <a:rect l="l" t="t" r="r" b="b"/>
              <a:pathLst>
                <a:path w="968" h="2636" extrusionOk="0">
                  <a:moveTo>
                    <a:pt x="0" y="1"/>
                  </a:moveTo>
                  <a:lnTo>
                    <a:pt x="0" y="2069"/>
                  </a:lnTo>
                  <a:lnTo>
                    <a:pt x="968" y="2636"/>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955776" y="2855314"/>
              <a:ext cx="19869" cy="676904"/>
            </a:xfrm>
            <a:custGeom>
              <a:avLst/>
              <a:gdLst/>
              <a:ahLst/>
              <a:cxnLst/>
              <a:rect l="l" t="t" r="r" b="b"/>
              <a:pathLst>
                <a:path w="1035" h="35260" extrusionOk="0">
                  <a:moveTo>
                    <a:pt x="101" y="1"/>
                  </a:moveTo>
                  <a:lnTo>
                    <a:pt x="1" y="34726"/>
                  </a:lnTo>
                  <a:lnTo>
                    <a:pt x="935" y="35259"/>
                  </a:lnTo>
                  <a:lnTo>
                    <a:pt x="1035" y="535"/>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979466" y="3010295"/>
              <a:ext cx="19236" cy="439316"/>
            </a:xfrm>
            <a:custGeom>
              <a:avLst/>
              <a:gdLst/>
              <a:ahLst/>
              <a:cxnLst/>
              <a:rect l="l" t="t" r="r" b="b"/>
              <a:pathLst>
                <a:path w="1002" h="22884" extrusionOk="0">
                  <a:moveTo>
                    <a:pt x="68" y="0"/>
                  </a:moveTo>
                  <a:lnTo>
                    <a:pt x="1" y="22350"/>
                  </a:lnTo>
                  <a:lnTo>
                    <a:pt x="935" y="22883"/>
                  </a:lnTo>
                  <a:lnTo>
                    <a:pt x="1002" y="534"/>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932720" y="3028859"/>
              <a:ext cx="17950" cy="90958"/>
            </a:xfrm>
            <a:custGeom>
              <a:avLst/>
              <a:gdLst/>
              <a:ahLst/>
              <a:cxnLst/>
              <a:rect l="l" t="t" r="r" b="b"/>
              <a:pathLst>
                <a:path w="935" h="4738" extrusionOk="0">
                  <a:moveTo>
                    <a:pt x="1" y="1"/>
                  </a:moveTo>
                  <a:lnTo>
                    <a:pt x="1" y="4170"/>
                  </a:lnTo>
                  <a:lnTo>
                    <a:pt x="935" y="4737"/>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932086" y="3155006"/>
              <a:ext cx="18583" cy="146035"/>
            </a:xfrm>
            <a:custGeom>
              <a:avLst/>
              <a:gdLst/>
              <a:ahLst/>
              <a:cxnLst/>
              <a:rect l="l" t="t" r="r" b="b"/>
              <a:pathLst>
                <a:path w="968" h="7607" extrusionOk="0">
                  <a:moveTo>
                    <a:pt x="0" y="1"/>
                  </a:moveTo>
                  <a:lnTo>
                    <a:pt x="0" y="7039"/>
                  </a:lnTo>
                  <a:lnTo>
                    <a:pt x="934" y="7606"/>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931453" y="3323426"/>
              <a:ext cx="18583" cy="146035"/>
            </a:xfrm>
            <a:custGeom>
              <a:avLst/>
              <a:gdLst/>
              <a:ahLst/>
              <a:cxnLst/>
              <a:rect l="l" t="t" r="r" b="b"/>
              <a:pathLst>
                <a:path w="968" h="7607" extrusionOk="0">
                  <a:moveTo>
                    <a:pt x="33" y="1"/>
                  </a:moveTo>
                  <a:lnTo>
                    <a:pt x="0" y="7039"/>
                  </a:lnTo>
                  <a:lnTo>
                    <a:pt x="967" y="7606"/>
                  </a:lnTo>
                  <a:lnTo>
                    <a:pt x="967" y="568"/>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3003175" y="3283725"/>
              <a:ext cx="18583" cy="146035"/>
            </a:xfrm>
            <a:custGeom>
              <a:avLst/>
              <a:gdLst/>
              <a:ahLst/>
              <a:cxnLst/>
              <a:rect l="l" t="t" r="r" b="b"/>
              <a:pathLst>
                <a:path w="968" h="7607" extrusionOk="0">
                  <a:moveTo>
                    <a:pt x="0" y="1"/>
                  </a:moveTo>
                  <a:lnTo>
                    <a:pt x="0" y="7039"/>
                  </a:lnTo>
                  <a:lnTo>
                    <a:pt x="934" y="7606"/>
                  </a:lnTo>
                  <a:lnTo>
                    <a:pt x="967"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3003808" y="3115306"/>
              <a:ext cx="17950" cy="91591"/>
            </a:xfrm>
            <a:custGeom>
              <a:avLst/>
              <a:gdLst/>
              <a:ahLst/>
              <a:cxnLst/>
              <a:rect l="l" t="t" r="r" b="b"/>
              <a:pathLst>
                <a:path w="935" h="4771" extrusionOk="0">
                  <a:moveTo>
                    <a:pt x="0" y="1"/>
                  </a:moveTo>
                  <a:lnTo>
                    <a:pt x="0" y="4237"/>
                  </a:lnTo>
                  <a:lnTo>
                    <a:pt x="934" y="4771"/>
                  </a:lnTo>
                  <a:lnTo>
                    <a:pt x="934"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134814" y="2300756"/>
              <a:ext cx="18602" cy="50605"/>
            </a:xfrm>
            <a:custGeom>
              <a:avLst/>
              <a:gdLst/>
              <a:ahLst/>
              <a:cxnLst/>
              <a:rect l="l" t="t" r="r" b="b"/>
              <a:pathLst>
                <a:path w="969" h="2636" extrusionOk="0">
                  <a:moveTo>
                    <a:pt x="1" y="0"/>
                  </a:moveTo>
                  <a:lnTo>
                    <a:pt x="1" y="2102"/>
                  </a:lnTo>
                  <a:lnTo>
                    <a:pt x="968" y="2636"/>
                  </a:lnTo>
                  <a:lnTo>
                    <a:pt x="968" y="56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2062459" y="2635023"/>
              <a:ext cx="18583" cy="50624"/>
            </a:xfrm>
            <a:custGeom>
              <a:avLst/>
              <a:gdLst/>
              <a:ahLst/>
              <a:cxnLst/>
              <a:rect l="l" t="t" r="r" b="b"/>
              <a:pathLst>
                <a:path w="968" h="2637" extrusionOk="0">
                  <a:moveTo>
                    <a:pt x="34" y="1"/>
                  </a:moveTo>
                  <a:lnTo>
                    <a:pt x="0" y="2102"/>
                  </a:lnTo>
                  <a:lnTo>
                    <a:pt x="968" y="2636"/>
                  </a:lnTo>
                  <a:lnTo>
                    <a:pt x="968"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2062459" y="2722755"/>
              <a:ext cx="18583" cy="50624"/>
            </a:xfrm>
            <a:custGeom>
              <a:avLst/>
              <a:gdLst/>
              <a:ahLst/>
              <a:cxnLst/>
              <a:rect l="l" t="t" r="r" b="b"/>
              <a:pathLst>
                <a:path w="968" h="2637" extrusionOk="0">
                  <a:moveTo>
                    <a:pt x="0" y="1"/>
                  </a:moveTo>
                  <a:lnTo>
                    <a:pt x="0" y="2069"/>
                  </a:lnTo>
                  <a:lnTo>
                    <a:pt x="934" y="2636"/>
                  </a:lnTo>
                  <a:lnTo>
                    <a:pt x="968"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2086782" y="2279619"/>
              <a:ext cx="19236" cy="379765"/>
            </a:xfrm>
            <a:custGeom>
              <a:avLst/>
              <a:gdLst/>
              <a:ahLst/>
              <a:cxnLst/>
              <a:rect l="l" t="t" r="r" b="b"/>
              <a:pathLst>
                <a:path w="1002" h="19782" extrusionOk="0">
                  <a:moveTo>
                    <a:pt x="68" y="1"/>
                  </a:moveTo>
                  <a:lnTo>
                    <a:pt x="1" y="19248"/>
                  </a:lnTo>
                  <a:lnTo>
                    <a:pt x="968" y="19782"/>
                  </a:lnTo>
                  <a:lnTo>
                    <a:pt x="1002" y="568"/>
                  </a:lnTo>
                  <a:lnTo>
                    <a:pt x="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2111124" y="2352627"/>
              <a:ext cx="18583" cy="184450"/>
            </a:xfrm>
            <a:custGeom>
              <a:avLst/>
              <a:gdLst/>
              <a:ahLst/>
              <a:cxnLst/>
              <a:rect l="l" t="t" r="r" b="b"/>
              <a:pathLst>
                <a:path w="968" h="9608" extrusionOk="0">
                  <a:moveTo>
                    <a:pt x="1" y="0"/>
                  </a:moveTo>
                  <a:lnTo>
                    <a:pt x="1" y="9040"/>
                  </a:lnTo>
                  <a:lnTo>
                    <a:pt x="935" y="9607"/>
                  </a:lnTo>
                  <a:lnTo>
                    <a:pt x="968"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2110491" y="2571632"/>
              <a:ext cx="18583" cy="148589"/>
            </a:xfrm>
            <a:custGeom>
              <a:avLst/>
              <a:gdLst/>
              <a:ahLst/>
              <a:cxnLst/>
              <a:rect l="l" t="t" r="r" b="b"/>
              <a:pathLst>
                <a:path w="968" h="7740" extrusionOk="0">
                  <a:moveTo>
                    <a:pt x="0" y="1"/>
                  </a:moveTo>
                  <a:lnTo>
                    <a:pt x="0" y="7206"/>
                  </a:lnTo>
                  <a:lnTo>
                    <a:pt x="934" y="7739"/>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2063745" y="2284745"/>
              <a:ext cx="18583" cy="90958"/>
            </a:xfrm>
            <a:custGeom>
              <a:avLst/>
              <a:gdLst/>
              <a:ahLst/>
              <a:cxnLst/>
              <a:rect l="l" t="t" r="r" b="b"/>
              <a:pathLst>
                <a:path w="968" h="4738" extrusionOk="0">
                  <a:moveTo>
                    <a:pt x="0" y="1"/>
                  </a:moveTo>
                  <a:lnTo>
                    <a:pt x="0" y="4204"/>
                  </a:lnTo>
                  <a:lnTo>
                    <a:pt x="934" y="4737"/>
                  </a:lnTo>
                  <a:lnTo>
                    <a:pt x="967"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2063092" y="2458290"/>
              <a:ext cx="18602" cy="90958"/>
            </a:xfrm>
            <a:custGeom>
              <a:avLst/>
              <a:gdLst/>
              <a:ahLst/>
              <a:cxnLst/>
              <a:rect l="l" t="t" r="r" b="b"/>
              <a:pathLst>
                <a:path w="969" h="4738" extrusionOk="0">
                  <a:moveTo>
                    <a:pt x="1" y="0"/>
                  </a:moveTo>
                  <a:lnTo>
                    <a:pt x="1" y="4203"/>
                  </a:lnTo>
                  <a:lnTo>
                    <a:pt x="935" y="4737"/>
                  </a:lnTo>
                  <a:lnTo>
                    <a:pt x="968" y="5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2133547" y="2633756"/>
              <a:ext cx="18583" cy="225417"/>
            </a:xfrm>
            <a:custGeom>
              <a:avLst/>
              <a:gdLst/>
              <a:ahLst/>
              <a:cxnLst/>
              <a:rect l="l" t="t" r="r" b="b"/>
              <a:pathLst>
                <a:path w="968" h="11742" extrusionOk="0">
                  <a:moveTo>
                    <a:pt x="33" y="0"/>
                  </a:moveTo>
                  <a:lnTo>
                    <a:pt x="0" y="11175"/>
                  </a:lnTo>
                  <a:lnTo>
                    <a:pt x="934" y="11742"/>
                  </a:lnTo>
                  <a:lnTo>
                    <a:pt x="967" y="567"/>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2134181" y="2412178"/>
              <a:ext cx="18583" cy="183816"/>
            </a:xfrm>
            <a:custGeom>
              <a:avLst/>
              <a:gdLst/>
              <a:ahLst/>
              <a:cxnLst/>
              <a:rect l="l" t="t" r="r" b="b"/>
              <a:pathLst>
                <a:path w="968" h="9575" extrusionOk="0">
                  <a:moveTo>
                    <a:pt x="34" y="1"/>
                  </a:moveTo>
                  <a:lnTo>
                    <a:pt x="0" y="9007"/>
                  </a:lnTo>
                  <a:lnTo>
                    <a:pt x="934" y="957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3716535" y="2947731"/>
              <a:ext cx="175484" cy="348819"/>
            </a:xfrm>
            <a:custGeom>
              <a:avLst/>
              <a:gdLst/>
              <a:ahLst/>
              <a:cxnLst/>
              <a:rect l="l" t="t" r="r" b="b"/>
              <a:pathLst>
                <a:path w="9141" h="18170" extrusionOk="0">
                  <a:moveTo>
                    <a:pt x="977" y="1"/>
                  </a:moveTo>
                  <a:cubicBezTo>
                    <a:pt x="668" y="1"/>
                    <a:pt x="343" y="51"/>
                    <a:pt x="1" y="157"/>
                  </a:cubicBezTo>
                  <a:lnTo>
                    <a:pt x="3670" y="9997"/>
                  </a:lnTo>
                  <a:lnTo>
                    <a:pt x="4404" y="11565"/>
                  </a:lnTo>
                  <a:lnTo>
                    <a:pt x="2636" y="13533"/>
                  </a:lnTo>
                  <a:lnTo>
                    <a:pt x="2770" y="18170"/>
                  </a:lnTo>
                  <a:lnTo>
                    <a:pt x="8474" y="13233"/>
                  </a:lnTo>
                  <a:cubicBezTo>
                    <a:pt x="8974" y="12766"/>
                    <a:pt x="9141" y="11999"/>
                    <a:pt x="8841" y="11365"/>
                  </a:cubicBezTo>
                  <a:lnTo>
                    <a:pt x="7106" y="7762"/>
                  </a:lnTo>
                  <a:cubicBezTo>
                    <a:pt x="5334" y="4098"/>
                    <a:pt x="3778"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792749" y="3169750"/>
              <a:ext cx="27548" cy="26915"/>
            </a:xfrm>
            <a:custGeom>
              <a:avLst/>
              <a:gdLst/>
              <a:ahLst/>
              <a:cxnLst/>
              <a:rect l="l" t="t" r="r" b="b"/>
              <a:pathLst>
                <a:path w="1435" h="1402" extrusionOk="0">
                  <a:moveTo>
                    <a:pt x="434" y="0"/>
                  </a:moveTo>
                  <a:lnTo>
                    <a:pt x="0" y="501"/>
                  </a:lnTo>
                  <a:cubicBezTo>
                    <a:pt x="334" y="968"/>
                    <a:pt x="868" y="1301"/>
                    <a:pt x="1435" y="1401"/>
                  </a:cubicBezTo>
                  <a:cubicBezTo>
                    <a:pt x="1001" y="1034"/>
                    <a:pt x="634" y="534"/>
                    <a:pt x="43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3767139" y="3181902"/>
              <a:ext cx="23056" cy="114647"/>
            </a:xfrm>
            <a:custGeom>
              <a:avLst/>
              <a:gdLst/>
              <a:ahLst/>
              <a:cxnLst/>
              <a:rect l="l" t="t" r="r" b="b"/>
              <a:pathLst>
                <a:path w="1201" h="5972" extrusionOk="0">
                  <a:moveTo>
                    <a:pt x="1201" y="1"/>
                  </a:moveTo>
                  <a:lnTo>
                    <a:pt x="0" y="1335"/>
                  </a:lnTo>
                  <a:lnTo>
                    <a:pt x="134" y="5972"/>
                  </a:lnTo>
                  <a:lnTo>
                    <a:pt x="1201" y="5038"/>
                  </a:lnTo>
                  <a:cubicBezTo>
                    <a:pt x="1068" y="3370"/>
                    <a:pt x="1068" y="1669"/>
                    <a:pt x="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3738324" y="3009547"/>
              <a:ext cx="70455" cy="151257"/>
            </a:xfrm>
            <a:custGeom>
              <a:avLst/>
              <a:gdLst/>
              <a:ahLst/>
              <a:cxnLst/>
              <a:rect l="l" t="t" r="r" b="b"/>
              <a:pathLst>
                <a:path w="3670" h="7879" extrusionOk="0">
                  <a:moveTo>
                    <a:pt x="267" y="1"/>
                  </a:moveTo>
                  <a:cubicBezTo>
                    <a:pt x="178" y="1"/>
                    <a:pt x="89" y="3"/>
                    <a:pt x="0" y="6"/>
                  </a:cubicBezTo>
                  <a:lnTo>
                    <a:pt x="2535" y="6811"/>
                  </a:lnTo>
                  <a:lnTo>
                    <a:pt x="3036" y="7878"/>
                  </a:lnTo>
                  <a:cubicBezTo>
                    <a:pt x="3669" y="5410"/>
                    <a:pt x="3536" y="2808"/>
                    <a:pt x="2602" y="440"/>
                  </a:cubicBezTo>
                  <a:cubicBezTo>
                    <a:pt x="1851" y="139"/>
                    <a:pt x="1072" y="1"/>
                    <a:pt x="267"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3402751" y="2877737"/>
              <a:ext cx="216471" cy="292589"/>
            </a:xfrm>
            <a:custGeom>
              <a:avLst/>
              <a:gdLst/>
              <a:ahLst/>
              <a:cxnLst/>
              <a:rect l="l" t="t" r="r" b="b"/>
              <a:pathLst>
                <a:path w="11276" h="15241" extrusionOk="0">
                  <a:moveTo>
                    <a:pt x="8974" y="0"/>
                  </a:moveTo>
                  <a:cubicBezTo>
                    <a:pt x="8507" y="134"/>
                    <a:pt x="8107" y="467"/>
                    <a:pt x="7873" y="901"/>
                  </a:cubicBezTo>
                  <a:lnTo>
                    <a:pt x="6606" y="3136"/>
                  </a:lnTo>
                  <a:lnTo>
                    <a:pt x="2603" y="7739"/>
                  </a:lnTo>
                  <a:cubicBezTo>
                    <a:pt x="1402" y="9073"/>
                    <a:pt x="568" y="10741"/>
                    <a:pt x="168" y="12509"/>
                  </a:cubicBezTo>
                  <a:cubicBezTo>
                    <a:pt x="1" y="13243"/>
                    <a:pt x="234" y="14010"/>
                    <a:pt x="735" y="14544"/>
                  </a:cubicBezTo>
                  <a:cubicBezTo>
                    <a:pt x="1181" y="15007"/>
                    <a:pt x="1776" y="15241"/>
                    <a:pt x="2368" y="15241"/>
                  </a:cubicBezTo>
                  <a:cubicBezTo>
                    <a:pt x="2927" y="15241"/>
                    <a:pt x="3482" y="15032"/>
                    <a:pt x="3904" y="14611"/>
                  </a:cubicBezTo>
                  <a:lnTo>
                    <a:pt x="5238" y="13276"/>
                  </a:lnTo>
                  <a:lnTo>
                    <a:pt x="4971" y="11208"/>
                  </a:lnTo>
                  <a:lnTo>
                    <a:pt x="8440" y="4437"/>
                  </a:lnTo>
                  <a:lnTo>
                    <a:pt x="10375" y="3303"/>
                  </a:lnTo>
                  <a:cubicBezTo>
                    <a:pt x="10775" y="3069"/>
                    <a:pt x="11042" y="2669"/>
                    <a:pt x="11142" y="2202"/>
                  </a:cubicBezTo>
                  <a:lnTo>
                    <a:pt x="11276" y="1335"/>
                  </a:lnTo>
                  <a:lnTo>
                    <a:pt x="897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3391233" y="4066273"/>
              <a:ext cx="224784" cy="48051"/>
            </a:xfrm>
            <a:custGeom>
              <a:avLst/>
              <a:gdLst/>
              <a:ahLst/>
              <a:cxnLst/>
              <a:rect l="l" t="t" r="r" b="b"/>
              <a:pathLst>
                <a:path w="11709" h="2503" extrusionOk="0">
                  <a:moveTo>
                    <a:pt x="67" y="0"/>
                  </a:moveTo>
                  <a:cubicBezTo>
                    <a:pt x="0" y="467"/>
                    <a:pt x="134" y="901"/>
                    <a:pt x="434" y="1268"/>
                  </a:cubicBezTo>
                  <a:cubicBezTo>
                    <a:pt x="768" y="1635"/>
                    <a:pt x="1235" y="1902"/>
                    <a:pt x="1735" y="2035"/>
                  </a:cubicBezTo>
                  <a:cubicBezTo>
                    <a:pt x="2235" y="2135"/>
                    <a:pt x="2736" y="2202"/>
                    <a:pt x="3236" y="2202"/>
                  </a:cubicBezTo>
                  <a:cubicBezTo>
                    <a:pt x="3321" y="2204"/>
                    <a:pt x="3406" y="2205"/>
                    <a:pt x="3490" y="2205"/>
                  </a:cubicBezTo>
                  <a:cubicBezTo>
                    <a:pt x="4436" y="2205"/>
                    <a:pt x="5360" y="2101"/>
                    <a:pt x="6292" y="2101"/>
                  </a:cubicBezTo>
                  <a:cubicBezTo>
                    <a:pt x="6815" y="2101"/>
                    <a:pt x="7340" y="2133"/>
                    <a:pt x="7873" y="2235"/>
                  </a:cubicBezTo>
                  <a:cubicBezTo>
                    <a:pt x="8540" y="2402"/>
                    <a:pt x="9240" y="2502"/>
                    <a:pt x="9941" y="2502"/>
                  </a:cubicBezTo>
                  <a:cubicBezTo>
                    <a:pt x="10675" y="2469"/>
                    <a:pt x="11309" y="2035"/>
                    <a:pt x="11609" y="1368"/>
                  </a:cubicBezTo>
                  <a:cubicBezTo>
                    <a:pt x="11675" y="1134"/>
                    <a:pt x="11709" y="901"/>
                    <a:pt x="11675" y="667"/>
                  </a:cubicBezTo>
                  <a:lnTo>
                    <a:pt x="11675" y="667"/>
                  </a:lnTo>
                  <a:cubicBezTo>
                    <a:pt x="11642" y="768"/>
                    <a:pt x="11642" y="868"/>
                    <a:pt x="11609" y="968"/>
                  </a:cubicBezTo>
                  <a:cubicBezTo>
                    <a:pt x="11309" y="1635"/>
                    <a:pt x="10675" y="2068"/>
                    <a:pt x="9941" y="2068"/>
                  </a:cubicBezTo>
                  <a:cubicBezTo>
                    <a:pt x="9240" y="2068"/>
                    <a:pt x="8540" y="1968"/>
                    <a:pt x="7873" y="1802"/>
                  </a:cubicBezTo>
                  <a:cubicBezTo>
                    <a:pt x="7339" y="1711"/>
                    <a:pt x="6812" y="1682"/>
                    <a:pt x="6288" y="1682"/>
                  </a:cubicBezTo>
                  <a:cubicBezTo>
                    <a:pt x="5368" y="1682"/>
                    <a:pt x="4455" y="1771"/>
                    <a:pt x="3521" y="1771"/>
                  </a:cubicBezTo>
                  <a:cubicBezTo>
                    <a:pt x="3426" y="1771"/>
                    <a:pt x="3331" y="1770"/>
                    <a:pt x="3236" y="1768"/>
                  </a:cubicBezTo>
                  <a:cubicBezTo>
                    <a:pt x="2736" y="1768"/>
                    <a:pt x="2235" y="1702"/>
                    <a:pt x="1735" y="1601"/>
                  </a:cubicBezTo>
                  <a:cubicBezTo>
                    <a:pt x="1235" y="1501"/>
                    <a:pt x="768" y="1235"/>
                    <a:pt x="434" y="834"/>
                  </a:cubicBezTo>
                  <a:cubicBezTo>
                    <a:pt x="234" y="601"/>
                    <a:pt x="101" y="301"/>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3391867" y="4007778"/>
              <a:ext cx="223516" cy="98214"/>
            </a:xfrm>
            <a:custGeom>
              <a:avLst/>
              <a:gdLst/>
              <a:ahLst/>
              <a:cxnLst/>
              <a:rect l="l" t="t" r="r" b="b"/>
              <a:pathLst>
                <a:path w="11643" h="5116" extrusionOk="0">
                  <a:moveTo>
                    <a:pt x="8711" y="0"/>
                  </a:moveTo>
                  <a:cubicBezTo>
                    <a:pt x="8302" y="0"/>
                    <a:pt x="7913" y="69"/>
                    <a:pt x="7606" y="279"/>
                  </a:cubicBezTo>
                  <a:cubicBezTo>
                    <a:pt x="6551" y="1014"/>
                    <a:pt x="5282" y="1382"/>
                    <a:pt x="3974" y="1382"/>
                  </a:cubicBezTo>
                  <a:cubicBezTo>
                    <a:pt x="3917" y="1382"/>
                    <a:pt x="3861" y="1381"/>
                    <a:pt x="3804" y="1379"/>
                  </a:cubicBezTo>
                  <a:cubicBezTo>
                    <a:pt x="3103" y="1279"/>
                    <a:pt x="2403" y="1279"/>
                    <a:pt x="1702" y="1279"/>
                  </a:cubicBezTo>
                  <a:cubicBezTo>
                    <a:pt x="968" y="1346"/>
                    <a:pt x="334" y="1780"/>
                    <a:pt x="68" y="2447"/>
                  </a:cubicBezTo>
                  <a:cubicBezTo>
                    <a:pt x="1" y="2647"/>
                    <a:pt x="1" y="2847"/>
                    <a:pt x="34" y="3047"/>
                  </a:cubicBezTo>
                  <a:cubicBezTo>
                    <a:pt x="68" y="3348"/>
                    <a:pt x="201" y="3648"/>
                    <a:pt x="401" y="3881"/>
                  </a:cubicBezTo>
                  <a:cubicBezTo>
                    <a:pt x="735" y="4282"/>
                    <a:pt x="1202" y="4548"/>
                    <a:pt x="1702" y="4648"/>
                  </a:cubicBezTo>
                  <a:cubicBezTo>
                    <a:pt x="2202" y="4782"/>
                    <a:pt x="2703" y="4815"/>
                    <a:pt x="3203" y="4815"/>
                  </a:cubicBezTo>
                  <a:cubicBezTo>
                    <a:pt x="3298" y="4817"/>
                    <a:pt x="3393" y="4818"/>
                    <a:pt x="3488" y="4818"/>
                  </a:cubicBezTo>
                  <a:cubicBezTo>
                    <a:pt x="4422" y="4818"/>
                    <a:pt x="5335" y="4729"/>
                    <a:pt x="6255" y="4729"/>
                  </a:cubicBezTo>
                  <a:cubicBezTo>
                    <a:pt x="6779" y="4729"/>
                    <a:pt x="7306" y="4758"/>
                    <a:pt x="7840" y="4849"/>
                  </a:cubicBezTo>
                  <a:cubicBezTo>
                    <a:pt x="8507" y="5049"/>
                    <a:pt x="9207" y="5115"/>
                    <a:pt x="9908" y="5115"/>
                  </a:cubicBezTo>
                  <a:cubicBezTo>
                    <a:pt x="10642" y="5115"/>
                    <a:pt x="11276" y="4682"/>
                    <a:pt x="11576" y="4015"/>
                  </a:cubicBezTo>
                  <a:cubicBezTo>
                    <a:pt x="11609" y="3915"/>
                    <a:pt x="11609" y="3848"/>
                    <a:pt x="11642" y="3748"/>
                  </a:cubicBezTo>
                  <a:cubicBezTo>
                    <a:pt x="11642" y="3381"/>
                    <a:pt x="11609" y="3047"/>
                    <a:pt x="11542" y="2714"/>
                  </a:cubicBezTo>
                  <a:lnTo>
                    <a:pt x="11242" y="1279"/>
                  </a:lnTo>
                  <a:cubicBezTo>
                    <a:pt x="11209" y="1046"/>
                    <a:pt x="11142" y="779"/>
                    <a:pt x="11009" y="579"/>
                  </a:cubicBezTo>
                  <a:cubicBezTo>
                    <a:pt x="10875" y="345"/>
                    <a:pt x="10642" y="212"/>
                    <a:pt x="10375" y="212"/>
                  </a:cubicBezTo>
                  <a:cubicBezTo>
                    <a:pt x="9890" y="134"/>
                    <a:pt x="9280" y="0"/>
                    <a:pt x="87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3391233" y="4066273"/>
              <a:ext cx="224784" cy="48051"/>
            </a:xfrm>
            <a:custGeom>
              <a:avLst/>
              <a:gdLst/>
              <a:ahLst/>
              <a:cxnLst/>
              <a:rect l="l" t="t" r="r" b="b"/>
              <a:pathLst>
                <a:path w="11709" h="2503" extrusionOk="0">
                  <a:moveTo>
                    <a:pt x="67" y="0"/>
                  </a:moveTo>
                  <a:cubicBezTo>
                    <a:pt x="0" y="467"/>
                    <a:pt x="134" y="901"/>
                    <a:pt x="434" y="1268"/>
                  </a:cubicBezTo>
                  <a:cubicBezTo>
                    <a:pt x="768" y="1635"/>
                    <a:pt x="1235" y="1902"/>
                    <a:pt x="1735" y="2035"/>
                  </a:cubicBezTo>
                  <a:cubicBezTo>
                    <a:pt x="2235" y="2135"/>
                    <a:pt x="2736" y="2202"/>
                    <a:pt x="3236" y="2202"/>
                  </a:cubicBezTo>
                  <a:cubicBezTo>
                    <a:pt x="3321" y="2204"/>
                    <a:pt x="3406" y="2205"/>
                    <a:pt x="3490" y="2205"/>
                  </a:cubicBezTo>
                  <a:cubicBezTo>
                    <a:pt x="4436" y="2205"/>
                    <a:pt x="5360" y="2101"/>
                    <a:pt x="6292" y="2101"/>
                  </a:cubicBezTo>
                  <a:cubicBezTo>
                    <a:pt x="6815" y="2101"/>
                    <a:pt x="7340" y="2133"/>
                    <a:pt x="7873" y="2235"/>
                  </a:cubicBezTo>
                  <a:cubicBezTo>
                    <a:pt x="8540" y="2402"/>
                    <a:pt x="9240" y="2502"/>
                    <a:pt x="9941" y="2502"/>
                  </a:cubicBezTo>
                  <a:cubicBezTo>
                    <a:pt x="10675" y="2469"/>
                    <a:pt x="11309" y="2035"/>
                    <a:pt x="11609" y="1368"/>
                  </a:cubicBezTo>
                  <a:cubicBezTo>
                    <a:pt x="11675" y="1134"/>
                    <a:pt x="11709" y="901"/>
                    <a:pt x="11675" y="667"/>
                  </a:cubicBezTo>
                  <a:lnTo>
                    <a:pt x="11675" y="667"/>
                  </a:lnTo>
                  <a:cubicBezTo>
                    <a:pt x="11642" y="768"/>
                    <a:pt x="11642" y="868"/>
                    <a:pt x="11609" y="968"/>
                  </a:cubicBezTo>
                  <a:cubicBezTo>
                    <a:pt x="11309" y="1635"/>
                    <a:pt x="10675" y="2068"/>
                    <a:pt x="9941" y="2068"/>
                  </a:cubicBezTo>
                  <a:cubicBezTo>
                    <a:pt x="9240" y="2068"/>
                    <a:pt x="8540" y="1968"/>
                    <a:pt x="7873" y="1802"/>
                  </a:cubicBezTo>
                  <a:cubicBezTo>
                    <a:pt x="7339" y="1711"/>
                    <a:pt x="6812" y="1682"/>
                    <a:pt x="6288" y="1682"/>
                  </a:cubicBezTo>
                  <a:cubicBezTo>
                    <a:pt x="5368" y="1682"/>
                    <a:pt x="4455" y="1771"/>
                    <a:pt x="3521" y="1771"/>
                  </a:cubicBezTo>
                  <a:cubicBezTo>
                    <a:pt x="3426" y="1771"/>
                    <a:pt x="3331" y="1770"/>
                    <a:pt x="3236" y="1768"/>
                  </a:cubicBezTo>
                  <a:cubicBezTo>
                    <a:pt x="2736" y="1768"/>
                    <a:pt x="2235" y="1702"/>
                    <a:pt x="1735" y="1601"/>
                  </a:cubicBezTo>
                  <a:cubicBezTo>
                    <a:pt x="1235" y="1501"/>
                    <a:pt x="768" y="1235"/>
                    <a:pt x="434" y="834"/>
                  </a:cubicBezTo>
                  <a:cubicBezTo>
                    <a:pt x="234" y="601"/>
                    <a:pt x="101" y="301"/>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3391867" y="4007778"/>
              <a:ext cx="223516" cy="98214"/>
            </a:xfrm>
            <a:custGeom>
              <a:avLst/>
              <a:gdLst/>
              <a:ahLst/>
              <a:cxnLst/>
              <a:rect l="l" t="t" r="r" b="b"/>
              <a:pathLst>
                <a:path w="11643" h="5116" extrusionOk="0">
                  <a:moveTo>
                    <a:pt x="8711" y="0"/>
                  </a:moveTo>
                  <a:cubicBezTo>
                    <a:pt x="8302" y="0"/>
                    <a:pt x="7913" y="69"/>
                    <a:pt x="7606" y="279"/>
                  </a:cubicBezTo>
                  <a:cubicBezTo>
                    <a:pt x="6551" y="1014"/>
                    <a:pt x="5282" y="1382"/>
                    <a:pt x="3974" y="1382"/>
                  </a:cubicBezTo>
                  <a:cubicBezTo>
                    <a:pt x="3917" y="1382"/>
                    <a:pt x="3861" y="1381"/>
                    <a:pt x="3804" y="1379"/>
                  </a:cubicBezTo>
                  <a:cubicBezTo>
                    <a:pt x="3103" y="1279"/>
                    <a:pt x="2403" y="1279"/>
                    <a:pt x="1702" y="1279"/>
                  </a:cubicBezTo>
                  <a:cubicBezTo>
                    <a:pt x="968" y="1346"/>
                    <a:pt x="334" y="1780"/>
                    <a:pt x="68" y="2447"/>
                  </a:cubicBezTo>
                  <a:cubicBezTo>
                    <a:pt x="1" y="2647"/>
                    <a:pt x="1" y="2847"/>
                    <a:pt x="34" y="3047"/>
                  </a:cubicBezTo>
                  <a:cubicBezTo>
                    <a:pt x="68" y="3348"/>
                    <a:pt x="201" y="3648"/>
                    <a:pt x="401" y="3881"/>
                  </a:cubicBezTo>
                  <a:cubicBezTo>
                    <a:pt x="735" y="4282"/>
                    <a:pt x="1202" y="4548"/>
                    <a:pt x="1702" y="4648"/>
                  </a:cubicBezTo>
                  <a:cubicBezTo>
                    <a:pt x="2202" y="4782"/>
                    <a:pt x="2703" y="4815"/>
                    <a:pt x="3203" y="4815"/>
                  </a:cubicBezTo>
                  <a:cubicBezTo>
                    <a:pt x="3298" y="4817"/>
                    <a:pt x="3393" y="4818"/>
                    <a:pt x="3488" y="4818"/>
                  </a:cubicBezTo>
                  <a:cubicBezTo>
                    <a:pt x="4422" y="4818"/>
                    <a:pt x="5335" y="4729"/>
                    <a:pt x="6255" y="4729"/>
                  </a:cubicBezTo>
                  <a:cubicBezTo>
                    <a:pt x="6779" y="4729"/>
                    <a:pt x="7306" y="4758"/>
                    <a:pt x="7840" y="4849"/>
                  </a:cubicBezTo>
                  <a:cubicBezTo>
                    <a:pt x="8507" y="5049"/>
                    <a:pt x="9207" y="5115"/>
                    <a:pt x="9908" y="5115"/>
                  </a:cubicBezTo>
                  <a:cubicBezTo>
                    <a:pt x="10642" y="5115"/>
                    <a:pt x="11276" y="4682"/>
                    <a:pt x="11576" y="4015"/>
                  </a:cubicBezTo>
                  <a:cubicBezTo>
                    <a:pt x="11609" y="3915"/>
                    <a:pt x="11609" y="3848"/>
                    <a:pt x="11642" y="3748"/>
                  </a:cubicBezTo>
                  <a:cubicBezTo>
                    <a:pt x="11642" y="3381"/>
                    <a:pt x="11609" y="3047"/>
                    <a:pt x="11542" y="2714"/>
                  </a:cubicBezTo>
                  <a:lnTo>
                    <a:pt x="11242" y="1279"/>
                  </a:lnTo>
                  <a:cubicBezTo>
                    <a:pt x="11209" y="1046"/>
                    <a:pt x="11142" y="779"/>
                    <a:pt x="11009" y="579"/>
                  </a:cubicBezTo>
                  <a:cubicBezTo>
                    <a:pt x="10875" y="345"/>
                    <a:pt x="10642" y="212"/>
                    <a:pt x="10375" y="212"/>
                  </a:cubicBezTo>
                  <a:cubicBezTo>
                    <a:pt x="9890" y="134"/>
                    <a:pt x="9280" y="0"/>
                    <a:pt x="871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3532757" y="3984933"/>
              <a:ext cx="68535" cy="50451"/>
            </a:xfrm>
            <a:custGeom>
              <a:avLst/>
              <a:gdLst/>
              <a:ahLst/>
              <a:cxnLst/>
              <a:rect l="l" t="t" r="r" b="b"/>
              <a:pathLst>
                <a:path w="3570" h="2628" extrusionOk="0">
                  <a:moveTo>
                    <a:pt x="67" y="1"/>
                  </a:moveTo>
                  <a:lnTo>
                    <a:pt x="0" y="1836"/>
                  </a:lnTo>
                  <a:cubicBezTo>
                    <a:pt x="0" y="2236"/>
                    <a:pt x="301" y="2569"/>
                    <a:pt x="701" y="2603"/>
                  </a:cubicBezTo>
                  <a:cubicBezTo>
                    <a:pt x="1001" y="2619"/>
                    <a:pt x="1310" y="2628"/>
                    <a:pt x="1618" y="2628"/>
                  </a:cubicBezTo>
                  <a:cubicBezTo>
                    <a:pt x="1927" y="2628"/>
                    <a:pt x="2235" y="2619"/>
                    <a:pt x="2536" y="2603"/>
                  </a:cubicBezTo>
                  <a:cubicBezTo>
                    <a:pt x="3069" y="2536"/>
                    <a:pt x="3470" y="2136"/>
                    <a:pt x="3503" y="1602"/>
                  </a:cubicBezTo>
                  <a:lnTo>
                    <a:pt x="3570" y="234"/>
                  </a:lnTo>
                  <a:lnTo>
                    <a:pt x="6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3633928" y="3877350"/>
              <a:ext cx="132578" cy="121616"/>
            </a:xfrm>
            <a:custGeom>
              <a:avLst/>
              <a:gdLst/>
              <a:ahLst/>
              <a:cxnLst/>
              <a:rect l="l" t="t" r="r" b="b"/>
              <a:pathLst>
                <a:path w="6906" h="6335" extrusionOk="0">
                  <a:moveTo>
                    <a:pt x="334" y="1"/>
                  </a:moveTo>
                  <a:lnTo>
                    <a:pt x="334" y="1"/>
                  </a:lnTo>
                  <a:cubicBezTo>
                    <a:pt x="268" y="68"/>
                    <a:pt x="234" y="134"/>
                    <a:pt x="201" y="201"/>
                  </a:cubicBezTo>
                  <a:cubicBezTo>
                    <a:pt x="1" y="735"/>
                    <a:pt x="68" y="1369"/>
                    <a:pt x="434" y="1869"/>
                  </a:cubicBezTo>
                  <a:cubicBezTo>
                    <a:pt x="768" y="2336"/>
                    <a:pt x="1202" y="2736"/>
                    <a:pt x="1669" y="3070"/>
                  </a:cubicBezTo>
                  <a:cubicBezTo>
                    <a:pt x="2169" y="3403"/>
                    <a:pt x="2569" y="3804"/>
                    <a:pt x="2936" y="4271"/>
                  </a:cubicBezTo>
                  <a:cubicBezTo>
                    <a:pt x="3136" y="4638"/>
                    <a:pt x="3270" y="5038"/>
                    <a:pt x="3537" y="5405"/>
                  </a:cubicBezTo>
                  <a:cubicBezTo>
                    <a:pt x="3936" y="6004"/>
                    <a:pt x="4628" y="6334"/>
                    <a:pt x="5362" y="6334"/>
                  </a:cubicBezTo>
                  <a:cubicBezTo>
                    <a:pt x="5487" y="6334"/>
                    <a:pt x="5612" y="6325"/>
                    <a:pt x="5738" y="6305"/>
                  </a:cubicBezTo>
                  <a:cubicBezTo>
                    <a:pt x="6072" y="6239"/>
                    <a:pt x="6372" y="6072"/>
                    <a:pt x="6606" y="5805"/>
                  </a:cubicBezTo>
                  <a:cubicBezTo>
                    <a:pt x="6806" y="5472"/>
                    <a:pt x="6906" y="5105"/>
                    <a:pt x="6872" y="4738"/>
                  </a:cubicBezTo>
                  <a:cubicBezTo>
                    <a:pt x="6839" y="4704"/>
                    <a:pt x="6839" y="4671"/>
                    <a:pt x="6839" y="4604"/>
                  </a:cubicBezTo>
                  <a:cubicBezTo>
                    <a:pt x="6839" y="4904"/>
                    <a:pt x="6739" y="5138"/>
                    <a:pt x="6606" y="5371"/>
                  </a:cubicBezTo>
                  <a:cubicBezTo>
                    <a:pt x="6372" y="5638"/>
                    <a:pt x="6072" y="5805"/>
                    <a:pt x="5738" y="5872"/>
                  </a:cubicBezTo>
                  <a:cubicBezTo>
                    <a:pt x="5617" y="5891"/>
                    <a:pt x="5496" y="5901"/>
                    <a:pt x="5376" y="5901"/>
                  </a:cubicBezTo>
                  <a:cubicBezTo>
                    <a:pt x="4669" y="5901"/>
                    <a:pt x="3998" y="5570"/>
                    <a:pt x="3570" y="4971"/>
                  </a:cubicBezTo>
                  <a:cubicBezTo>
                    <a:pt x="3337" y="4638"/>
                    <a:pt x="3203" y="4237"/>
                    <a:pt x="2970" y="3904"/>
                  </a:cubicBezTo>
                  <a:cubicBezTo>
                    <a:pt x="2636" y="3437"/>
                    <a:pt x="2236" y="3036"/>
                    <a:pt x="1769" y="2736"/>
                  </a:cubicBezTo>
                  <a:cubicBezTo>
                    <a:pt x="1302" y="2403"/>
                    <a:pt x="901" y="2002"/>
                    <a:pt x="568" y="1569"/>
                  </a:cubicBezTo>
                  <a:cubicBezTo>
                    <a:pt x="234" y="1102"/>
                    <a:pt x="134" y="535"/>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3636500" y="3860380"/>
              <a:ext cx="128738" cy="130466"/>
            </a:xfrm>
            <a:custGeom>
              <a:avLst/>
              <a:gdLst/>
              <a:ahLst/>
              <a:cxnLst/>
              <a:rect l="l" t="t" r="r" b="b"/>
              <a:pathLst>
                <a:path w="6706" h="6796" extrusionOk="0">
                  <a:moveTo>
                    <a:pt x="1578" y="0"/>
                  </a:moveTo>
                  <a:cubicBezTo>
                    <a:pt x="1022" y="0"/>
                    <a:pt x="495" y="322"/>
                    <a:pt x="200" y="852"/>
                  </a:cubicBezTo>
                  <a:cubicBezTo>
                    <a:pt x="200" y="852"/>
                    <a:pt x="200" y="885"/>
                    <a:pt x="200" y="885"/>
                  </a:cubicBezTo>
                  <a:cubicBezTo>
                    <a:pt x="0" y="1419"/>
                    <a:pt x="100" y="1986"/>
                    <a:pt x="434" y="2453"/>
                  </a:cubicBezTo>
                  <a:cubicBezTo>
                    <a:pt x="767" y="2920"/>
                    <a:pt x="1168" y="3287"/>
                    <a:pt x="1635" y="3620"/>
                  </a:cubicBezTo>
                  <a:cubicBezTo>
                    <a:pt x="2102" y="3954"/>
                    <a:pt x="2502" y="4354"/>
                    <a:pt x="2836" y="4788"/>
                  </a:cubicBezTo>
                  <a:cubicBezTo>
                    <a:pt x="3069" y="5155"/>
                    <a:pt x="3203" y="5555"/>
                    <a:pt x="3436" y="5889"/>
                  </a:cubicBezTo>
                  <a:cubicBezTo>
                    <a:pt x="3855" y="6448"/>
                    <a:pt x="4509" y="6796"/>
                    <a:pt x="5200" y="6796"/>
                  </a:cubicBezTo>
                  <a:cubicBezTo>
                    <a:pt x="5334" y="6796"/>
                    <a:pt x="5469" y="6783"/>
                    <a:pt x="5604" y="6756"/>
                  </a:cubicBezTo>
                  <a:cubicBezTo>
                    <a:pt x="5938" y="6722"/>
                    <a:pt x="6238" y="6522"/>
                    <a:pt x="6472" y="6289"/>
                  </a:cubicBezTo>
                  <a:cubicBezTo>
                    <a:pt x="6605" y="6055"/>
                    <a:pt x="6705" y="5788"/>
                    <a:pt x="6705" y="5522"/>
                  </a:cubicBezTo>
                  <a:lnTo>
                    <a:pt x="6705" y="5255"/>
                  </a:lnTo>
                  <a:cubicBezTo>
                    <a:pt x="6705" y="4521"/>
                    <a:pt x="6505" y="3820"/>
                    <a:pt x="6138" y="3187"/>
                  </a:cubicBezTo>
                  <a:cubicBezTo>
                    <a:pt x="5604" y="2219"/>
                    <a:pt x="4437" y="1485"/>
                    <a:pt x="3536" y="785"/>
                  </a:cubicBezTo>
                  <a:cubicBezTo>
                    <a:pt x="3036" y="385"/>
                    <a:pt x="2469" y="84"/>
                    <a:pt x="1802" y="18"/>
                  </a:cubicBezTo>
                  <a:cubicBezTo>
                    <a:pt x="1727" y="6"/>
                    <a:pt x="1652" y="0"/>
                    <a:pt x="15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3633928" y="3877350"/>
              <a:ext cx="132578" cy="121616"/>
            </a:xfrm>
            <a:custGeom>
              <a:avLst/>
              <a:gdLst/>
              <a:ahLst/>
              <a:cxnLst/>
              <a:rect l="l" t="t" r="r" b="b"/>
              <a:pathLst>
                <a:path w="6906" h="6335" extrusionOk="0">
                  <a:moveTo>
                    <a:pt x="334" y="1"/>
                  </a:moveTo>
                  <a:lnTo>
                    <a:pt x="334" y="1"/>
                  </a:lnTo>
                  <a:cubicBezTo>
                    <a:pt x="268" y="68"/>
                    <a:pt x="234" y="134"/>
                    <a:pt x="201" y="201"/>
                  </a:cubicBezTo>
                  <a:cubicBezTo>
                    <a:pt x="1" y="735"/>
                    <a:pt x="68" y="1369"/>
                    <a:pt x="434" y="1869"/>
                  </a:cubicBezTo>
                  <a:cubicBezTo>
                    <a:pt x="768" y="2336"/>
                    <a:pt x="1202" y="2736"/>
                    <a:pt x="1669" y="3070"/>
                  </a:cubicBezTo>
                  <a:cubicBezTo>
                    <a:pt x="2169" y="3403"/>
                    <a:pt x="2569" y="3804"/>
                    <a:pt x="2936" y="4271"/>
                  </a:cubicBezTo>
                  <a:cubicBezTo>
                    <a:pt x="3136" y="4638"/>
                    <a:pt x="3270" y="5038"/>
                    <a:pt x="3537" y="5405"/>
                  </a:cubicBezTo>
                  <a:cubicBezTo>
                    <a:pt x="3936" y="6004"/>
                    <a:pt x="4628" y="6334"/>
                    <a:pt x="5362" y="6334"/>
                  </a:cubicBezTo>
                  <a:cubicBezTo>
                    <a:pt x="5487" y="6334"/>
                    <a:pt x="5612" y="6325"/>
                    <a:pt x="5738" y="6305"/>
                  </a:cubicBezTo>
                  <a:cubicBezTo>
                    <a:pt x="6072" y="6239"/>
                    <a:pt x="6372" y="6072"/>
                    <a:pt x="6606" y="5805"/>
                  </a:cubicBezTo>
                  <a:cubicBezTo>
                    <a:pt x="6806" y="5472"/>
                    <a:pt x="6906" y="5105"/>
                    <a:pt x="6872" y="4738"/>
                  </a:cubicBezTo>
                  <a:cubicBezTo>
                    <a:pt x="6839" y="4704"/>
                    <a:pt x="6839" y="4671"/>
                    <a:pt x="6839" y="4604"/>
                  </a:cubicBezTo>
                  <a:cubicBezTo>
                    <a:pt x="6839" y="4904"/>
                    <a:pt x="6739" y="5138"/>
                    <a:pt x="6606" y="5371"/>
                  </a:cubicBezTo>
                  <a:cubicBezTo>
                    <a:pt x="6372" y="5638"/>
                    <a:pt x="6072" y="5805"/>
                    <a:pt x="5738" y="5872"/>
                  </a:cubicBezTo>
                  <a:cubicBezTo>
                    <a:pt x="5617" y="5891"/>
                    <a:pt x="5496" y="5901"/>
                    <a:pt x="5376" y="5901"/>
                  </a:cubicBezTo>
                  <a:cubicBezTo>
                    <a:pt x="4669" y="5901"/>
                    <a:pt x="3998" y="5570"/>
                    <a:pt x="3570" y="4971"/>
                  </a:cubicBezTo>
                  <a:cubicBezTo>
                    <a:pt x="3337" y="4638"/>
                    <a:pt x="3203" y="4237"/>
                    <a:pt x="2970" y="3904"/>
                  </a:cubicBezTo>
                  <a:cubicBezTo>
                    <a:pt x="2636" y="3437"/>
                    <a:pt x="2236" y="3036"/>
                    <a:pt x="1769" y="2736"/>
                  </a:cubicBezTo>
                  <a:cubicBezTo>
                    <a:pt x="1302" y="2403"/>
                    <a:pt x="901" y="2002"/>
                    <a:pt x="568" y="1569"/>
                  </a:cubicBezTo>
                  <a:cubicBezTo>
                    <a:pt x="234" y="1102"/>
                    <a:pt x="134" y="535"/>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3636500" y="3860380"/>
              <a:ext cx="128738" cy="130466"/>
            </a:xfrm>
            <a:custGeom>
              <a:avLst/>
              <a:gdLst/>
              <a:ahLst/>
              <a:cxnLst/>
              <a:rect l="l" t="t" r="r" b="b"/>
              <a:pathLst>
                <a:path w="6706" h="6796" extrusionOk="0">
                  <a:moveTo>
                    <a:pt x="1578" y="0"/>
                  </a:moveTo>
                  <a:cubicBezTo>
                    <a:pt x="1022" y="0"/>
                    <a:pt x="495" y="322"/>
                    <a:pt x="200" y="852"/>
                  </a:cubicBezTo>
                  <a:cubicBezTo>
                    <a:pt x="200" y="852"/>
                    <a:pt x="200" y="885"/>
                    <a:pt x="200" y="885"/>
                  </a:cubicBezTo>
                  <a:cubicBezTo>
                    <a:pt x="0" y="1419"/>
                    <a:pt x="100" y="1986"/>
                    <a:pt x="434" y="2453"/>
                  </a:cubicBezTo>
                  <a:cubicBezTo>
                    <a:pt x="767" y="2920"/>
                    <a:pt x="1168" y="3287"/>
                    <a:pt x="1635" y="3620"/>
                  </a:cubicBezTo>
                  <a:cubicBezTo>
                    <a:pt x="2102" y="3954"/>
                    <a:pt x="2502" y="4354"/>
                    <a:pt x="2836" y="4788"/>
                  </a:cubicBezTo>
                  <a:cubicBezTo>
                    <a:pt x="3069" y="5155"/>
                    <a:pt x="3203" y="5555"/>
                    <a:pt x="3436" y="5889"/>
                  </a:cubicBezTo>
                  <a:cubicBezTo>
                    <a:pt x="3855" y="6448"/>
                    <a:pt x="4509" y="6796"/>
                    <a:pt x="5200" y="6796"/>
                  </a:cubicBezTo>
                  <a:cubicBezTo>
                    <a:pt x="5334" y="6796"/>
                    <a:pt x="5469" y="6783"/>
                    <a:pt x="5604" y="6756"/>
                  </a:cubicBezTo>
                  <a:cubicBezTo>
                    <a:pt x="5938" y="6722"/>
                    <a:pt x="6238" y="6522"/>
                    <a:pt x="6472" y="6289"/>
                  </a:cubicBezTo>
                  <a:cubicBezTo>
                    <a:pt x="6605" y="6055"/>
                    <a:pt x="6705" y="5788"/>
                    <a:pt x="6705" y="5522"/>
                  </a:cubicBezTo>
                  <a:lnTo>
                    <a:pt x="6705" y="5255"/>
                  </a:lnTo>
                  <a:cubicBezTo>
                    <a:pt x="6705" y="4521"/>
                    <a:pt x="6505" y="3820"/>
                    <a:pt x="6138" y="3187"/>
                  </a:cubicBezTo>
                  <a:cubicBezTo>
                    <a:pt x="5604" y="2219"/>
                    <a:pt x="4437" y="1485"/>
                    <a:pt x="3536" y="785"/>
                  </a:cubicBezTo>
                  <a:cubicBezTo>
                    <a:pt x="3036" y="385"/>
                    <a:pt x="2469" y="84"/>
                    <a:pt x="1802" y="18"/>
                  </a:cubicBezTo>
                  <a:cubicBezTo>
                    <a:pt x="1727" y="6"/>
                    <a:pt x="1652" y="0"/>
                    <a:pt x="157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3708222" y="3904899"/>
              <a:ext cx="52524" cy="37358"/>
            </a:xfrm>
            <a:custGeom>
              <a:avLst/>
              <a:gdLst/>
              <a:ahLst/>
              <a:cxnLst/>
              <a:rect l="l" t="t" r="r" b="b"/>
              <a:pathLst>
                <a:path w="2736" h="1946" extrusionOk="0">
                  <a:moveTo>
                    <a:pt x="0" y="0"/>
                  </a:moveTo>
                  <a:lnTo>
                    <a:pt x="0" y="1668"/>
                  </a:lnTo>
                  <a:cubicBezTo>
                    <a:pt x="385" y="1853"/>
                    <a:pt x="798" y="1945"/>
                    <a:pt x="1211" y="1945"/>
                  </a:cubicBezTo>
                  <a:cubicBezTo>
                    <a:pt x="1692" y="1945"/>
                    <a:pt x="2171" y="1820"/>
                    <a:pt x="2602" y="1568"/>
                  </a:cubicBezTo>
                  <a:lnTo>
                    <a:pt x="2736" y="67"/>
                  </a:lnTo>
                  <a:lnTo>
                    <a:pt x="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3515460" y="3321506"/>
              <a:ext cx="267056" cy="684429"/>
            </a:xfrm>
            <a:custGeom>
              <a:avLst/>
              <a:gdLst/>
              <a:ahLst/>
              <a:cxnLst/>
              <a:rect l="l" t="t" r="r" b="b"/>
              <a:pathLst>
                <a:path w="13911" h="35652" extrusionOk="0">
                  <a:moveTo>
                    <a:pt x="13244" y="1"/>
                  </a:moveTo>
                  <a:lnTo>
                    <a:pt x="501" y="768"/>
                  </a:lnTo>
                  <a:cubicBezTo>
                    <a:pt x="334" y="5805"/>
                    <a:pt x="1" y="19815"/>
                    <a:pt x="935" y="35226"/>
                  </a:cubicBezTo>
                  <a:cubicBezTo>
                    <a:pt x="1519" y="35510"/>
                    <a:pt x="2152" y="35651"/>
                    <a:pt x="2786" y="35651"/>
                  </a:cubicBezTo>
                  <a:cubicBezTo>
                    <a:pt x="3420" y="35651"/>
                    <a:pt x="4054" y="35510"/>
                    <a:pt x="4637" y="35226"/>
                  </a:cubicBezTo>
                  <a:cubicBezTo>
                    <a:pt x="6305" y="24252"/>
                    <a:pt x="6472" y="23584"/>
                    <a:pt x="5805" y="20015"/>
                  </a:cubicBezTo>
                  <a:cubicBezTo>
                    <a:pt x="6505" y="15379"/>
                    <a:pt x="7139" y="8140"/>
                    <a:pt x="7139" y="8140"/>
                  </a:cubicBezTo>
                  <a:lnTo>
                    <a:pt x="7473" y="16313"/>
                  </a:lnTo>
                  <a:lnTo>
                    <a:pt x="9941" y="30756"/>
                  </a:lnTo>
                  <a:cubicBezTo>
                    <a:pt x="10597" y="30979"/>
                    <a:pt x="11157" y="31053"/>
                    <a:pt x="11612" y="31053"/>
                  </a:cubicBezTo>
                  <a:cubicBezTo>
                    <a:pt x="12521" y="31053"/>
                    <a:pt x="13010" y="30756"/>
                    <a:pt x="13010" y="30756"/>
                  </a:cubicBezTo>
                  <a:cubicBezTo>
                    <a:pt x="13610" y="25519"/>
                    <a:pt x="13911" y="18147"/>
                    <a:pt x="12843" y="15545"/>
                  </a:cubicBezTo>
                  <a:cubicBezTo>
                    <a:pt x="13143" y="8674"/>
                    <a:pt x="13744" y="1502"/>
                    <a:pt x="13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3521872" y="3321506"/>
              <a:ext cx="253599" cy="194931"/>
            </a:xfrm>
            <a:custGeom>
              <a:avLst/>
              <a:gdLst/>
              <a:ahLst/>
              <a:cxnLst/>
              <a:rect l="l" t="t" r="r" b="b"/>
              <a:pathLst>
                <a:path w="13210" h="10154" extrusionOk="0">
                  <a:moveTo>
                    <a:pt x="12910" y="1"/>
                  </a:moveTo>
                  <a:lnTo>
                    <a:pt x="200" y="768"/>
                  </a:lnTo>
                  <a:cubicBezTo>
                    <a:pt x="134" y="2469"/>
                    <a:pt x="67" y="5205"/>
                    <a:pt x="0" y="8707"/>
                  </a:cubicBezTo>
                  <a:cubicBezTo>
                    <a:pt x="1865" y="9655"/>
                    <a:pt x="3953" y="10154"/>
                    <a:pt x="6035" y="10154"/>
                  </a:cubicBezTo>
                  <a:cubicBezTo>
                    <a:pt x="6225" y="10154"/>
                    <a:pt x="6415" y="10150"/>
                    <a:pt x="6605" y="10141"/>
                  </a:cubicBezTo>
                  <a:cubicBezTo>
                    <a:pt x="6738" y="8907"/>
                    <a:pt x="6805" y="8140"/>
                    <a:pt x="6805" y="8140"/>
                  </a:cubicBezTo>
                  <a:lnTo>
                    <a:pt x="6872" y="10108"/>
                  </a:lnTo>
                  <a:cubicBezTo>
                    <a:pt x="9007" y="9941"/>
                    <a:pt x="11075" y="9274"/>
                    <a:pt x="12876" y="8173"/>
                  </a:cubicBezTo>
                  <a:cubicBezTo>
                    <a:pt x="13076" y="4171"/>
                    <a:pt x="13210" y="968"/>
                    <a:pt x="1291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3650591" y="3397086"/>
              <a:ext cx="87099" cy="176118"/>
            </a:xfrm>
            <a:custGeom>
              <a:avLst/>
              <a:gdLst/>
              <a:ahLst/>
              <a:cxnLst/>
              <a:rect l="l" t="t" r="r" b="b"/>
              <a:pathLst>
                <a:path w="4537" h="9174" extrusionOk="0">
                  <a:moveTo>
                    <a:pt x="4537" y="0"/>
                  </a:moveTo>
                  <a:lnTo>
                    <a:pt x="4537" y="0"/>
                  </a:lnTo>
                  <a:cubicBezTo>
                    <a:pt x="3336" y="1201"/>
                    <a:pt x="1735" y="2502"/>
                    <a:pt x="0" y="2502"/>
                  </a:cubicBezTo>
                  <a:lnTo>
                    <a:pt x="300" y="9173"/>
                  </a:lnTo>
                  <a:lnTo>
                    <a:pt x="1101" y="3002"/>
                  </a:lnTo>
                  <a:cubicBezTo>
                    <a:pt x="2535" y="2368"/>
                    <a:pt x="3736" y="1301"/>
                    <a:pt x="453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3512254" y="2951148"/>
              <a:ext cx="280514" cy="538471"/>
            </a:xfrm>
            <a:custGeom>
              <a:avLst/>
              <a:gdLst/>
              <a:ahLst/>
              <a:cxnLst/>
              <a:rect l="l" t="t" r="r" b="b"/>
              <a:pathLst>
                <a:path w="14612" h="28049" extrusionOk="0">
                  <a:moveTo>
                    <a:pt x="11043" y="1"/>
                  </a:moveTo>
                  <a:cubicBezTo>
                    <a:pt x="10737" y="1"/>
                    <a:pt x="10404" y="26"/>
                    <a:pt x="10041" y="79"/>
                  </a:cubicBezTo>
                  <a:lnTo>
                    <a:pt x="5672" y="513"/>
                  </a:lnTo>
                  <a:lnTo>
                    <a:pt x="3470" y="1046"/>
                  </a:lnTo>
                  <a:lnTo>
                    <a:pt x="401" y="7418"/>
                  </a:lnTo>
                  <a:lnTo>
                    <a:pt x="401" y="15357"/>
                  </a:lnTo>
                  <a:lnTo>
                    <a:pt x="1" y="26732"/>
                  </a:lnTo>
                  <a:cubicBezTo>
                    <a:pt x="1995" y="27610"/>
                    <a:pt x="4140" y="28049"/>
                    <a:pt x="6294" y="28049"/>
                  </a:cubicBezTo>
                  <a:cubicBezTo>
                    <a:pt x="7167" y="28049"/>
                    <a:pt x="8041" y="27977"/>
                    <a:pt x="8907" y="27832"/>
                  </a:cubicBezTo>
                  <a:cubicBezTo>
                    <a:pt x="9408" y="25931"/>
                    <a:pt x="9741" y="23963"/>
                    <a:pt x="9875" y="21995"/>
                  </a:cubicBezTo>
                  <a:cubicBezTo>
                    <a:pt x="10308" y="23863"/>
                    <a:pt x="10308" y="25697"/>
                    <a:pt x="10342" y="27532"/>
                  </a:cubicBezTo>
                  <a:cubicBezTo>
                    <a:pt x="12710" y="26832"/>
                    <a:pt x="14278" y="25664"/>
                    <a:pt x="14611" y="24964"/>
                  </a:cubicBezTo>
                  <a:cubicBezTo>
                    <a:pt x="14478" y="23196"/>
                    <a:pt x="13677" y="15657"/>
                    <a:pt x="13811" y="13856"/>
                  </a:cubicBezTo>
                  <a:cubicBezTo>
                    <a:pt x="14078" y="10220"/>
                    <a:pt x="14611" y="6851"/>
                    <a:pt x="14545" y="5083"/>
                  </a:cubicBezTo>
                  <a:cubicBezTo>
                    <a:pt x="14453" y="2680"/>
                    <a:pt x="14196" y="1"/>
                    <a:pt x="1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3519952" y="3058961"/>
              <a:ext cx="60856" cy="124246"/>
            </a:xfrm>
            <a:custGeom>
              <a:avLst/>
              <a:gdLst/>
              <a:ahLst/>
              <a:cxnLst/>
              <a:rect l="l" t="t" r="r" b="b"/>
              <a:pathLst>
                <a:path w="3170" h="6472" extrusionOk="0">
                  <a:moveTo>
                    <a:pt x="3169" y="0"/>
                  </a:moveTo>
                  <a:lnTo>
                    <a:pt x="0" y="3470"/>
                  </a:lnTo>
                  <a:lnTo>
                    <a:pt x="0" y="6472"/>
                  </a:lnTo>
                  <a:cubicBezTo>
                    <a:pt x="1568" y="4604"/>
                    <a:pt x="2635" y="2369"/>
                    <a:pt x="3169"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3556447" y="2698413"/>
              <a:ext cx="199174" cy="214033"/>
            </a:xfrm>
            <a:custGeom>
              <a:avLst/>
              <a:gdLst/>
              <a:ahLst/>
              <a:cxnLst/>
              <a:rect l="l" t="t" r="r" b="b"/>
              <a:pathLst>
                <a:path w="10375" h="11149" extrusionOk="0">
                  <a:moveTo>
                    <a:pt x="2744" y="0"/>
                  </a:moveTo>
                  <a:cubicBezTo>
                    <a:pt x="2621" y="0"/>
                    <a:pt x="2495" y="22"/>
                    <a:pt x="2369" y="68"/>
                  </a:cubicBezTo>
                  <a:cubicBezTo>
                    <a:pt x="1969" y="235"/>
                    <a:pt x="1769" y="702"/>
                    <a:pt x="1902" y="1135"/>
                  </a:cubicBezTo>
                  <a:cubicBezTo>
                    <a:pt x="1736" y="1108"/>
                    <a:pt x="1576" y="1092"/>
                    <a:pt x="1419" y="1092"/>
                  </a:cubicBezTo>
                  <a:cubicBezTo>
                    <a:pt x="1198" y="1092"/>
                    <a:pt x="983" y="1124"/>
                    <a:pt x="768" y="1202"/>
                  </a:cubicBezTo>
                  <a:cubicBezTo>
                    <a:pt x="401" y="1302"/>
                    <a:pt x="101" y="1602"/>
                    <a:pt x="34" y="2003"/>
                  </a:cubicBezTo>
                  <a:cubicBezTo>
                    <a:pt x="1" y="2403"/>
                    <a:pt x="267" y="2803"/>
                    <a:pt x="701" y="2903"/>
                  </a:cubicBezTo>
                  <a:cubicBezTo>
                    <a:pt x="468" y="2937"/>
                    <a:pt x="301" y="3137"/>
                    <a:pt x="267" y="3370"/>
                  </a:cubicBezTo>
                  <a:cubicBezTo>
                    <a:pt x="234" y="3571"/>
                    <a:pt x="368" y="3804"/>
                    <a:pt x="568" y="3937"/>
                  </a:cubicBezTo>
                  <a:cubicBezTo>
                    <a:pt x="697" y="4002"/>
                    <a:pt x="840" y="4039"/>
                    <a:pt x="979" y="4039"/>
                  </a:cubicBezTo>
                  <a:cubicBezTo>
                    <a:pt x="1055" y="4039"/>
                    <a:pt x="1131" y="4028"/>
                    <a:pt x="1201" y="4004"/>
                  </a:cubicBezTo>
                  <a:lnTo>
                    <a:pt x="1201" y="4004"/>
                  </a:lnTo>
                  <a:cubicBezTo>
                    <a:pt x="1101" y="4238"/>
                    <a:pt x="1135" y="4505"/>
                    <a:pt x="1302" y="4705"/>
                  </a:cubicBezTo>
                  <a:cubicBezTo>
                    <a:pt x="1502" y="5839"/>
                    <a:pt x="1802" y="6973"/>
                    <a:pt x="2236" y="8074"/>
                  </a:cubicBezTo>
                  <a:cubicBezTo>
                    <a:pt x="2636" y="9108"/>
                    <a:pt x="3370" y="10008"/>
                    <a:pt x="4304" y="10642"/>
                  </a:cubicBezTo>
                  <a:cubicBezTo>
                    <a:pt x="4848" y="10980"/>
                    <a:pt x="5466" y="11149"/>
                    <a:pt x="6092" y="11149"/>
                  </a:cubicBezTo>
                  <a:cubicBezTo>
                    <a:pt x="6580" y="11149"/>
                    <a:pt x="7072" y="11047"/>
                    <a:pt x="7539" y="10842"/>
                  </a:cubicBezTo>
                  <a:cubicBezTo>
                    <a:pt x="7739" y="10475"/>
                    <a:pt x="8340" y="9575"/>
                    <a:pt x="8573" y="9208"/>
                  </a:cubicBezTo>
                  <a:lnTo>
                    <a:pt x="9107" y="8374"/>
                  </a:lnTo>
                  <a:cubicBezTo>
                    <a:pt x="9507" y="7774"/>
                    <a:pt x="9841" y="7106"/>
                    <a:pt x="10074" y="6439"/>
                  </a:cubicBezTo>
                  <a:cubicBezTo>
                    <a:pt x="10341" y="5772"/>
                    <a:pt x="10375" y="5038"/>
                    <a:pt x="10208" y="4338"/>
                  </a:cubicBezTo>
                  <a:cubicBezTo>
                    <a:pt x="10008" y="3637"/>
                    <a:pt x="9474" y="3070"/>
                    <a:pt x="8774" y="2837"/>
                  </a:cubicBezTo>
                  <a:cubicBezTo>
                    <a:pt x="8440" y="1936"/>
                    <a:pt x="7739" y="1236"/>
                    <a:pt x="6872" y="869"/>
                  </a:cubicBezTo>
                  <a:cubicBezTo>
                    <a:pt x="6490" y="727"/>
                    <a:pt x="6096" y="658"/>
                    <a:pt x="5703" y="658"/>
                  </a:cubicBezTo>
                  <a:cubicBezTo>
                    <a:pt x="5169" y="658"/>
                    <a:pt x="4636" y="786"/>
                    <a:pt x="4137" y="1035"/>
                  </a:cubicBezTo>
                  <a:cubicBezTo>
                    <a:pt x="3937" y="735"/>
                    <a:pt x="3703" y="435"/>
                    <a:pt x="3403" y="235"/>
                  </a:cubicBezTo>
                  <a:cubicBezTo>
                    <a:pt x="3206" y="81"/>
                    <a:pt x="2980" y="0"/>
                    <a:pt x="27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3555813" y="2697760"/>
              <a:ext cx="201094" cy="215857"/>
            </a:xfrm>
            <a:custGeom>
              <a:avLst/>
              <a:gdLst/>
              <a:ahLst/>
              <a:cxnLst/>
              <a:rect l="l" t="t" r="r" b="b"/>
              <a:pathLst>
                <a:path w="10475" h="11244" extrusionOk="0">
                  <a:moveTo>
                    <a:pt x="2798" y="66"/>
                  </a:moveTo>
                  <a:cubicBezTo>
                    <a:pt x="3021" y="66"/>
                    <a:pt x="3242" y="140"/>
                    <a:pt x="3436" y="269"/>
                  </a:cubicBezTo>
                  <a:cubicBezTo>
                    <a:pt x="3703" y="502"/>
                    <a:pt x="3936" y="769"/>
                    <a:pt x="4137" y="1069"/>
                  </a:cubicBezTo>
                  <a:lnTo>
                    <a:pt x="4170" y="1136"/>
                  </a:lnTo>
                  <a:lnTo>
                    <a:pt x="4203" y="1103"/>
                  </a:lnTo>
                  <a:cubicBezTo>
                    <a:pt x="4683" y="853"/>
                    <a:pt x="5208" y="725"/>
                    <a:pt x="5732" y="725"/>
                  </a:cubicBezTo>
                  <a:cubicBezTo>
                    <a:pt x="6118" y="725"/>
                    <a:pt x="6504" y="794"/>
                    <a:pt x="6872" y="936"/>
                  </a:cubicBezTo>
                  <a:cubicBezTo>
                    <a:pt x="7772" y="1270"/>
                    <a:pt x="8440" y="1970"/>
                    <a:pt x="8740" y="2871"/>
                  </a:cubicBezTo>
                  <a:lnTo>
                    <a:pt x="8740" y="2904"/>
                  </a:lnTo>
                  <a:lnTo>
                    <a:pt x="8773" y="2904"/>
                  </a:lnTo>
                  <a:cubicBezTo>
                    <a:pt x="9474" y="3104"/>
                    <a:pt x="9974" y="3671"/>
                    <a:pt x="10174" y="4372"/>
                  </a:cubicBezTo>
                  <a:cubicBezTo>
                    <a:pt x="10341" y="5039"/>
                    <a:pt x="10308" y="5773"/>
                    <a:pt x="10074" y="6440"/>
                  </a:cubicBezTo>
                  <a:cubicBezTo>
                    <a:pt x="9807" y="7107"/>
                    <a:pt x="9474" y="7741"/>
                    <a:pt x="9073" y="8341"/>
                  </a:cubicBezTo>
                  <a:lnTo>
                    <a:pt x="8540" y="9209"/>
                  </a:lnTo>
                  <a:lnTo>
                    <a:pt x="8006" y="10042"/>
                  </a:lnTo>
                  <a:cubicBezTo>
                    <a:pt x="7806" y="10343"/>
                    <a:pt x="7606" y="10643"/>
                    <a:pt x="7506" y="10810"/>
                  </a:cubicBezTo>
                  <a:cubicBezTo>
                    <a:pt x="7053" y="11014"/>
                    <a:pt x="6575" y="11116"/>
                    <a:pt x="6100" y="11116"/>
                  </a:cubicBezTo>
                  <a:cubicBezTo>
                    <a:pt x="5488" y="11116"/>
                    <a:pt x="4881" y="10947"/>
                    <a:pt x="4337" y="10610"/>
                  </a:cubicBezTo>
                  <a:cubicBezTo>
                    <a:pt x="3436" y="9976"/>
                    <a:pt x="2702" y="9108"/>
                    <a:pt x="2302" y="8074"/>
                  </a:cubicBezTo>
                  <a:cubicBezTo>
                    <a:pt x="1868" y="6974"/>
                    <a:pt x="1568" y="5839"/>
                    <a:pt x="1368" y="4705"/>
                  </a:cubicBezTo>
                  <a:cubicBezTo>
                    <a:pt x="1234" y="4505"/>
                    <a:pt x="1201" y="4272"/>
                    <a:pt x="1301" y="4072"/>
                  </a:cubicBezTo>
                  <a:lnTo>
                    <a:pt x="1335" y="3971"/>
                  </a:lnTo>
                  <a:lnTo>
                    <a:pt x="1201" y="3971"/>
                  </a:lnTo>
                  <a:cubicBezTo>
                    <a:pt x="1130" y="3995"/>
                    <a:pt x="1059" y="4006"/>
                    <a:pt x="988" y="4006"/>
                  </a:cubicBezTo>
                  <a:cubicBezTo>
                    <a:pt x="859" y="4006"/>
                    <a:pt x="730" y="3969"/>
                    <a:pt x="601" y="3905"/>
                  </a:cubicBezTo>
                  <a:cubicBezTo>
                    <a:pt x="434" y="3771"/>
                    <a:pt x="334" y="3605"/>
                    <a:pt x="367" y="3404"/>
                  </a:cubicBezTo>
                  <a:cubicBezTo>
                    <a:pt x="367" y="3204"/>
                    <a:pt x="534" y="3037"/>
                    <a:pt x="734" y="3004"/>
                  </a:cubicBezTo>
                  <a:lnTo>
                    <a:pt x="1134" y="2937"/>
                  </a:lnTo>
                  <a:lnTo>
                    <a:pt x="734" y="2904"/>
                  </a:lnTo>
                  <a:cubicBezTo>
                    <a:pt x="534" y="2837"/>
                    <a:pt x="367" y="2737"/>
                    <a:pt x="267" y="2570"/>
                  </a:cubicBezTo>
                  <a:cubicBezTo>
                    <a:pt x="167" y="2404"/>
                    <a:pt x="100" y="2237"/>
                    <a:pt x="134" y="2037"/>
                  </a:cubicBezTo>
                  <a:cubicBezTo>
                    <a:pt x="200" y="1670"/>
                    <a:pt x="467" y="1370"/>
                    <a:pt x="801" y="1270"/>
                  </a:cubicBezTo>
                  <a:cubicBezTo>
                    <a:pt x="1038" y="1205"/>
                    <a:pt x="1289" y="1168"/>
                    <a:pt x="1535" y="1168"/>
                  </a:cubicBezTo>
                  <a:cubicBezTo>
                    <a:pt x="1671" y="1168"/>
                    <a:pt x="1805" y="1179"/>
                    <a:pt x="1935" y="1203"/>
                  </a:cubicBezTo>
                  <a:lnTo>
                    <a:pt x="2002" y="1203"/>
                  </a:lnTo>
                  <a:lnTo>
                    <a:pt x="1968" y="1136"/>
                  </a:lnTo>
                  <a:cubicBezTo>
                    <a:pt x="1868" y="736"/>
                    <a:pt x="2068" y="302"/>
                    <a:pt x="2435" y="135"/>
                  </a:cubicBezTo>
                  <a:cubicBezTo>
                    <a:pt x="2554" y="88"/>
                    <a:pt x="2676" y="66"/>
                    <a:pt x="2798" y="66"/>
                  </a:cubicBezTo>
                  <a:close/>
                  <a:moveTo>
                    <a:pt x="2786" y="1"/>
                  </a:moveTo>
                  <a:cubicBezTo>
                    <a:pt x="2658" y="1"/>
                    <a:pt x="2528" y="23"/>
                    <a:pt x="2402" y="69"/>
                  </a:cubicBezTo>
                  <a:cubicBezTo>
                    <a:pt x="1968" y="269"/>
                    <a:pt x="1768" y="702"/>
                    <a:pt x="1868" y="1136"/>
                  </a:cubicBezTo>
                  <a:cubicBezTo>
                    <a:pt x="1746" y="1125"/>
                    <a:pt x="1624" y="1118"/>
                    <a:pt x="1503" y="1118"/>
                  </a:cubicBezTo>
                  <a:cubicBezTo>
                    <a:pt x="1260" y="1118"/>
                    <a:pt x="1023" y="1147"/>
                    <a:pt x="801" y="1236"/>
                  </a:cubicBezTo>
                  <a:cubicBezTo>
                    <a:pt x="401" y="1336"/>
                    <a:pt x="100" y="1670"/>
                    <a:pt x="34" y="2070"/>
                  </a:cubicBezTo>
                  <a:cubicBezTo>
                    <a:pt x="0" y="2270"/>
                    <a:pt x="67" y="2504"/>
                    <a:pt x="200" y="2671"/>
                  </a:cubicBezTo>
                  <a:cubicBezTo>
                    <a:pt x="300" y="2804"/>
                    <a:pt x="401" y="2904"/>
                    <a:pt x="567" y="2971"/>
                  </a:cubicBezTo>
                  <a:cubicBezTo>
                    <a:pt x="401" y="3071"/>
                    <a:pt x="300" y="3204"/>
                    <a:pt x="267" y="3404"/>
                  </a:cubicBezTo>
                  <a:cubicBezTo>
                    <a:pt x="234" y="3638"/>
                    <a:pt x="367" y="3871"/>
                    <a:pt x="567" y="4005"/>
                  </a:cubicBezTo>
                  <a:cubicBezTo>
                    <a:pt x="705" y="4087"/>
                    <a:pt x="887" y="4147"/>
                    <a:pt x="1059" y="4147"/>
                  </a:cubicBezTo>
                  <a:cubicBezTo>
                    <a:pt x="1096" y="4147"/>
                    <a:pt x="1132" y="4144"/>
                    <a:pt x="1168" y="4138"/>
                  </a:cubicBezTo>
                  <a:lnTo>
                    <a:pt x="1168" y="4138"/>
                  </a:lnTo>
                  <a:cubicBezTo>
                    <a:pt x="1068" y="4338"/>
                    <a:pt x="1134" y="4572"/>
                    <a:pt x="1301" y="4772"/>
                  </a:cubicBezTo>
                  <a:cubicBezTo>
                    <a:pt x="1501" y="5906"/>
                    <a:pt x="1802" y="7040"/>
                    <a:pt x="2235" y="8141"/>
                  </a:cubicBezTo>
                  <a:cubicBezTo>
                    <a:pt x="2635" y="9209"/>
                    <a:pt x="3369" y="10109"/>
                    <a:pt x="4303" y="10743"/>
                  </a:cubicBezTo>
                  <a:cubicBezTo>
                    <a:pt x="4870" y="11077"/>
                    <a:pt x="5504" y="11243"/>
                    <a:pt x="6171" y="11243"/>
                  </a:cubicBezTo>
                  <a:cubicBezTo>
                    <a:pt x="6672" y="11243"/>
                    <a:pt x="7172" y="11110"/>
                    <a:pt x="7606" y="10910"/>
                  </a:cubicBezTo>
                  <a:lnTo>
                    <a:pt x="8106" y="10109"/>
                  </a:lnTo>
                  <a:lnTo>
                    <a:pt x="8640" y="9275"/>
                  </a:lnTo>
                  <a:lnTo>
                    <a:pt x="9173" y="8441"/>
                  </a:lnTo>
                  <a:cubicBezTo>
                    <a:pt x="9574" y="7841"/>
                    <a:pt x="9907" y="7174"/>
                    <a:pt x="10174" y="6507"/>
                  </a:cubicBezTo>
                  <a:cubicBezTo>
                    <a:pt x="10441" y="5839"/>
                    <a:pt x="10474" y="5072"/>
                    <a:pt x="10308" y="4372"/>
                  </a:cubicBezTo>
                  <a:cubicBezTo>
                    <a:pt x="10107" y="3638"/>
                    <a:pt x="9540" y="3071"/>
                    <a:pt x="8840" y="2837"/>
                  </a:cubicBezTo>
                  <a:cubicBezTo>
                    <a:pt x="8506" y="1937"/>
                    <a:pt x="7806" y="1236"/>
                    <a:pt x="6939" y="869"/>
                  </a:cubicBezTo>
                  <a:cubicBezTo>
                    <a:pt x="6537" y="721"/>
                    <a:pt x="6116" y="645"/>
                    <a:pt x="5699" y="645"/>
                  </a:cubicBezTo>
                  <a:cubicBezTo>
                    <a:pt x="5179" y="645"/>
                    <a:pt x="4666" y="762"/>
                    <a:pt x="4203" y="1003"/>
                  </a:cubicBezTo>
                  <a:cubicBezTo>
                    <a:pt x="4003" y="702"/>
                    <a:pt x="3770" y="436"/>
                    <a:pt x="3469" y="235"/>
                  </a:cubicBezTo>
                  <a:cubicBezTo>
                    <a:pt x="3272" y="82"/>
                    <a:pt x="3032" y="1"/>
                    <a:pt x="2786" y="1"/>
                  </a:cubicBezTo>
                  <a:close/>
                </a:path>
              </a:pathLst>
            </a:custGeom>
            <a:solidFill>
              <a:srgbClr val="27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3558366" y="2831624"/>
              <a:ext cx="13477" cy="27548"/>
            </a:xfrm>
            <a:custGeom>
              <a:avLst/>
              <a:gdLst/>
              <a:ahLst/>
              <a:cxnLst/>
              <a:rect l="l" t="t" r="r" b="b"/>
              <a:pathLst>
                <a:path w="702" h="1435" extrusionOk="0">
                  <a:moveTo>
                    <a:pt x="701" y="1"/>
                  </a:moveTo>
                  <a:lnTo>
                    <a:pt x="1" y="1201"/>
                  </a:lnTo>
                  <a:lnTo>
                    <a:pt x="701" y="1435"/>
                  </a:lnTo>
                  <a:cubicBezTo>
                    <a:pt x="668" y="968"/>
                    <a:pt x="668" y="468"/>
                    <a:pt x="70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3571171" y="2788718"/>
              <a:ext cx="132578" cy="179324"/>
            </a:xfrm>
            <a:custGeom>
              <a:avLst/>
              <a:gdLst/>
              <a:ahLst/>
              <a:cxnLst/>
              <a:rect l="l" t="t" r="r" b="b"/>
              <a:pathLst>
                <a:path w="6906" h="9341" extrusionOk="0">
                  <a:moveTo>
                    <a:pt x="535" y="1"/>
                  </a:moveTo>
                  <a:cubicBezTo>
                    <a:pt x="268" y="701"/>
                    <a:pt x="101" y="1468"/>
                    <a:pt x="34" y="2236"/>
                  </a:cubicBezTo>
                  <a:cubicBezTo>
                    <a:pt x="1" y="2703"/>
                    <a:pt x="1" y="3203"/>
                    <a:pt x="34" y="3670"/>
                  </a:cubicBezTo>
                  <a:cubicBezTo>
                    <a:pt x="68" y="4337"/>
                    <a:pt x="134" y="5038"/>
                    <a:pt x="268" y="5705"/>
                  </a:cubicBezTo>
                  <a:cubicBezTo>
                    <a:pt x="301" y="6072"/>
                    <a:pt x="434" y="6405"/>
                    <a:pt x="668" y="6705"/>
                  </a:cubicBezTo>
                  <a:cubicBezTo>
                    <a:pt x="968" y="7006"/>
                    <a:pt x="1335" y="7206"/>
                    <a:pt x="1769" y="7206"/>
                  </a:cubicBezTo>
                  <a:cubicBezTo>
                    <a:pt x="1848" y="7212"/>
                    <a:pt x="1927" y="7215"/>
                    <a:pt x="2005" y="7215"/>
                  </a:cubicBezTo>
                  <a:cubicBezTo>
                    <a:pt x="2350" y="7215"/>
                    <a:pt x="2682" y="7160"/>
                    <a:pt x="3036" y="7106"/>
                  </a:cubicBezTo>
                  <a:lnTo>
                    <a:pt x="3036" y="9074"/>
                  </a:lnTo>
                  <a:cubicBezTo>
                    <a:pt x="3698" y="9224"/>
                    <a:pt x="4313" y="9341"/>
                    <a:pt x="4895" y="9341"/>
                  </a:cubicBezTo>
                  <a:cubicBezTo>
                    <a:pt x="5604" y="9341"/>
                    <a:pt x="6265" y="9168"/>
                    <a:pt x="6906" y="8674"/>
                  </a:cubicBezTo>
                  <a:lnTo>
                    <a:pt x="6772" y="6172"/>
                  </a:lnTo>
                  <a:cubicBezTo>
                    <a:pt x="6601" y="6196"/>
                    <a:pt x="6427" y="6209"/>
                    <a:pt x="6253" y="6209"/>
                  </a:cubicBezTo>
                  <a:cubicBezTo>
                    <a:pt x="5718" y="6209"/>
                    <a:pt x="5183" y="6090"/>
                    <a:pt x="4704" y="5838"/>
                  </a:cubicBezTo>
                  <a:cubicBezTo>
                    <a:pt x="3670" y="5304"/>
                    <a:pt x="3370" y="4404"/>
                    <a:pt x="3537" y="3903"/>
                  </a:cubicBezTo>
                  <a:lnTo>
                    <a:pt x="3537" y="3903"/>
                  </a:lnTo>
                  <a:cubicBezTo>
                    <a:pt x="3670" y="4117"/>
                    <a:pt x="3910" y="4224"/>
                    <a:pt x="4155" y="4224"/>
                  </a:cubicBezTo>
                  <a:cubicBezTo>
                    <a:pt x="4216" y="4224"/>
                    <a:pt x="4277" y="4217"/>
                    <a:pt x="4337" y="4204"/>
                  </a:cubicBezTo>
                  <a:cubicBezTo>
                    <a:pt x="4604" y="4104"/>
                    <a:pt x="4871" y="3937"/>
                    <a:pt x="5004" y="3670"/>
                  </a:cubicBezTo>
                  <a:cubicBezTo>
                    <a:pt x="5138" y="3403"/>
                    <a:pt x="5205" y="3136"/>
                    <a:pt x="5238" y="2836"/>
                  </a:cubicBezTo>
                  <a:cubicBezTo>
                    <a:pt x="5305" y="2469"/>
                    <a:pt x="5271" y="2102"/>
                    <a:pt x="5104" y="1802"/>
                  </a:cubicBezTo>
                  <a:cubicBezTo>
                    <a:pt x="4899" y="1520"/>
                    <a:pt x="4576" y="1356"/>
                    <a:pt x="4240" y="1356"/>
                  </a:cubicBezTo>
                  <a:cubicBezTo>
                    <a:pt x="4139" y="1356"/>
                    <a:pt x="4037" y="1371"/>
                    <a:pt x="3937" y="1402"/>
                  </a:cubicBezTo>
                  <a:cubicBezTo>
                    <a:pt x="3503" y="1535"/>
                    <a:pt x="3136" y="1835"/>
                    <a:pt x="2936" y="2236"/>
                  </a:cubicBezTo>
                  <a:cubicBezTo>
                    <a:pt x="2870" y="2369"/>
                    <a:pt x="2836" y="2469"/>
                    <a:pt x="2769" y="2603"/>
                  </a:cubicBezTo>
                  <a:cubicBezTo>
                    <a:pt x="2739" y="2711"/>
                    <a:pt x="2650" y="2762"/>
                    <a:pt x="2561" y="2762"/>
                  </a:cubicBezTo>
                  <a:cubicBezTo>
                    <a:pt x="2458" y="2762"/>
                    <a:pt x="2354" y="2694"/>
                    <a:pt x="2336" y="2569"/>
                  </a:cubicBezTo>
                  <a:cubicBezTo>
                    <a:pt x="2269" y="2002"/>
                    <a:pt x="2369" y="1435"/>
                    <a:pt x="2603" y="935"/>
                  </a:cubicBezTo>
                  <a:lnTo>
                    <a:pt x="2603" y="935"/>
                  </a:lnTo>
                  <a:cubicBezTo>
                    <a:pt x="2436" y="1001"/>
                    <a:pt x="2269" y="1035"/>
                    <a:pt x="2069" y="1035"/>
                  </a:cubicBezTo>
                  <a:cubicBezTo>
                    <a:pt x="1869" y="1035"/>
                    <a:pt x="1669" y="968"/>
                    <a:pt x="1535" y="801"/>
                  </a:cubicBezTo>
                  <a:cubicBezTo>
                    <a:pt x="1402" y="634"/>
                    <a:pt x="1402" y="401"/>
                    <a:pt x="1535" y="234"/>
                  </a:cubicBezTo>
                  <a:lnTo>
                    <a:pt x="1535" y="234"/>
                  </a:lnTo>
                  <a:cubicBezTo>
                    <a:pt x="1426" y="274"/>
                    <a:pt x="1313" y="293"/>
                    <a:pt x="1203" y="293"/>
                  </a:cubicBezTo>
                  <a:cubicBezTo>
                    <a:pt x="944" y="293"/>
                    <a:pt x="698" y="188"/>
                    <a:pt x="5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3394439" y="2958366"/>
              <a:ext cx="165866" cy="218448"/>
            </a:xfrm>
            <a:custGeom>
              <a:avLst/>
              <a:gdLst/>
              <a:ahLst/>
              <a:cxnLst/>
              <a:rect l="l" t="t" r="r" b="b"/>
              <a:pathLst>
                <a:path w="8640" h="11379" extrusionOk="0">
                  <a:moveTo>
                    <a:pt x="6093" y="1"/>
                  </a:moveTo>
                  <a:cubicBezTo>
                    <a:pt x="5832" y="1"/>
                    <a:pt x="5567" y="34"/>
                    <a:pt x="5304" y="103"/>
                  </a:cubicBezTo>
                  <a:cubicBezTo>
                    <a:pt x="3903" y="1871"/>
                    <a:pt x="1701" y="3806"/>
                    <a:pt x="701" y="6108"/>
                  </a:cubicBezTo>
                  <a:cubicBezTo>
                    <a:pt x="401" y="6741"/>
                    <a:pt x="200" y="7375"/>
                    <a:pt x="100" y="8076"/>
                  </a:cubicBezTo>
                  <a:cubicBezTo>
                    <a:pt x="0" y="8743"/>
                    <a:pt x="134" y="9443"/>
                    <a:pt x="434" y="10044"/>
                  </a:cubicBezTo>
                  <a:cubicBezTo>
                    <a:pt x="901" y="10844"/>
                    <a:pt x="1735" y="11378"/>
                    <a:pt x="2669" y="11378"/>
                  </a:cubicBezTo>
                  <a:cubicBezTo>
                    <a:pt x="3569" y="11378"/>
                    <a:pt x="4604" y="10444"/>
                    <a:pt x="5304" y="9844"/>
                  </a:cubicBezTo>
                  <a:cubicBezTo>
                    <a:pt x="5171" y="7042"/>
                    <a:pt x="4370" y="6141"/>
                    <a:pt x="4370" y="6141"/>
                  </a:cubicBezTo>
                  <a:lnTo>
                    <a:pt x="8640" y="1304"/>
                  </a:lnTo>
                  <a:cubicBezTo>
                    <a:pt x="8032" y="485"/>
                    <a:pt x="7089" y="1"/>
                    <a:pt x="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3434773" y="2969309"/>
              <a:ext cx="125532" cy="153062"/>
            </a:xfrm>
            <a:custGeom>
              <a:avLst/>
              <a:gdLst/>
              <a:ahLst/>
              <a:cxnLst/>
              <a:rect l="l" t="t" r="r" b="b"/>
              <a:pathLst>
                <a:path w="6539" h="7973" extrusionOk="0">
                  <a:moveTo>
                    <a:pt x="5805" y="0"/>
                  </a:moveTo>
                  <a:cubicBezTo>
                    <a:pt x="5104" y="234"/>
                    <a:pt x="4471" y="567"/>
                    <a:pt x="3937" y="1068"/>
                  </a:cubicBezTo>
                  <a:cubicBezTo>
                    <a:pt x="3270" y="1668"/>
                    <a:pt x="2636" y="2335"/>
                    <a:pt x="2102" y="3069"/>
                  </a:cubicBezTo>
                  <a:cubicBezTo>
                    <a:pt x="1368" y="3970"/>
                    <a:pt x="735" y="4871"/>
                    <a:pt x="1" y="5771"/>
                  </a:cubicBezTo>
                  <a:lnTo>
                    <a:pt x="3070" y="7973"/>
                  </a:lnTo>
                  <a:cubicBezTo>
                    <a:pt x="2803" y="6205"/>
                    <a:pt x="2236" y="5571"/>
                    <a:pt x="2236" y="5571"/>
                  </a:cubicBezTo>
                  <a:lnTo>
                    <a:pt x="6539" y="734"/>
                  </a:lnTo>
                  <a:cubicBezTo>
                    <a:pt x="6339" y="434"/>
                    <a:pt x="6072" y="201"/>
                    <a:pt x="580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3434773" y="2970595"/>
              <a:ext cx="179324" cy="177404"/>
            </a:xfrm>
            <a:custGeom>
              <a:avLst/>
              <a:gdLst/>
              <a:ahLst/>
              <a:cxnLst/>
              <a:rect l="l" t="t" r="r" b="b"/>
              <a:pathLst>
                <a:path w="9341" h="9241" extrusionOk="0">
                  <a:moveTo>
                    <a:pt x="7539" y="0"/>
                  </a:moveTo>
                  <a:cubicBezTo>
                    <a:pt x="6239" y="167"/>
                    <a:pt x="5038" y="734"/>
                    <a:pt x="4137" y="1635"/>
                  </a:cubicBezTo>
                  <a:lnTo>
                    <a:pt x="1" y="5704"/>
                  </a:lnTo>
                  <a:cubicBezTo>
                    <a:pt x="635" y="7205"/>
                    <a:pt x="1735" y="8473"/>
                    <a:pt x="3203" y="9240"/>
                  </a:cubicBezTo>
                  <a:lnTo>
                    <a:pt x="7039" y="5704"/>
                  </a:lnTo>
                  <a:cubicBezTo>
                    <a:pt x="7039" y="5704"/>
                    <a:pt x="9341" y="3836"/>
                    <a:pt x="7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1819111" y="3975968"/>
              <a:ext cx="177404" cy="98541"/>
            </a:xfrm>
            <a:custGeom>
              <a:avLst/>
              <a:gdLst/>
              <a:ahLst/>
              <a:cxnLst/>
              <a:rect l="l" t="t" r="r" b="b"/>
              <a:pathLst>
                <a:path w="9241" h="5133" extrusionOk="0">
                  <a:moveTo>
                    <a:pt x="3336" y="1"/>
                  </a:moveTo>
                  <a:lnTo>
                    <a:pt x="568" y="335"/>
                  </a:lnTo>
                  <a:cubicBezTo>
                    <a:pt x="568" y="335"/>
                    <a:pt x="1" y="1102"/>
                    <a:pt x="1" y="3337"/>
                  </a:cubicBezTo>
                  <a:cubicBezTo>
                    <a:pt x="201" y="3604"/>
                    <a:pt x="534" y="3804"/>
                    <a:pt x="901" y="3870"/>
                  </a:cubicBezTo>
                  <a:cubicBezTo>
                    <a:pt x="1268" y="3904"/>
                    <a:pt x="1635" y="3904"/>
                    <a:pt x="2002" y="3904"/>
                  </a:cubicBezTo>
                  <a:cubicBezTo>
                    <a:pt x="2769" y="4004"/>
                    <a:pt x="3503" y="4204"/>
                    <a:pt x="4204" y="4471"/>
                  </a:cubicBezTo>
                  <a:cubicBezTo>
                    <a:pt x="4938" y="4771"/>
                    <a:pt x="5671" y="4971"/>
                    <a:pt x="6439" y="5105"/>
                  </a:cubicBezTo>
                  <a:cubicBezTo>
                    <a:pt x="6582" y="5123"/>
                    <a:pt x="6726" y="5133"/>
                    <a:pt x="6869" y="5133"/>
                  </a:cubicBezTo>
                  <a:cubicBezTo>
                    <a:pt x="7490" y="5133"/>
                    <a:pt x="8098" y="4957"/>
                    <a:pt x="8640" y="4604"/>
                  </a:cubicBezTo>
                  <a:cubicBezTo>
                    <a:pt x="9040" y="4337"/>
                    <a:pt x="9241" y="3837"/>
                    <a:pt x="9141" y="3370"/>
                  </a:cubicBezTo>
                  <a:cubicBezTo>
                    <a:pt x="8974" y="2870"/>
                    <a:pt x="8373" y="2736"/>
                    <a:pt x="7873" y="2603"/>
                  </a:cubicBezTo>
                  <a:cubicBezTo>
                    <a:pt x="6172" y="2169"/>
                    <a:pt x="4571" y="1269"/>
                    <a:pt x="33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1829363" y="3957404"/>
              <a:ext cx="54444" cy="39739"/>
            </a:xfrm>
            <a:custGeom>
              <a:avLst/>
              <a:gdLst/>
              <a:ahLst/>
              <a:cxnLst/>
              <a:rect l="l" t="t" r="r" b="b"/>
              <a:pathLst>
                <a:path w="2836" h="2070" extrusionOk="0">
                  <a:moveTo>
                    <a:pt x="0" y="1"/>
                  </a:moveTo>
                  <a:lnTo>
                    <a:pt x="34" y="1268"/>
                  </a:lnTo>
                  <a:cubicBezTo>
                    <a:pt x="159" y="1643"/>
                    <a:pt x="830" y="2070"/>
                    <a:pt x="1560" y="2070"/>
                  </a:cubicBezTo>
                  <a:cubicBezTo>
                    <a:pt x="1999" y="2070"/>
                    <a:pt x="2460" y="1915"/>
                    <a:pt x="2836" y="1502"/>
                  </a:cubicBezTo>
                  <a:lnTo>
                    <a:pt x="2836" y="1"/>
                  </a:ln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1698090" y="3826746"/>
              <a:ext cx="126166" cy="117239"/>
            </a:xfrm>
            <a:custGeom>
              <a:avLst/>
              <a:gdLst/>
              <a:ahLst/>
              <a:cxnLst/>
              <a:rect l="l" t="t" r="r" b="b"/>
              <a:pathLst>
                <a:path w="6572" h="6107" extrusionOk="0">
                  <a:moveTo>
                    <a:pt x="4773" y="0"/>
                  </a:moveTo>
                  <a:cubicBezTo>
                    <a:pt x="4217" y="0"/>
                    <a:pt x="3370" y="325"/>
                    <a:pt x="2168" y="1436"/>
                  </a:cubicBezTo>
                  <a:lnTo>
                    <a:pt x="467" y="3337"/>
                  </a:lnTo>
                  <a:cubicBezTo>
                    <a:pt x="334" y="3771"/>
                    <a:pt x="267" y="4271"/>
                    <a:pt x="267" y="4738"/>
                  </a:cubicBezTo>
                  <a:cubicBezTo>
                    <a:pt x="267" y="4738"/>
                    <a:pt x="0" y="6106"/>
                    <a:pt x="1368" y="6106"/>
                  </a:cubicBezTo>
                  <a:cubicBezTo>
                    <a:pt x="2769" y="6106"/>
                    <a:pt x="2602" y="5039"/>
                    <a:pt x="4603" y="3304"/>
                  </a:cubicBezTo>
                  <a:cubicBezTo>
                    <a:pt x="6572" y="1536"/>
                    <a:pt x="5804" y="502"/>
                    <a:pt x="5371" y="168"/>
                  </a:cubicBezTo>
                  <a:cubicBezTo>
                    <a:pt x="5232" y="72"/>
                    <a:pt x="5035" y="0"/>
                    <a:pt x="4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1707056" y="3870958"/>
              <a:ext cx="44845" cy="30946"/>
            </a:xfrm>
            <a:custGeom>
              <a:avLst/>
              <a:gdLst/>
              <a:ahLst/>
              <a:cxnLst/>
              <a:rect l="l" t="t" r="r" b="b"/>
              <a:pathLst>
                <a:path w="2336" h="1612" extrusionOk="0">
                  <a:moveTo>
                    <a:pt x="67" y="0"/>
                  </a:moveTo>
                  <a:lnTo>
                    <a:pt x="0" y="1034"/>
                  </a:lnTo>
                  <a:cubicBezTo>
                    <a:pt x="41" y="1342"/>
                    <a:pt x="598" y="1611"/>
                    <a:pt x="1215" y="1611"/>
                  </a:cubicBezTo>
                  <a:cubicBezTo>
                    <a:pt x="1602" y="1611"/>
                    <a:pt x="2013" y="1505"/>
                    <a:pt x="2335" y="1235"/>
                  </a:cubicBezTo>
                  <a:lnTo>
                    <a:pt x="2335" y="167"/>
                  </a:lnTo>
                  <a:lnTo>
                    <a:pt x="67" y="0"/>
                  </a:ln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1661577" y="3301656"/>
              <a:ext cx="262583" cy="661738"/>
            </a:xfrm>
            <a:custGeom>
              <a:avLst/>
              <a:gdLst/>
              <a:ahLst/>
              <a:cxnLst/>
              <a:rect l="l" t="t" r="r" b="b"/>
              <a:pathLst>
                <a:path w="13678" h="34470" extrusionOk="0">
                  <a:moveTo>
                    <a:pt x="1135" y="1"/>
                  </a:moveTo>
                  <a:cubicBezTo>
                    <a:pt x="1" y="2136"/>
                    <a:pt x="768" y="7306"/>
                    <a:pt x="1702" y="15645"/>
                  </a:cubicBezTo>
                  <a:cubicBezTo>
                    <a:pt x="368" y="20082"/>
                    <a:pt x="1769" y="23418"/>
                    <a:pt x="2469" y="29622"/>
                  </a:cubicBezTo>
                  <a:cubicBezTo>
                    <a:pt x="2858" y="29855"/>
                    <a:pt x="3304" y="29975"/>
                    <a:pt x="3760" y="29975"/>
                  </a:cubicBezTo>
                  <a:cubicBezTo>
                    <a:pt x="4086" y="29975"/>
                    <a:pt x="4418" y="29914"/>
                    <a:pt x="4738" y="29789"/>
                  </a:cubicBezTo>
                  <a:cubicBezTo>
                    <a:pt x="4938" y="26820"/>
                    <a:pt x="6139" y="21850"/>
                    <a:pt x="6239" y="17213"/>
                  </a:cubicBezTo>
                  <a:lnTo>
                    <a:pt x="6739" y="9241"/>
                  </a:lnTo>
                  <a:lnTo>
                    <a:pt x="8307" y="19148"/>
                  </a:lnTo>
                  <a:cubicBezTo>
                    <a:pt x="7506" y="22750"/>
                    <a:pt x="8507" y="29422"/>
                    <a:pt x="8740" y="34159"/>
                  </a:cubicBezTo>
                  <a:cubicBezTo>
                    <a:pt x="8740" y="34159"/>
                    <a:pt x="9511" y="34470"/>
                    <a:pt x="10361" y="34470"/>
                  </a:cubicBezTo>
                  <a:cubicBezTo>
                    <a:pt x="10786" y="34470"/>
                    <a:pt x="11231" y="34392"/>
                    <a:pt x="11609" y="34159"/>
                  </a:cubicBezTo>
                  <a:lnTo>
                    <a:pt x="13677" y="18814"/>
                  </a:lnTo>
                  <a:lnTo>
                    <a:pt x="12910" y="434"/>
                  </a:lnTo>
                  <a:lnTo>
                    <a:pt x="11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1661577" y="3301656"/>
              <a:ext cx="262583" cy="661738"/>
            </a:xfrm>
            <a:custGeom>
              <a:avLst/>
              <a:gdLst/>
              <a:ahLst/>
              <a:cxnLst/>
              <a:rect l="l" t="t" r="r" b="b"/>
              <a:pathLst>
                <a:path w="13678" h="34470" extrusionOk="0">
                  <a:moveTo>
                    <a:pt x="1135" y="1"/>
                  </a:moveTo>
                  <a:cubicBezTo>
                    <a:pt x="1" y="2136"/>
                    <a:pt x="768" y="7306"/>
                    <a:pt x="1702" y="15645"/>
                  </a:cubicBezTo>
                  <a:cubicBezTo>
                    <a:pt x="368" y="20082"/>
                    <a:pt x="1769" y="23418"/>
                    <a:pt x="2469" y="29622"/>
                  </a:cubicBezTo>
                  <a:cubicBezTo>
                    <a:pt x="2858" y="29855"/>
                    <a:pt x="3304" y="29975"/>
                    <a:pt x="3760" y="29975"/>
                  </a:cubicBezTo>
                  <a:cubicBezTo>
                    <a:pt x="4086" y="29975"/>
                    <a:pt x="4418" y="29914"/>
                    <a:pt x="4738" y="29789"/>
                  </a:cubicBezTo>
                  <a:cubicBezTo>
                    <a:pt x="4938" y="26820"/>
                    <a:pt x="6139" y="21850"/>
                    <a:pt x="6239" y="17213"/>
                  </a:cubicBezTo>
                  <a:lnTo>
                    <a:pt x="6739" y="9241"/>
                  </a:lnTo>
                  <a:lnTo>
                    <a:pt x="8307" y="19148"/>
                  </a:lnTo>
                  <a:cubicBezTo>
                    <a:pt x="7506" y="22750"/>
                    <a:pt x="8507" y="29422"/>
                    <a:pt x="8740" y="34159"/>
                  </a:cubicBezTo>
                  <a:cubicBezTo>
                    <a:pt x="8740" y="34159"/>
                    <a:pt x="9511" y="34470"/>
                    <a:pt x="10361" y="34470"/>
                  </a:cubicBezTo>
                  <a:cubicBezTo>
                    <a:pt x="10786" y="34470"/>
                    <a:pt x="11231" y="34392"/>
                    <a:pt x="11609" y="34159"/>
                  </a:cubicBezTo>
                  <a:lnTo>
                    <a:pt x="13677" y="18814"/>
                  </a:lnTo>
                  <a:lnTo>
                    <a:pt x="12910" y="434"/>
                  </a:lnTo>
                  <a:lnTo>
                    <a:pt x="1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1727539" y="3420776"/>
              <a:ext cx="63409" cy="106316"/>
            </a:xfrm>
            <a:custGeom>
              <a:avLst/>
              <a:gdLst/>
              <a:ahLst/>
              <a:cxnLst/>
              <a:rect l="l" t="t" r="r" b="b"/>
              <a:pathLst>
                <a:path w="3303" h="5538" extrusionOk="0">
                  <a:moveTo>
                    <a:pt x="1" y="0"/>
                  </a:moveTo>
                  <a:cubicBezTo>
                    <a:pt x="568" y="901"/>
                    <a:pt x="1502" y="1501"/>
                    <a:pt x="2569" y="1635"/>
                  </a:cubicBezTo>
                  <a:lnTo>
                    <a:pt x="3136" y="5538"/>
                  </a:lnTo>
                  <a:lnTo>
                    <a:pt x="3303" y="3036"/>
                  </a:lnTo>
                  <a:lnTo>
                    <a:pt x="3003" y="1168"/>
                  </a:lnTo>
                  <a:cubicBezTo>
                    <a:pt x="1902" y="1034"/>
                    <a:pt x="868" y="634"/>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1667355" y="3302308"/>
              <a:ext cx="250393" cy="212593"/>
            </a:xfrm>
            <a:custGeom>
              <a:avLst/>
              <a:gdLst/>
              <a:ahLst/>
              <a:cxnLst/>
              <a:rect l="l" t="t" r="r" b="b"/>
              <a:pathLst>
                <a:path w="13043" h="11074" extrusionOk="0">
                  <a:moveTo>
                    <a:pt x="834" y="0"/>
                  </a:moveTo>
                  <a:cubicBezTo>
                    <a:pt x="0" y="1501"/>
                    <a:pt x="200" y="4603"/>
                    <a:pt x="701" y="9307"/>
                  </a:cubicBezTo>
                  <a:cubicBezTo>
                    <a:pt x="1635" y="9907"/>
                    <a:pt x="2669" y="10341"/>
                    <a:pt x="3736" y="10574"/>
                  </a:cubicBezTo>
                  <a:cubicBezTo>
                    <a:pt x="4603" y="10775"/>
                    <a:pt x="5471" y="10908"/>
                    <a:pt x="6338" y="10975"/>
                  </a:cubicBezTo>
                  <a:lnTo>
                    <a:pt x="6438" y="9240"/>
                  </a:lnTo>
                  <a:lnTo>
                    <a:pt x="6705" y="10975"/>
                  </a:lnTo>
                  <a:cubicBezTo>
                    <a:pt x="7239" y="11008"/>
                    <a:pt x="7772" y="11041"/>
                    <a:pt x="8273" y="11041"/>
                  </a:cubicBezTo>
                  <a:cubicBezTo>
                    <a:pt x="8632" y="11063"/>
                    <a:pt x="8991" y="11074"/>
                    <a:pt x="9350" y="11074"/>
                  </a:cubicBezTo>
                  <a:cubicBezTo>
                    <a:pt x="10125" y="11074"/>
                    <a:pt x="10900" y="11022"/>
                    <a:pt x="11675" y="10908"/>
                  </a:cubicBezTo>
                  <a:cubicBezTo>
                    <a:pt x="12142" y="10841"/>
                    <a:pt x="12576" y="10708"/>
                    <a:pt x="13043" y="10574"/>
                  </a:cubicBezTo>
                  <a:lnTo>
                    <a:pt x="12609" y="400"/>
                  </a:lnTo>
                  <a:lnTo>
                    <a:pt x="834"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1657737" y="2964605"/>
              <a:ext cx="275388" cy="529774"/>
            </a:xfrm>
            <a:custGeom>
              <a:avLst/>
              <a:gdLst/>
              <a:ahLst/>
              <a:cxnLst/>
              <a:rect l="l" t="t" r="r" b="b"/>
              <a:pathLst>
                <a:path w="14345" h="27596" extrusionOk="0">
                  <a:moveTo>
                    <a:pt x="3849" y="0"/>
                  </a:moveTo>
                  <a:cubicBezTo>
                    <a:pt x="1763" y="0"/>
                    <a:pt x="869" y="2370"/>
                    <a:pt x="901" y="4615"/>
                  </a:cubicBezTo>
                  <a:cubicBezTo>
                    <a:pt x="901" y="5949"/>
                    <a:pt x="1602" y="9419"/>
                    <a:pt x="2035" y="12954"/>
                  </a:cubicBezTo>
                  <a:cubicBezTo>
                    <a:pt x="1" y="17291"/>
                    <a:pt x="134" y="22828"/>
                    <a:pt x="167" y="24963"/>
                  </a:cubicBezTo>
                  <a:cubicBezTo>
                    <a:pt x="1101" y="25630"/>
                    <a:pt x="2102" y="26164"/>
                    <a:pt x="3170" y="26564"/>
                  </a:cubicBezTo>
                  <a:cubicBezTo>
                    <a:pt x="3170" y="25030"/>
                    <a:pt x="3303" y="23462"/>
                    <a:pt x="3637" y="21961"/>
                  </a:cubicBezTo>
                  <a:cubicBezTo>
                    <a:pt x="3637" y="23595"/>
                    <a:pt x="3837" y="25263"/>
                    <a:pt x="4137" y="26898"/>
                  </a:cubicBezTo>
                  <a:cubicBezTo>
                    <a:pt x="5764" y="27385"/>
                    <a:pt x="7425" y="27596"/>
                    <a:pt x="8940" y="27596"/>
                  </a:cubicBezTo>
                  <a:cubicBezTo>
                    <a:pt x="11369" y="27596"/>
                    <a:pt x="13420" y="27053"/>
                    <a:pt x="14344" y="26231"/>
                  </a:cubicBezTo>
                  <a:cubicBezTo>
                    <a:pt x="14344" y="26231"/>
                    <a:pt x="13710" y="19359"/>
                    <a:pt x="13444" y="14756"/>
                  </a:cubicBezTo>
                  <a:cubicBezTo>
                    <a:pt x="13444" y="14489"/>
                    <a:pt x="13410" y="14222"/>
                    <a:pt x="13377" y="13922"/>
                  </a:cubicBezTo>
                  <a:cubicBezTo>
                    <a:pt x="13143" y="10286"/>
                    <a:pt x="12810" y="7050"/>
                    <a:pt x="12810" y="7050"/>
                  </a:cubicBezTo>
                  <a:lnTo>
                    <a:pt x="9541" y="746"/>
                  </a:lnTo>
                  <a:lnTo>
                    <a:pt x="4104" y="12"/>
                  </a:lnTo>
                  <a:cubicBezTo>
                    <a:pt x="4017" y="4"/>
                    <a:pt x="3932" y="0"/>
                    <a:pt x="3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1708054" y="2764682"/>
              <a:ext cx="177039" cy="187368"/>
            </a:xfrm>
            <a:custGeom>
              <a:avLst/>
              <a:gdLst/>
              <a:ahLst/>
              <a:cxnLst/>
              <a:rect l="l" t="t" r="r" b="b"/>
              <a:pathLst>
                <a:path w="9222" h="9760" extrusionOk="0">
                  <a:moveTo>
                    <a:pt x="7171" y="0"/>
                  </a:moveTo>
                  <a:cubicBezTo>
                    <a:pt x="6697" y="0"/>
                    <a:pt x="6235" y="207"/>
                    <a:pt x="5919" y="586"/>
                  </a:cubicBezTo>
                  <a:cubicBezTo>
                    <a:pt x="5310" y="247"/>
                    <a:pt x="4673" y="94"/>
                    <a:pt x="4053" y="94"/>
                  </a:cubicBezTo>
                  <a:cubicBezTo>
                    <a:pt x="1922" y="94"/>
                    <a:pt x="1" y="1911"/>
                    <a:pt x="182" y="4288"/>
                  </a:cubicBezTo>
                  <a:cubicBezTo>
                    <a:pt x="248" y="5089"/>
                    <a:pt x="549" y="5856"/>
                    <a:pt x="449" y="6657"/>
                  </a:cubicBezTo>
                  <a:cubicBezTo>
                    <a:pt x="415" y="7124"/>
                    <a:pt x="215" y="7591"/>
                    <a:pt x="348" y="8058"/>
                  </a:cubicBezTo>
                  <a:cubicBezTo>
                    <a:pt x="449" y="8424"/>
                    <a:pt x="749" y="8725"/>
                    <a:pt x="1082" y="8891"/>
                  </a:cubicBezTo>
                  <a:cubicBezTo>
                    <a:pt x="1449" y="9092"/>
                    <a:pt x="2250" y="9025"/>
                    <a:pt x="2650" y="9125"/>
                  </a:cubicBezTo>
                  <a:cubicBezTo>
                    <a:pt x="3137" y="9570"/>
                    <a:pt x="3676" y="9760"/>
                    <a:pt x="4207" y="9760"/>
                  </a:cubicBezTo>
                  <a:cubicBezTo>
                    <a:pt x="4949" y="9760"/>
                    <a:pt x="5675" y="9389"/>
                    <a:pt x="6219" y="8825"/>
                  </a:cubicBezTo>
                  <a:cubicBezTo>
                    <a:pt x="7153" y="7857"/>
                    <a:pt x="8688" y="4288"/>
                    <a:pt x="8688" y="4288"/>
                  </a:cubicBezTo>
                  <a:cubicBezTo>
                    <a:pt x="9055" y="3621"/>
                    <a:pt x="9221" y="2854"/>
                    <a:pt x="9155" y="2087"/>
                  </a:cubicBezTo>
                  <a:cubicBezTo>
                    <a:pt x="9088" y="1319"/>
                    <a:pt x="8654" y="619"/>
                    <a:pt x="7987" y="219"/>
                  </a:cubicBezTo>
                  <a:cubicBezTo>
                    <a:pt x="7729" y="71"/>
                    <a:pt x="7448" y="0"/>
                    <a:pt x="717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1878028" y="2867485"/>
              <a:ext cx="15396" cy="30121"/>
            </a:xfrm>
            <a:custGeom>
              <a:avLst/>
              <a:gdLst/>
              <a:ahLst/>
              <a:cxnLst/>
              <a:rect l="l" t="t" r="r" b="b"/>
              <a:pathLst>
                <a:path w="802" h="1569" extrusionOk="0">
                  <a:moveTo>
                    <a:pt x="67" y="1"/>
                  </a:moveTo>
                  <a:lnTo>
                    <a:pt x="1" y="1568"/>
                  </a:lnTo>
                  <a:lnTo>
                    <a:pt x="801" y="1268"/>
                  </a:lnTo>
                  <a:lnTo>
                    <a:pt x="67" y="1"/>
                  </a:lnTo>
                  <a:close/>
                </a:path>
              </a:pathLst>
            </a:custGeom>
            <a:solidFill>
              <a:srgbClr val="A8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1753149" y="2804728"/>
              <a:ext cx="130025" cy="177462"/>
            </a:xfrm>
            <a:custGeom>
              <a:avLst/>
              <a:gdLst/>
              <a:ahLst/>
              <a:cxnLst/>
              <a:rect l="l" t="t" r="r" b="b"/>
              <a:pathLst>
                <a:path w="6773" h="9244" extrusionOk="0">
                  <a:moveTo>
                    <a:pt x="5505" y="1"/>
                  </a:moveTo>
                  <a:cubicBezTo>
                    <a:pt x="5672" y="1402"/>
                    <a:pt x="5405" y="2803"/>
                    <a:pt x="4671" y="4003"/>
                  </a:cubicBezTo>
                  <a:cubicBezTo>
                    <a:pt x="4571" y="3637"/>
                    <a:pt x="4404" y="3303"/>
                    <a:pt x="4104" y="3036"/>
                  </a:cubicBezTo>
                  <a:cubicBezTo>
                    <a:pt x="3926" y="2858"/>
                    <a:pt x="3689" y="2769"/>
                    <a:pt x="3442" y="2769"/>
                  </a:cubicBezTo>
                  <a:cubicBezTo>
                    <a:pt x="3318" y="2769"/>
                    <a:pt x="3192" y="2791"/>
                    <a:pt x="3070" y="2836"/>
                  </a:cubicBezTo>
                  <a:cubicBezTo>
                    <a:pt x="2836" y="2936"/>
                    <a:pt x="2636" y="3136"/>
                    <a:pt x="2536" y="3403"/>
                  </a:cubicBezTo>
                  <a:cubicBezTo>
                    <a:pt x="2165" y="4317"/>
                    <a:pt x="2869" y="5255"/>
                    <a:pt x="3770" y="5255"/>
                  </a:cubicBezTo>
                  <a:cubicBezTo>
                    <a:pt x="3922" y="5255"/>
                    <a:pt x="4079" y="5229"/>
                    <a:pt x="4237" y="5171"/>
                  </a:cubicBezTo>
                  <a:lnTo>
                    <a:pt x="4237" y="5171"/>
                  </a:lnTo>
                  <a:cubicBezTo>
                    <a:pt x="4037" y="6205"/>
                    <a:pt x="3237" y="7006"/>
                    <a:pt x="2236" y="7206"/>
                  </a:cubicBezTo>
                  <a:cubicBezTo>
                    <a:pt x="2018" y="7252"/>
                    <a:pt x="1793" y="7274"/>
                    <a:pt x="1567" y="7274"/>
                  </a:cubicBezTo>
                  <a:cubicBezTo>
                    <a:pt x="1133" y="7274"/>
                    <a:pt x="695" y="7192"/>
                    <a:pt x="301" y="7039"/>
                  </a:cubicBezTo>
                  <a:lnTo>
                    <a:pt x="1" y="8540"/>
                  </a:lnTo>
                  <a:cubicBezTo>
                    <a:pt x="518" y="9086"/>
                    <a:pt x="1189" y="9244"/>
                    <a:pt x="1792" y="9244"/>
                  </a:cubicBezTo>
                  <a:cubicBezTo>
                    <a:pt x="2628" y="9244"/>
                    <a:pt x="3337" y="8940"/>
                    <a:pt x="3337" y="8940"/>
                  </a:cubicBezTo>
                  <a:lnTo>
                    <a:pt x="3603" y="7473"/>
                  </a:lnTo>
                  <a:cubicBezTo>
                    <a:pt x="4147" y="7503"/>
                    <a:pt x="4579" y="7524"/>
                    <a:pt x="4926" y="7524"/>
                  </a:cubicBezTo>
                  <a:cubicBezTo>
                    <a:pt x="6114" y="7524"/>
                    <a:pt x="6307" y="7271"/>
                    <a:pt x="6539" y="6238"/>
                  </a:cubicBezTo>
                  <a:cubicBezTo>
                    <a:pt x="6739" y="5071"/>
                    <a:pt x="6772" y="3870"/>
                    <a:pt x="6672" y="2703"/>
                  </a:cubicBezTo>
                  <a:cubicBezTo>
                    <a:pt x="6539" y="1602"/>
                    <a:pt x="6205" y="534"/>
                    <a:pt x="5505"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1710242" y="2781672"/>
              <a:ext cx="76233" cy="159474"/>
            </a:xfrm>
            <a:custGeom>
              <a:avLst/>
              <a:gdLst/>
              <a:ahLst/>
              <a:cxnLst/>
              <a:rect l="l" t="t" r="r" b="b"/>
              <a:pathLst>
                <a:path w="3971" h="8307" extrusionOk="0">
                  <a:moveTo>
                    <a:pt x="1635" y="1"/>
                  </a:moveTo>
                  <a:cubicBezTo>
                    <a:pt x="601" y="801"/>
                    <a:pt x="1" y="2069"/>
                    <a:pt x="68" y="3403"/>
                  </a:cubicBezTo>
                  <a:cubicBezTo>
                    <a:pt x="134" y="4204"/>
                    <a:pt x="435" y="4971"/>
                    <a:pt x="335" y="5772"/>
                  </a:cubicBezTo>
                  <a:cubicBezTo>
                    <a:pt x="301" y="6239"/>
                    <a:pt x="101" y="6706"/>
                    <a:pt x="234" y="7173"/>
                  </a:cubicBezTo>
                  <a:cubicBezTo>
                    <a:pt x="335" y="7539"/>
                    <a:pt x="635" y="7840"/>
                    <a:pt x="968" y="8006"/>
                  </a:cubicBezTo>
                  <a:cubicBezTo>
                    <a:pt x="1335" y="8207"/>
                    <a:pt x="2136" y="8140"/>
                    <a:pt x="2536" y="8240"/>
                  </a:cubicBezTo>
                  <a:cubicBezTo>
                    <a:pt x="2569" y="8273"/>
                    <a:pt x="2703" y="8273"/>
                    <a:pt x="2736" y="8307"/>
                  </a:cubicBezTo>
                  <a:cubicBezTo>
                    <a:pt x="3137" y="7539"/>
                    <a:pt x="3437" y="6739"/>
                    <a:pt x="3637" y="5905"/>
                  </a:cubicBezTo>
                  <a:cubicBezTo>
                    <a:pt x="3970" y="4704"/>
                    <a:pt x="3937" y="3470"/>
                    <a:pt x="3570" y="2269"/>
                  </a:cubicBezTo>
                  <a:cubicBezTo>
                    <a:pt x="3203" y="1302"/>
                    <a:pt x="2536" y="501"/>
                    <a:pt x="1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1639173" y="2767504"/>
              <a:ext cx="144096" cy="297868"/>
            </a:xfrm>
            <a:custGeom>
              <a:avLst/>
              <a:gdLst/>
              <a:ahLst/>
              <a:cxnLst/>
              <a:rect l="l" t="t" r="r" b="b"/>
              <a:pathLst>
                <a:path w="7506" h="15516" extrusionOk="0">
                  <a:moveTo>
                    <a:pt x="3645" y="1"/>
                  </a:moveTo>
                  <a:cubicBezTo>
                    <a:pt x="2422" y="1"/>
                    <a:pt x="1197" y="701"/>
                    <a:pt x="734" y="2106"/>
                  </a:cubicBezTo>
                  <a:cubicBezTo>
                    <a:pt x="0" y="4308"/>
                    <a:pt x="1868" y="6643"/>
                    <a:pt x="1468" y="8945"/>
                  </a:cubicBezTo>
                  <a:cubicBezTo>
                    <a:pt x="1301" y="9779"/>
                    <a:pt x="868" y="10512"/>
                    <a:pt x="734" y="11346"/>
                  </a:cubicBezTo>
                  <a:cubicBezTo>
                    <a:pt x="334" y="13348"/>
                    <a:pt x="1735" y="15249"/>
                    <a:pt x="3770" y="15516"/>
                  </a:cubicBezTo>
                  <a:cubicBezTo>
                    <a:pt x="3303" y="14882"/>
                    <a:pt x="3203" y="14015"/>
                    <a:pt x="3536" y="13314"/>
                  </a:cubicBezTo>
                  <a:cubicBezTo>
                    <a:pt x="3903" y="12614"/>
                    <a:pt x="4337" y="11980"/>
                    <a:pt x="4837" y="11380"/>
                  </a:cubicBezTo>
                  <a:cubicBezTo>
                    <a:pt x="6705" y="8811"/>
                    <a:pt x="7506" y="5175"/>
                    <a:pt x="6572" y="2173"/>
                  </a:cubicBezTo>
                  <a:cubicBezTo>
                    <a:pt x="6134" y="726"/>
                    <a:pt x="4891" y="1"/>
                    <a:pt x="364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1828729" y="3011562"/>
              <a:ext cx="83260" cy="186369"/>
            </a:xfrm>
            <a:custGeom>
              <a:avLst/>
              <a:gdLst/>
              <a:ahLst/>
              <a:cxnLst/>
              <a:rect l="l" t="t" r="r" b="b"/>
              <a:pathLst>
                <a:path w="4337" h="9708" extrusionOk="0">
                  <a:moveTo>
                    <a:pt x="1501" y="1"/>
                  </a:moveTo>
                  <a:cubicBezTo>
                    <a:pt x="1067" y="568"/>
                    <a:pt x="767" y="1235"/>
                    <a:pt x="534" y="1902"/>
                  </a:cubicBezTo>
                  <a:cubicBezTo>
                    <a:pt x="0" y="3737"/>
                    <a:pt x="1168" y="5672"/>
                    <a:pt x="2235" y="7239"/>
                  </a:cubicBezTo>
                  <a:cubicBezTo>
                    <a:pt x="2869" y="8107"/>
                    <a:pt x="3569" y="8941"/>
                    <a:pt x="4336" y="9708"/>
                  </a:cubicBezTo>
                  <a:cubicBezTo>
                    <a:pt x="4136" y="6839"/>
                    <a:pt x="3903" y="4604"/>
                    <a:pt x="3903" y="4604"/>
                  </a:cubicBezTo>
                  <a:lnTo>
                    <a:pt x="1501"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1984978" y="2840589"/>
              <a:ext cx="179324" cy="240161"/>
            </a:xfrm>
            <a:custGeom>
              <a:avLst/>
              <a:gdLst/>
              <a:ahLst/>
              <a:cxnLst/>
              <a:rect l="l" t="t" r="r" b="b"/>
              <a:pathLst>
                <a:path w="9341" h="12510" extrusionOk="0">
                  <a:moveTo>
                    <a:pt x="3136" y="1"/>
                  </a:moveTo>
                  <a:lnTo>
                    <a:pt x="0" y="9074"/>
                  </a:lnTo>
                  <a:lnTo>
                    <a:pt x="6171" y="12510"/>
                  </a:lnTo>
                  <a:lnTo>
                    <a:pt x="9340" y="3303"/>
                  </a:lnTo>
                  <a:lnTo>
                    <a:pt x="3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2066298" y="2846349"/>
              <a:ext cx="68535" cy="41659"/>
            </a:xfrm>
            <a:custGeom>
              <a:avLst/>
              <a:gdLst/>
              <a:ahLst/>
              <a:cxnLst/>
              <a:rect l="l" t="t" r="r" b="b"/>
              <a:pathLst>
                <a:path w="3570" h="2170" extrusionOk="0">
                  <a:moveTo>
                    <a:pt x="167" y="1"/>
                  </a:moveTo>
                  <a:lnTo>
                    <a:pt x="1" y="368"/>
                  </a:lnTo>
                  <a:lnTo>
                    <a:pt x="3436" y="2169"/>
                  </a:lnTo>
                  <a:lnTo>
                    <a:pt x="3570" y="1702"/>
                  </a:lnTo>
                  <a:lnTo>
                    <a:pt x="2903" y="1135"/>
                  </a:lnTo>
                  <a:lnTo>
                    <a:pt x="1035" y="168"/>
                  </a:lnTo>
                  <a:lnTo>
                    <a:pt x="1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2086149" y="2843162"/>
              <a:ext cx="38453" cy="24976"/>
            </a:xfrm>
            <a:custGeom>
              <a:avLst/>
              <a:gdLst/>
              <a:ahLst/>
              <a:cxnLst/>
              <a:rect l="l" t="t" r="r" b="b"/>
              <a:pathLst>
                <a:path w="2003" h="1301" extrusionOk="0">
                  <a:moveTo>
                    <a:pt x="134" y="0"/>
                  </a:moveTo>
                  <a:lnTo>
                    <a:pt x="1" y="334"/>
                  </a:lnTo>
                  <a:lnTo>
                    <a:pt x="1869" y="1301"/>
                  </a:lnTo>
                  <a:lnTo>
                    <a:pt x="2002" y="967"/>
                  </a:lnTo>
                  <a:lnTo>
                    <a:pt x="1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2068218" y="2823945"/>
              <a:ext cx="83912" cy="50605"/>
            </a:xfrm>
            <a:custGeom>
              <a:avLst/>
              <a:gdLst/>
              <a:ahLst/>
              <a:cxnLst/>
              <a:rect l="l" t="t" r="r" b="b"/>
              <a:pathLst>
                <a:path w="4371" h="2636" extrusionOk="0">
                  <a:moveTo>
                    <a:pt x="134" y="0"/>
                  </a:moveTo>
                  <a:lnTo>
                    <a:pt x="1" y="401"/>
                  </a:lnTo>
                  <a:lnTo>
                    <a:pt x="4170" y="2636"/>
                  </a:lnTo>
                  <a:lnTo>
                    <a:pt x="4370" y="2202"/>
                  </a:ln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2089988" y="2824636"/>
              <a:ext cx="46189" cy="30697"/>
            </a:xfrm>
            <a:custGeom>
              <a:avLst/>
              <a:gdLst/>
              <a:ahLst/>
              <a:cxnLst/>
              <a:rect l="l" t="t" r="r" b="b"/>
              <a:pathLst>
                <a:path w="2406" h="1599" extrusionOk="0">
                  <a:moveTo>
                    <a:pt x="703" y="0"/>
                  </a:moveTo>
                  <a:cubicBezTo>
                    <a:pt x="386" y="0"/>
                    <a:pt x="111" y="146"/>
                    <a:pt x="1" y="498"/>
                  </a:cubicBezTo>
                  <a:lnTo>
                    <a:pt x="2102" y="1599"/>
                  </a:lnTo>
                  <a:cubicBezTo>
                    <a:pt x="2405" y="783"/>
                    <a:pt x="1438" y="0"/>
                    <a:pt x="7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1887627" y="2956504"/>
              <a:ext cx="313169" cy="264945"/>
            </a:xfrm>
            <a:custGeom>
              <a:avLst/>
              <a:gdLst/>
              <a:ahLst/>
              <a:cxnLst/>
              <a:rect l="l" t="t" r="r" b="b"/>
              <a:pathLst>
                <a:path w="16313" h="13801" extrusionOk="0">
                  <a:moveTo>
                    <a:pt x="14511" y="0"/>
                  </a:moveTo>
                  <a:lnTo>
                    <a:pt x="13777" y="2135"/>
                  </a:lnTo>
                  <a:lnTo>
                    <a:pt x="13144" y="2502"/>
                  </a:lnTo>
                  <a:cubicBezTo>
                    <a:pt x="13144" y="2502"/>
                    <a:pt x="13677" y="667"/>
                    <a:pt x="13244" y="501"/>
                  </a:cubicBezTo>
                  <a:cubicBezTo>
                    <a:pt x="13193" y="483"/>
                    <a:pt x="13143" y="474"/>
                    <a:pt x="13094" y="474"/>
                  </a:cubicBezTo>
                  <a:cubicBezTo>
                    <a:pt x="12502" y="474"/>
                    <a:pt x="12056" y="1747"/>
                    <a:pt x="11809" y="3503"/>
                  </a:cubicBezTo>
                  <a:cubicBezTo>
                    <a:pt x="11776" y="3903"/>
                    <a:pt x="11576" y="4270"/>
                    <a:pt x="11309" y="4537"/>
                  </a:cubicBezTo>
                  <a:lnTo>
                    <a:pt x="6239" y="9507"/>
                  </a:lnTo>
                  <a:lnTo>
                    <a:pt x="3337" y="5738"/>
                  </a:lnTo>
                  <a:lnTo>
                    <a:pt x="1" y="8039"/>
                  </a:lnTo>
                  <a:cubicBezTo>
                    <a:pt x="1" y="8039"/>
                    <a:pt x="2536" y="11508"/>
                    <a:pt x="5638" y="13543"/>
                  </a:cubicBezTo>
                  <a:cubicBezTo>
                    <a:pt x="5896" y="13715"/>
                    <a:pt x="6190" y="13801"/>
                    <a:pt x="6481" y="13801"/>
                  </a:cubicBezTo>
                  <a:cubicBezTo>
                    <a:pt x="6870" y="13801"/>
                    <a:pt x="7254" y="13648"/>
                    <a:pt x="7540" y="13343"/>
                  </a:cubicBezTo>
                  <a:cubicBezTo>
                    <a:pt x="9741" y="11008"/>
                    <a:pt x="11743" y="8473"/>
                    <a:pt x="13477" y="5771"/>
                  </a:cubicBezTo>
                  <a:cubicBezTo>
                    <a:pt x="13577" y="5604"/>
                    <a:pt x="13744" y="5437"/>
                    <a:pt x="13911" y="5337"/>
                  </a:cubicBezTo>
                  <a:lnTo>
                    <a:pt x="15012" y="4503"/>
                  </a:lnTo>
                  <a:cubicBezTo>
                    <a:pt x="15946" y="3803"/>
                    <a:pt x="16313" y="2569"/>
                    <a:pt x="15946" y="1468"/>
                  </a:cubicBezTo>
                  <a:lnTo>
                    <a:pt x="15645" y="567"/>
                  </a:lnTo>
                  <a:cubicBezTo>
                    <a:pt x="15512" y="234"/>
                    <a:pt x="15178" y="0"/>
                    <a:pt x="14845"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1821684" y="2978907"/>
              <a:ext cx="314436" cy="253215"/>
            </a:xfrm>
            <a:custGeom>
              <a:avLst/>
              <a:gdLst/>
              <a:ahLst/>
              <a:cxnLst/>
              <a:rect l="l" t="t" r="r" b="b"/>
              <a:pathLst>
                <a:path w="16379" h="13190" extrusionOk="0">
                  <a:moveTo>
                    <a:pt x="1001" y="1"/>
                  </a:moveTo>
                  <a:cubicBezTo>
                    <a:pt x="1001" y="1"/>
                    <a:pt x="0" y="4170"/>
                    <a:pt x="2135" y="6472"/>
                  </a:cubicBezTo>
                  <a:lnTo>
                    <a:pt x="6171" y="10775"/>
                  </a:lnTo>
                  <a:cubicBezTo>
                    <a:pt x="7577" y="12275"/>
                    <a:pt x="8720" y="13189"/>
                    <a:pt x="9819" y="13189"/>
                  </a:cubicBezTo>
                  <a:cubicBezTo>
                    <a:pt x="9893" y="13189"/>
                    <a:pt x="9967" y="13185"/>
                    <a:pt x="10041" y="13177"/>
                  </a:cubicBezTo>
                  <a:cubicBezTo>
                    <a:pt x="11208" y="13010"/>
                    <a:pt x="11842" y="12343"/>
                    <a:pt x="13043" y="10775"/>
                  </a:cubicBezTo>
                  <a:cubicBezTo>
                    <a:pt x="14210" y="9241"/>
                    <a:pt x="16378" y="6539"/>
                    <a:pt x="16378" y="6539"/>
                  </a:cubicBezTo>
                  <a:cubicBezTo>
                    <a:pt x="15912" y="4985"/>
                    <a:pt x="14682" y="4497"/>
                    <a:pt x="13624" y="4497"/>
                  </a:cubicBezTo>
                  <a:cubicBezTo>
                    <a:pt x="13319" y="4497"/>
                    <a:pt x="13029" y="4537"/>
                    <a:pt x="12776" y="4604"/>
                  </a:cubicBezTo>
                  <a:lnTo>
                    <a:pt x="9674" y="7606"/>
                  </a:lnTo>
                  <a:lnTo>
                    <a:pt x="5604" y="2402"/>
                  </a:lnTo>
                  <a:cubicBezTo>
                    <a:pt x="4603" y="1102"/>
                    <a:pt x="3136" y="268"/>
                    <a:pt x="1501" y="67"/>
                  </a:cubicBezTo>
                  <a:lnTo>
                    <a:pt x="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2007381" y="3108913"/>
              <a:ext cx="30754" cy="46765"/>
            </a:xfrm>
            <a:custGeom>
              <a:avLst/>
              <a:gdLst/>
              <a:ahLst/>
              <a:cxnLst/>
              <a:rect l="l" t="t" r="r" b="b"/>
              <a:pathLst>
                <a:path w="1602" h="2436" extrusionOk="0">
                  <a:moveTo>
                    <a:pt x="868" y="0"/>
                  </a:moveTo>
                  <a:lnTo>
                    <a:pt x="1" y="834"/>
                  </a:lnTo>
                  <a:lnTo>
                    <a:pt x="1435" y="2435"/>
                  </a:lnTo>
                  <a:cubicBezTo>
                    <a:pt x="1602" y="1568"/>
                    <a:pt x="1168" y="567"/>
                    <a:pt x="86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3"/>
          <p:cNvSpPr/>
          <p:nvPr/>
        </p:nvSpPr>
        <p:spPr>
          <a:xfrm>
            <a:off x="1386225" y="359709"/>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4467496" y="2720797"/>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366820" y="1618985"/>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597516" y="679350"/>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3992750" y="1542120"/>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4343213" y="3469045"/>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791;p42"/>
          <p:cNvSpPr txBox="1">
            <a:spLocks noGrp="1"/>
          </p:cNvSpPr>
          <p:nvPr>
            <p:ph type="subTitle" idx="1"/>
          </p:nvPr>
        </p:nvSpPr>
        <p:spPr>
          <a:xfrm>
            <a:off x="5382013" y="1886972"/>
            <a:ext cx="2927474" cy="2688175"/>
          </a:xfrm>
          <a:prstGeom prst="rect">
            <a:avLst/>
          </a:prstGeom>
        </p:spPr>
        <p:txBody>
          <a:bodyPr spcFirstLastPara="1" wrap="square" lIns="91425" tIns="91425" rIns="91425" bIns="91425" anchor="b" anchorCtr="0">
            <a:noAutofit/>
          </a:bodyPr>
          <a:lstStyle/>
          <a:p>
            <a:pPr marL="285750" lvl="0" indent="-285750" algn="l">
              <a:buFont typeface="Arial" panose="020B0604020202020204" pitchFamily="34" charset="0"/>
              <a:buChar char="•"/>
            </a:pPr>
            <a:r>
              <a:rPr lang="en-US" sz="2800" dirty="0"/>
              <a:t>Autonomy</a:t>
            </a:r>
          </a:p>
          <a:p>
            <a:pPr marL="285750" lvl="0" indent="-285750" algn="l">
              <a:buFont typeface="Arial" panose="020B0604020202020204" pitchFamily="34" charset="0"/>
              <a:buChar char="•"/>
            </a:pPr>
            <a:r>
              <a:rPr lang="en-US" sz="2800" dirty="0"/>
              <a:t>Perception</a:t>
            </a:r>
          </a:p>
          <a:p>
            <a:pPr marL="285750" lvl="0" indent="-285750" algn="l">
              <a:buFont typeface="Arial" panose="020B0604020202020204" pitchFamily="34" charset="0"/>
              <a:buChar char="•"/>
            </a:pPr>
            <a:r>
              <a:rPr lang="en-US" sz="2800" dirty="0"/>
              <a:t>Learning</a:t>
            </a:r>
          </a:p>
          <a:p>
            <a:pPr marL="285750" lvl="0" indent="-285750" algn="l">
              <a:buFont typeface="Arial" panose="020B0604020202020204" pitchFamily="34" charset="0"/>
              <a:buChar char="•"/>
            </a:pPr>
            <a:r>
              <a:rPr lang="en-US" sz="2800" dirty="0"/>
              <a:t>Anticipation</a:t>
            </a:r>
          </a:p>
          <a:p>
            <a:pPr marL="285750" lvl="0" indent="-285750" algn="l">
              <a:buFont typeface="Arial" panose="020B0604020202020204" pitchFamily="34" charset="0"/>
              <a:buChar char="•"/>
            </a:pPr>
            <a:r>
              <a:rPr lang="en-US" sz="2800" dirty="0"/>
              <a:t>Action</a:t>
            </a:r>
          </a:p>
          <a:p>
            <a:pPr marL="285750" lvl="0" indent="-285750" algn="l">
              <a:buFont typeface="Arial" panose="020B0604020202020204" pitchFamily="34" charset="0"/>
              <a:buChar char="•"/>
            </a:pPr>
            <a:r>
              <a:rPr lang="en-US" sz="2800" dirty="0"/>
              <a:t>Adaptation</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9"/>
        <p:cNvGrpSpPr/>
        <p:nvPr/>
      </p:nvGrpSpPr>
      <p:grpSpPr>
        <a:xfrm>
          <a:off x="0" y="0"/>
          <a:ext cx="0" cy="0"/>
          <a:chOff x="0" y="0"/>
          <a:chExt cx="0" cy="0"/>
        </a:xfrm>
      </p:grpSpPr>
      <p:sp>
        <p:nvSpPr>
          <p:cNvPr id="790" name="Google Shape;790;p42"/>
          <p:cNvSpPr txBox="1">
            <a:spLocks noGrp="1"/>
          </p:cNvSpPr>
          <p:nvPr>
            <p:ph type="title"/>
          </p:nvPr>
        </p:nvSpPr>
        <p:spPr>
          <a:xfrm>
            <a:off x="262271" y="165463"/>
            <a:ext cx="3515832" cy="5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lt1"/>
                </a:solidFill>
              </a:rPr>
              <a:t>Introduction</a:t>
            </a:r>
            <a:endParaRPr sz="3600" b="0" dirty="0">
              <a:solidFill>
                <a:schemeClr val="lt1"/>
              </a:solidFill>
            </a:endParaRPr>
          </a:p>
        </p:txBody>
      </p:sp>
      <p:sp>
        <p:nvSpPr>
          <p:cNvPr id="791" name="Google Shape;791;p42"/>
          <p:cNvSpPr txBox="1">
            <a:spLocks noGrp="1"/>
          </p:cNvSpPr>
          <p:nvPr>
            <p:ph type="subTitle" idx="1"/>
          </p:nvPr>
        </p:nvSpPr>
        <p:spPr>
          <a:xfrm>
            <a:off x="109785" y="954931"/>
            <a:ext cx="6589103" cy="3988006"/>
          </a:xfrm>
          <a:prstGeom prst="rect">
            <a:avLst/>
          </a:prstGeom>
        </p:spPr>
        <p:txBody>
          <a:bodyPr spcFirstLastPara="1" wrap="square" lIns="91425" tIns="91425" rIns="91425" bIns="91425" anchor="b" anchorCtr="0">
            <a:noAutofit/>
          </a:bodyPr>
          <a:lstStyle/>
          <a:p>
            <a:pPr marL="0" lvl="0" indent="0" algn="just"/>
            <a:r>
              <a:rPr lang="en-US" sz="1500" dirty="0"/>
              <a:t>Every day, the fashion industry faces new obstacles because it is driven by constant development and advancement. With an estimated worth of up to 3,000 billion US dollars, the fashion business is currently one of the largest economies in the world. One of the oldest human endeavors, the production of clothing, has evolved over time as a result of constant technological and social advancements. The fashion industry is quickly embracing the post-modern, Industry 4.0, and most recently, Industry 5.0 garment production technologies, together with all the most recent digital advancements, in an effort to stay up with the swiftly changing consumer needs. Unquestionably, the world today is interested in the holistic realization of economic, social, and cultural sustainability. The elimination of various well-known damaging industries' polluting activities and production processes, including the fashion industry, is the focus of all current efforts. Over the past several years, there has been a noticeable growth in the number of initiatives and actions done to lessen the environmental activities of the fashion sector. The players engaged still don't seem to be pushing the wagon in one way, despite the apparent results.</a:t>
            </a:r>
            <a:endParaRPr sz="1500" dirty="0"/>
          </a:p>
        </p:txBody>
      </p:sp>
      <p:grpSp>
        <p:nvGrpSpPr>
          <p:cNvPr id="792" name="Google Shape;792;p42"/>
          <p:cNvGrpSpPr/>
          <p:nvPr/>
        </p:nvGrpSpPr>
        <p:grpSpPr>
          <a:xfrm>
            <a:off x="6696229" y="1616150"/>
            <a:ext cx="2351351" cy="2109818"/>
            <a:chOff x="4624291" y="1260468"/>
            <a:chExt cx="3683445" cy="3305075"/>
          </a:xfrm>
        </p:grpSpPr>
        <p:sp>
          <p:nvSpPr>
            <p:cNvPr id="793" name="Google Shape;793;p42"/>
            <p:cNvSpPr/>
            <p:nvPr/>
          </p:nvSpPr>
          <p:spPr>
            <a:xfrm>
              <a:off x="4624291" y="2759319"/>
              <a:ext cx="3683445" cy="1806224"/>
            </a:xfrm>
            <a:custGeom>
              <a:avLst/>
              <a:gdLst/>
              <a:ahLst/>
              <a:cxnLst/>
              <a:rect l="l" t="t" r="r" b="b"/>
              <a:pathLst>
                <a:path w="200678" h="98405" extrusionOk="0">
                  <a:moveTo>
                    <a:pt x="100339" y="0"/>
                  </a:moveTo>
                  <a:cubicBezTo>
                    <a:pt x="44933" y="0"/>
                    <a:pt x="1" y="22016"/>
                    <a:pt x="1" y="49202"/>
                  </a:cubicBezTo>
                  <a:cubicBezTo>
                    <a:pt x="1" y="76355"/>
                    <a:pt x="44933" y="98404"/>
                    <a:pt x="100339" y="98404"/>
                  </a:cubicBezTo>
                  <a:cubicBezTo>
                    <a:pt x="155745" y="98404"/>
                    <a:pt x="200677" y="76355"/>
                    <a:pt x="200677" y="49202"/>
                  </a:cubicBezTo>
                  <a:cubicBezTo>
                    <a:pt x="200677" y="22016"/>
                    <a:pt x="155745" y="0"/>
                    <a:pt x="100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7486661" y="1333136"/>
              <a:ext cx="335548" cy="254125"/>
            </a:xfrm>
            <a:custGeom>
              <a:avLst/>
              <a:gdLst/>
              <a:ahLst/>
              <a:cxnLst/>
              <a:rect l="l" t="t" r="r" b="b"/>
              <a:pathLst>
                <a:path w="18281" h="13845" extrusionOk="0">
                  <a:moveTo>
                    <a:pt x="9810" y="1"/>
                  </a:moveTo>
                  <a:cubicBezTo>
                    <a:pt x="8779" y="1"/>
                    <a:pt x="8044" y="740"/>
                    <a:pt x="7906" y="2046"/>
                  </a:cubicBezTo>
                  <a:cubicBezTo>
                    <a:pt x="7539" y="1479"/>
                    <a:pt x="7072" y="1046"/>
                    <a:pt x="6505" y="679"/>
                  </a:cubicBezTo>
                  <a:cubicBezTo>
                    <a:pt x="6132" y="477"/>
                    <a:pt x="5780" y="381"/>
                    <a:pt x="5469" y="381"/>
                  </a:cubicBezTo>
                  <a:cubicBezTo>
                    <a:pt x="4696" y="381"/>
                    <a:pt x="4170" y="976"/>
                    <a:pt x="4170" y="2046"/>
                  </a:cubicBezTo>
                  <a:lnTo>
                    <a:pt x="4170" y="2880"/>
                  </a:lnTo>
                  <a:cubicBezTo>
                    <a:pt x="4170" y="3014"/>
                    <a:pt x="4170" y="3147"/>
                    <a:pt x="4170" y="3280"/>
                  </a:cubicBezTo>
                  <a:lnTo>
                    <a:pt x="1301" y="1613"/>
                  </a:lnTo>
                  <a:cubicBezTo>
                    <a:pt x="1083" y="1483"/>
                    <a:pt x="879" y="1422"/>
                    <a:pt x="700" y="1422"/>
                  </a:cubicBezTo>
                  <a:cubicBezTo>
                    <a:pt x="280" y="1422"/>
                    <a:pt x="0" y="1761"/>
                    <a:pt x="0" y="2346"/>
                  </a:cubicBezTo>
                  <a:cubicBezTo>
                    <a:pt x="34" y="3247"/>
                    <a:pt x="501" y="4114"/>
                    <a:pt x="1301" y="4615"/>
                  </a:cubicBezTo>
                  <a:lnTo>
                    <a:pt x="16979" y="13655"/>
                  </a:lnTo>
                  <a:cubicBezTo>
                    <a:pt x="17198" y="13784"/>
                    <a:pt x="17402" y="13845"/>
                    <a:pt x="17580" y="13845"/>
                  </a:cubicBezTo>
                  <a:cubicBezTo>
                    <a:pt x="18001" y="13845"/>
                    <a:pt x="18280" y="13506"/>
                    <a:pt x="18280" y="12921"/>
                  </a:cubicBezTo>
                  <a:cubicBezTo>
                    <a:pt x="18247" y="11987"/>
                    <a:pt x="17746" y="11153"/>
                    <a:pt x="16979" y="10652"/>
                  </a:cubicBezTo>
                  <a:lnTo>
                    <a:pt x="14578" y="9285"/>
                  </a:lnTo>
                  <a:cubicBezTo>
                    <a:pt x="14778" y="8818"/>
                    <a:pt x="14878" y="8317"/>
                    <a:pt x="14878" y="7817"/>
                  </a:cubicBezTo>
                  <a:lnTo>
                    <a:pt x="14878" y="6549"/>
                  </a:lnTo>
                  <a:cubicBezTo>
                    <a:pt x="14878" y="4315"/>
                    <a:pt x="13310" y="1613"/>
                    <a:pt x="11375" y="478"/>
                  </a:cubicBezTo>
                  <a:cubicBezTo>
                    <a:pt x="10811" y="155"/>
                    <a:pt x="10280" y="1"/>
                    <a:pt x="981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5053504" y="3700380"/>
              <a:ext cx="805142" cy="457388"/>
            </a:xfrm>
            <a:custGeom>
              <a:avLst/>
              <a:gdLst/>
              <a:ahLst/>
              <a:cxnLst/>
              <a:rect l="l" t="t" r="r" b="b"/>
              <a:pathLst>
                <a:path w="43865" h="24919" extrusionOk="0">
                  <a:moveTo>
                    <a:pt x="21949" y="0"/>
                  </a:moveTo>
                  <a:cubicBezTo>
                    <a:pt x="9841" y="0"/>
                    <a:pt x="0" y="5604"/>
                    <a:pt x="0" y="12476"/>
                  </a:cubicBezTo>
                  <a:cubicBezTo>
                    <a:pt x="0" y="19348"/>
                    <a:pt x="9841" y="24918"/>
                    <a:pt x="21949" y="24918"/>
                  </a:cubicBezTo>
                  <a:cubicBezTo>
                    <a:pt x="34058" y="24918"/>
                    <a:pt x="43865" y="19348"/>
                    <a:pt x="43865" y="12476"/>
                  </a:cubicBezTo>
                  <a:cubicBezTo>
                    <a:pt x="43865" y="5604"/>
                    <a:pt x="34058" y="0"/>
                    <a:pt x="21949"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7186649" y="3832022"/>
              <a:ext cx="495952" cy="281657"/>
            </a:xfrm>
            <a:custGeom>
              <a:avLst/>
              <a:gdLst/>
              <a:ahLst/>
              <a:cxnLst/>
              <a:rect l="l" t="t" r="r" b="b"/>
              <a:pathLst>
                <a:path w="27020" h="15345" extrusionOk="0">
                  <a:moveTo>
                    <a:pt x="13510" y="0"/>
                  </a:moveTo>
                  <a:cubicBezTo>
                    <a:pt x="6038" y="0"/>
                    <a:pt x="0" y="3436"/>
                    <a:pt x="0" y="7672"/>
                  </a:cubicBezTo>
                  <a:cubicBezTo>
                    <a:pt x="0" y="11909"/>
                    <a:pt x="6038" y="15345"/>
                    <a:pt x="13510" y="15345"/>
                  </a:cubicBezTo>
                  <a:cubicBezTo>
                    <a:pt x="20982" y="15345"/>
                    <a:pt x="27020" y="11909"/>
                    <a:pt x="27020" y="7672"/>
                  </a:cubicBezTo>
                  <a:cubicBezTo>
                    <a:pt x="27020" y="3436"/>
                    <a:pt x="20982" y="0"/>
                    <a:pt x="1351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4996402" y="3394347"/>
              <a:ext cx="267120" cy="350140"/>
            </a:xfrm>
            <a:custGeom>
              <a:avLst/>
              <a:gdLst/>
              <a:ahLst/>
              <a:cxnLst/>
              <a:rect l="l" t="t" r="r" b="b"/>
              <a:pathLst>
                <a:path w="14553" h="19076" extrusionOk="0">
                  <a:moveTo>
                    <a:pt x="3567" y="0"/>
                  </a:moveTo>
                  <a:cubicBezTo>
                    <a:pt x="1020" y="0"/>
                    <a:pt x="0" y="2012"/>
                    <a:pt x="643" y="3998"/>
                  </a:cubicBezTo>
                  <a:cubicBezTo>
                    <a:pt x="1277" y="5932"/>
                    <a:pt x="3845" y="7534"/>
                    <a:pt x="5780" y="9201"/>
                  </a:cubicBezTo>
                  <a:cubicBezTo>
                    <a:pt x="7714" y="10869"/>
                    <a:pt x="11350" y="14939"/>
                    <a:pt x="12384" y="18908"/>
                  </a:cubicBezTo>
                  <a:lnTo>
                    <a:pt x="14319" y="19075"/>
                  </a:lnTo>
                  <a:lnTo>
                    <a:pt x="14553" y="15773"/>
                  </a:lnTo>
                  <a:cubicBezTo>
                    <a:pt x="14319" y="13238"/>
                    <a:pt x="13719" y="10769"/>
                    <a:pt x="12751" y="8434"/>
                  </a:cubicBezTo>
                  <a:cubicBezTo>
                    <a:pt x="11184" y="4632"/>
                    <a:pt x="8148" y="829"/>
                    <a:pt x="4746" y="128"/>
                  </a:cubicBezTo>
                  <a:cubicBezTo>
                    <a:pt x="4322" y="41"/>
                    <a:pt x="3929" y="0"/>
                    <a:pt x="356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a:off x="4996402" y="3394347"/>
              <a:ext cx="267120" cy="350140"/>
            </a:xfrm>
            <a:custGeom>
              <a:avLst/>
              <a:gdLst/>
              <a:ahLst/>
              <a:cxnLst/>
              <a:rect l="l" t="t" r="r" b="b"/>
              <a:pathLst>
                <a:path w="14553" h="19076" extrusionOk="0">
                  <a:moveTo>
                    <a:pt x="3567" y="0"/>
                  </a:moveTo>
                  <a:cubicBezTo>
                    <a:pt x="1020" y="0"/>
                    <a:pt x="0" y="2012"/>
                    <a:pt x="643" y="3998"/>
                  </a:cubicBezTo>
                  <a:cubicBezTo>
                    <a:pt x="1277" y="5932"/>
                    <a:pt x="3845" y="7534"/>
                    <a:pt x="5780" y="9201"/>
                  </a:cubicBezTo>
                  <a:cubicBezTo>
                    <a:pt x="7714" y="10869"/>
                    <a:pt x="11350" y="14939"/>
                    <a:pt x="12384" y="18908"/>
                  </a:cubicBezTo>
                  <a:lnTo>
                    <a:pt x="14319" y="19075"/>
                  </a:lnTo>
                  <a:lnTo>
                    <a:pt x="14553" y="15773"/>
                  </a:lnTo>
                  <a:cubicBezTo>
                    <a:pt x="14319" y="13238"/>
                    <a:pt x="13719" y="10769"/>
                    <a:pt x="12751" y="8434"/>
                  </a:cubicBezTo>
                  <a:cubicBezTo>
                    <a:pt x="11184" y="4632"/>
                    <a:pt x="8148" y="829"/>
                    <a:pt x="4746" y="128"/>
                  </a:cubicBezTo>
                  <a:cubicBezTo>
                    <a:pt x="4322" y="41"/>
                    <a:pt x="3929" y="0"/>
                    <a:pt x="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5043703" y="3421769"/>
              <a:ext cx="199611" cy="295772"/>
            </a:xfrm>
            <a:custGeom>
              <a:avLst/>
              <a:gdLst/>
              <a:ahLst/>
              <a:cxnLst/>
              <a:rect l="l" t="t" r="r" b="b"/>
              <a:pathLst>
                <a:path w="10875" h="16114" extrusionOk="0">
                  <a:moveTo>
                    <a:pt x="220" y="1"/>
                  </a:moveTo>
                  <a:cubicBezTo>
                    <a:pt x="148" y="1"/>
                    <a:pt x="77" y="37"/>
                    <a:pt x="34" y="102"/>
                  </a:cubicBezTo>
                  <a:cubicBezTo>
                    <a:pt x="0" y="202"/>
                    <a:pt x="34" y="336"/>
                    <a:pt x="134" y="402"/>
                  </a:cubicBezTo>
                  <a:cubicBezTo>
                    <a:pt x="234" y="469"/>
                    <a:pt x="10008" y="5940"/>
                    <a:pt x="10475" y="15880"/>
                  </a:cubicBezTo>
                  <a:cubicBezTo>
                    <a:pt x="10475" y="16013"/>
                    <a:pt x="10575" y="16080"/>
                    <a:pt x="10675" y="16080"/>
                  </a:cubicBezTo>
                  <a:lnTo>
                    <a:pt x="10675" y="16113"/>
                  </a:lnTo>
                  <a:cubicBezTo>
                    <a:pt x="10808" y="16080"/>
                    <a:pt x="10875" y="15980"/>
                    <a:pt x="10875" y="15880"/>
                  </a:cubicBezTo>
                  <a:cubicBezTo>
                    <a:pt x="10441" y="5673"/>
                    <a:pt x="434" y="69"/>
                    <a:pt x="334" y="35"/>
                  </a:cubicBezTo>
                  <a:cubicBezTo>
                    <a:pt x="299" y="12"/>
                    <a:pt x="25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4973899" y="3629383"/>
              <a:ext cx="317798" cy="301022"/>
            </a:xfrm>
            <a:custGeom>
              <a:avLst/>
              <a:gdLst/>
              <a:ahLst/>
              <a:cxnLst/>
              <a:rect l="l" t="t" r="r" b="b"/>
              <a:pathLst>
                <a:path w="17314" h="16400" extrusionOk="0">
                  <a:moveTo>
                    <a:pt x="9696" y="1"/>
                  </a:moveTo>
                  <a:cubicBezTo>
                    <a:pt x="8838" y="1"/>
                    <a:pt x="7961" y="264"/>
                    <a:pt x="7273" y="733"/>
                  </a:cubicBezTo>
                  <a:cubicBezTo>
                    <a:pt x="7072" y="900"/>
                    <a:pt x="6772" y="1033"/>
                    <a:pt x="6505" y="1100"/>
                  </a:cubicBezTo>
                  <a:cubicBezTo>
                    <a:pt x="6272" y="1100"/>
                    <a:pt x="6038" y="1033"/>
                    <a:pt x="5838" y="966"/>
                  </a:cubicBezTo>
                  <a:cubicBezTo>
                    <a:pt x="5104" y="700"/>
                    <a:pt x="4337" y="499"/>
                    <a:pt x="3537" y="433"/>
                  </a:cubicBezTo>
                  <a:cubicBezTo>
                    <a:pt x="3313" y="394"/>
                    <a:pt x="3086" y="375"/>
                    <a:pt x="2859" y="375"/>
                  </a:cubicBezTo>
                  <a:cubicBezTo>
                    <a:pt x="2308" y="375"/>
                    <a:pt x="1755" y="487"/>
                    <a:pt x="1235" y="700"/>
                  </a:cubicBezTo>
                  <a:cubicBezTo>
                    <a:pt x="501" y="1000"/>
                    <a:pt x="34" y="1700"/>
                    <a:pt x="1" y="2501"/>
                  </a:cubicBezTo>
                  <a:cubicBezTo>
                    <a:pt x="34" y="3035"/>
                    <a:pt x="268" y="3535"/>
                    <a:pt x="635" y="3935"/>
                  </a:cubicBezTo>
                  <a:cubicBezTo>
                    <a:pt x="1001" y="4302"/>
                    <a:pt x="1435" y="4602"/>
                    <a:pt x="1902" y="4869"/>
                  </a:cubicBezTo>
                  <a:lnTo>
                    <a:pt x="2869" y="5503"/>
                  </a:lnTo>
                  <a:cubicBezTo>
                    <a:pt x="1735" y="6304"/>
                    <a:pt x="1602" y="7805"/>
                    <a:pt x="1969" y="9072"/>
                  </a:cubicBezTo>
                  <a:cubicBezTo>
                    <a:pt x="2402" y="10306"/>
                    <a:pt x="3503" y="11240"/>
                    <a:pt x="4804" y="11474"/>
                  </a:cubicBezTo>
                  <a:cubicBezTo>
                    <a:pt x="5772" y="11674"/>
                    <a:pt x="7006" y="11641"/>
                    <a:pt x="7773" y="12375"/>
                  </a:cubicBezTo>
                  <a:cubicBezTo>
                    <a:pt x="8107" y="12741"/>
                    <a:pt x="8407" y="13142"/>
                    <a:pt x="8674" y="13575"/>
                  </a:cubicBezTo>
                  <a:cubicBezTo>
                    <a:pt x="9074" y="14243"/>
                    <a:pt x="9541" y="14810"/>
                    <a:pt x="10141" y="15310"/>
                  </a:cubicBezTo>
                  <a:cubicBezTo>
                    <a:pt x="10742" y="15777"/>
                    <a:pt x="11442" y="16111"/>
                    <a:pt x="12176" y="16277"/>
                  </a:cubicBezTo>
                  <a:cubicBezTo>
                    <a:pt x="12503" y="16359"/>
                    <a:pt x="12834" y="16400"/>
                    <a:pt x="13165" y="16400"/>
                  </a:cubicBezTo>
                  <a:cubicBezTo>
                    <a:pt x="13779" y="16400"/>
                    <a:pt x="14393" y="16259"/>
                    <a:pt x="14978" y="15977"/>
                  </a:cubicBezTo>
                  <a:cubicBezTo>
                    <a:pt x="15045" y="15910"/>
                    <a:pt x="15145" y="15877"/>
                    <a:pt x="15245" y="15810"/>
                  </a:cubicBezTo>
                  <a:cubicBezTo>
                    <a:pt x="16212" y="15177"/>
                    <a:pt x="16312" y="13809"/>
                    <a:pt x="16312" y="12741"/>
                  </a:cubicBezTo>
                  <a:cubicBezTo>
                    <a:pt x="16279" y="12074"/>
                    <a:pt x="16279" y="11407"/>
                    <a:pt x="16312" y="10773"/>
                  </a:cubicBezTo>
                  <a:cubicBezTo>
                    <a:pt x="16446" y="10306"/>
                    <a:pt x="16646" y="9906"/>
                    <a:pt x="16746" y="9472"/>
                  </a:cubicBezTo>
                  <a:cubicBezTo>
                    <a:pt x="16980" y="8238"/>
                    <a:pt x="17313" y="6937"/>
                    <a:pt x="17080" y="5703"/>
                  </a:cubicBezTo>
                  <a:cubicBezTo>
                    <a:pt x="16980" y="5003"/>
                    <a:pt x="16579" y="4369"/>
                    <a:pt x="15945" y="4002"/>
                  </a:cubicBezTo>
                  <a:cubicBezTo>
                    <a:pt x="15011" y="3468"/>
                    <a:pt x="13544" y="3802"/>
                    <a:pt x="13010" y="2701"/>
                  </a:cubicBezTo>
                  <a:cubicBezTo>
                    <a:pt x="12843" y="2401"/>
                    <a:pt x="12777" y="2067"/>
                    <a:pt x="12643" y="1767"/>
                  </a:cubicBezTo>
                  <a:cubicBezTo>
                    <a:pt x="12095" y="533"/>
                    <a:pt x="10914" y="1"/>
                    <a:pt x="9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5006974" y="3653611"/>
              <a:ext cx="259613" cy="226794"/>
            </a:xfrm>
            <a:custGeom>
              <a:avLst/>
              <a:gdLst/>
              <a:ahLst/>
              <a:cxnLst/>
              <a:rect l="l" t="t" r="r" b="b"/>
              <a:pathLst>
                <a:path w="14144" h="12356" extrusionOk="0">
                  <a:moveTo>
                    <a:pt x="8632" y="1"/>
                  </a:moveTo>
                  <a:cubicBezTo>
                    <a:pt x="8560" y="1"/>
                    <a:pt x="8498" y="38"/>
                    <a:pt x="8473" y="113"/>
                  </a:cubicBezTo>
                  <a:cubicBezTo>
                    <a:pt x="7906" y="1448"/>
                    <a:pt x="7706" y="2915"/>
                    <a:pt x="7872" y="4350"/>
                  </a:cubicBezTo>
                  <a:cubicBezTo>
                    <a:pt x="5537" y="2715"/>
                    <a:pt x="2969" y="1448"/>
                    <a:pt x="234" y="614"/>
                  </a:cubicBezTo>
                  <a:cubicBezTo>
                    <a:pt x="221" y="608"/>
                    <a:pt x="208" y="605"/>
                    <a:pt x="194" y="605"/>
                  </a:cubicBezTo>
                  <a:cubicBezTo>
                    <a:pt x="132" y="605"/>
                    <a:pt x="61" y="659"/>
                    <a:pt x="33" y="714"/>
                  </a:cubicBezTo>
                  <a:cubicBezTo>
                    <a:pt x="0" y="814"/>
                    <a:pt x="67" y="914"/>
                    <a:pt x="167" y="947"/>
                  </a:cubicBezTo>
                  <a:cubicBezTo>
                    <a:pt x="3469" y="1948"/>
                    <a:pt x="6538" y="3616"/>
                    <a:pt x="9207" y="5817"/>
                  </a:cubicBezTo>
                  <a:cubicBezTo>
                    <a:pt x="8858" y="5762"/>
                    <a:pt x="8502" y="5738"/>
                    <a:pt x="8146" y="5738"/>
                  </a:cubicBezTo>
                  <a:cubicBezTo>
                    <a:pt x="5949" y="5738"/>
                    <a:pt x="3779" y="6656"/>
                    <a:pt x="3636" y="6685"/>
                  </a:cubicBezTo>
                  <a:cubicBezTo>
                    <a:pt x="3536" y="6751"/>
                    <a:pt x="3503" y="6852"/>
                    <a:pt x="3536" y="6918"/>
                  </a:cubicBezTo>
                  <a:cubicBezTo>
                    <a:pt x="3569" y="6985"/>
                    <a:pt x="3636" y="7018"/>
                    <a:pt x="3703" y="7018"/>
                  </a:cubicBezTo>
                  <a:lnTo>
                    <a:pt x="3769" y="7018"/>
                  </a:lnTo>
                  <a:cubicBezTo>
                    <a:pt x="3796" y="7018"/>
                    <a:pt x="6001" y="6109"/>
                    <a:pt x="8145" y="6109"/>
                  </a:cubicBezTo>
                  <a:cubicBezTo>
                    <a:pt x="8693" y="6109"/>
                    <a:pt x="9237" y="6168"/>
                    <a:pt x="9740" y="6318"/>
                  </a:cubicBezTo>
                  <a:cubicBezTo>
                    <a:pt x="11542" y="7952"/>
                    <a:pt x="12909" y="9987"/>
                    <a:pt x="13777" y="12255"/>
                  </a:cubicBezTo>
                  <a:cubicBezTo>
                    <a:pt x="13777" y="12322"/>
                    <a:pt x="13843" y="12355"/>
                    <a:pt x="13943" y="12355"/>
                  </a:cubicBezTo>
                  <a:lnTo>
                    <a:pt x="13977" y="12355"/>
                  </a:lnTo>
                  <a:cubicBezTo>
                    <a:pt x="14077" y="12322"/>
                    <a:pt x="14143" y="12222"/>
                    <a:pt x="14110" y="12122"/>
                  </a:cubicBezTo>
                  <a:cubicBezTo>
                    <a:pt x="13243" y="9820"/>
                    <a:pt x="11842" y="7752"/>
                    <a:pt x="10007" y="6118"/>
                  </a:cubicBezTo>
                  <a:cubicBezTo>
                    <a:pt x="10007" y="6051"/>
                    <a:pt x="9974" y="6018"/>
                    <a:pt x="9940" y="6018"/>
                  </a:cubicBezTo>
                  <a:cubicBezTo>
                    <a:pt x="9407" y="5517"/>
                    <a:pt x="8840" y="5050"/>
                    <a:pt x="8273" y="4650"/>
                  </a:cubicBezTo>
                  <a:cubicBezTo>
                    <a:pt x="8039" y="3149"/>
                    <a:pt x="8206" y="1648"/>
                    <a:pt x="8773" y="247"/>
                  </a:cubicBezTo>
                  <a:cubicBezTo>
                    <a:pt x="8806" y="147"/>
                    <a:pt x="8773" y="47"/>
                    <a:pt x="8706" y="13"/>
                  </a:cubicBezTo>
                  <a:cubicBezTo>
                    <a:pt x="8681" y="5"/>
                    <a:pt x="8656" y="1"/>
                    <a:pt x="86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7122755" y="3095803"/>
              <a:ext cx="185753" cy="73145"/>
            </a:xfrm>
            <a:custGeom>
              <a:avLst/>
              <a:gdLst/>
              <a:ahLst/>
              <a:cxnLst/>
              <a:rect l="l" t="t" r="r" b="b"/>
              <a:pathLst>
                <a:path w="10120" h="3985" extrusionOk="0">
                  <a:moveTo>
                    <a:pt x="4618" y="0"/>
                  </a:moveTo>
                  <a:cubicBezTo>
                    <a:pt x="3715" y="0"/>
                    <a:pt x="2836" y="190"/>
                    <a:pt x="2147" y="682"/>
                  </a:cubicBezTo>
                  <a:cubicBezTo>
                    <a:pt x="1104" y="1441"/>
                    <a:pt x="1" y="3908"/>
                    <a:pt x="1450" y="3908"/>
                  </a:cubicBezTo>
                  <a:cubicBezTo>
                    <a:pt x="1530" y="3908"/>
                    <a:pt x="1618" y="3900"/>
                    <a:pt x="1714" y="3884"/>
                  </a:cubicBezTo>
                  <a:cubicBezTo>
                    <a:pt x="3316" y="3651"/>
                    <a:pt x="5021" y="2756"/>
                    <a:pt x="6294" y="2756"/>
                  </a:cubicBezTo>
                  <a:cubicBezTo>
                    <a:pt x="6478" y="2756"/>
                    <a:pt x="6653" y="2775"/>
                    <a:pt x="6817" y="2817"/>
                  </a:cubicBezTo>
                  <a:cubicBezTo>
                    <a:pt x="8018" y="3084"/>
                    <a:pt x="8051" y="3984"/>
                    <a:pt x="8051" y="3984"/>
                  </a:cubicBezTo>
                  <a:lnTo>
                    <a:pt x="9886" y="3684"/>
                  </a:lnTo>
                  <a:cubicBezTo>
                    <a:pt x="10120" y="2583"/>
                    <a:pt x="9452" y="1449"/>
                    <a:pt x="8051" y="782"/>
                  </a:cubicBezTo>
                  <a:cubicBezTo>
                    <a:pt x="7144" y="358"/>
                    <a:pt x="5858" y="0"/>
                    <a:pt x="461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7149921" y="3251582"/>
              <a:ext cx="15308" cy="13344"/>
            </a:xfrm>
            <a:custGeom>
              <a:avLst/>
              <a:gdLst/>
              <a:ahLst/>
              <a:cxnLst/>
              <a:rect l="l" t="t" r="r" b="b"/>
              <a:pathLst>
                <a:path w="834" h="727" extrusionOk="0">
                  <a:moveTo>
                    <a:pt x="0" y="1"/>
                  </a:moveTo>
                  <a:cubicBezTo>
                    <a:pt x="67" y="101"/>
                    <a:pt x="234" y="334"/>
                    <a:pt x="200" y="501"/>
                  </a:cubicBezTo>
                  <a:cubicBezTo>
                    <a:pt x="150" y="651"/>
                    <a:pt x="250" y="726"/>
                    <a:pt x="402" y="726"/>
                  </a:cubicBezTo>
                  <a:cubicBezTo>
                    <a:pt x="452" y="726"/>
                    <a:pt x="509" y="718"/>
                    <a:pt x="567" y="701"/>
                  </a:cubicBezTo>
                  <a:cubicBezTo>
                    <a:pt x="834" y="668"/>
                    <a:pt x="701" y="1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7146855" y="3258924"/>
              <a:ext cx="62462" cy="23678"/>
            </a:xfrm>
            <a:custGeom>
              <a:avLst/>
              <a:gdLst/>
              <a:ahLst/>
              <a:cxnLst/>
              <a:rect l="l" t="t" r="r" b="b"/>
              <a:pathLst>
                <a:path w="3403" h="1290" extrusionOk="0">
                  <a:moveTo>
                    <a:pt x="1234" y="1"/>
                  </a:moveTo>
                  <a:cubicBezTo>
                    <a:pt x="934" y="1"/>
                    <a:pt x="634" y="34"/>
                    <a:pt x="367" y="101"/>
                  </a:cubicBezTo>
                  <a:cubicBezTo>
                    <a:pt x="167" y="101"/>
                    <a:pt x="0" y="368"/>
                    <a:pt x="0" y="501"/>
                  </a:cubicBezTo>
                  <a:cubicBezTo>
                    <a:pt x="0" y="668"/>
                    <a:pt x="167" y="1168"/>
                    <a:pt x="1501" y="1268"/>
                  </a:cubicBezTo>
                  <a:cubicBezTo>
                    <a:pt x="1599" y="1282"/>
                    <a:pt x="1697" y="1289"/>
                    <a:pt x="1795" y="1289"/>
                  </a:cubicBezTo>
                  <a:cubicBezTo>
                    <a:pt x="2401" y="1289"/>
                    <a:pt x="3001" y="1028"/>
                    <a:pt x="3403" y="568"/>
                  </a:cubicBezTo>
                  <a:lnTo>
                    <a:pt x="1234"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7071545" y="3385427"/>
              <a:ext cx="251463" cy="177493"/>
            </a:xfrm>
            <a:custGeom>
              <a:avLst/>
              <a:gdLst/>
              <a:ahLst/>
              <a:cxnLst/>
              <a:rect l="l" t="t" r="r" b="b"/>
              <a:pathLst>
                <a:path w="13700" h="9670" extrusionOk="0">
                  <a:moveTo>
                    <a:pt x="9999" y="0"/>
                  </a:moveTo>
                  <a:cubicBezTo>
                    <a:pt x="9745" y="0"/>
                    <a:pt x="9562" y="155"/>
                    <a:pt x="9507" y="514"/>
                  </a:cubicBezTo>
                  <a:cubicBezTo>
                    <a:pt x="9240" y="1748"/>
                    <a:pt x="8673" y="3083"/>
                    <a:pt x="6939" y="3683"/>
                  </a:cubicBezTo>
                  <a:cubicBezTo>
                    <a:pt x="5237" y="4250"/>
                    <a:pt x="2836" y="4684"/>
                    <a:pt x="1668" y="5418"/>
                  </a:cubicBezTo>
                  <a:cubicBezTo>
                    <a:pt x="534" y="6152"/>
                    <a:pt x="0" y="7819"/>
                    <a:pt x="301" y="8653"/>
                  </a:cubicBezTo>
                  <a:cubicBezTo>
                    <a:pt x="440" y="9266"/>
                    <a:pt x="998" y="9670"/>
                    <a:pt x="1605" y="9670"/>
                  </a:cubicBezTo>
                  <a:cubicBezTo>
                    <a:pt x="1725" y="9670"/>
                    <a:pt x="1847" y="9654"/>
                    <a:pt x="1968" y="9621"/>
                  </a:cubicBezTo>
                  <a:cubicBezTo>
                    <a:pt x="2736" y="9421"/>
                    <a:pt x="2902" y="7953"/>
                    <a:pt x="3803" y="7586"/>
                  </a:cubicBezTo>
                  <a:cubicBezTo>
                    <a:pt x="4378" y="7352"/>
                    <a:pt x="5469" y="7321"/>
                    <a:pt x="6695" y="7321"/>
                  </a:cubicBezTo>
                  <a:cubicBezTo>
                    <a:pt x="7124" y="7321"/>
                    <a:pt x="7570" y="7325"/>
                    <a:pt x="8016" y="7325"/>
                  </a:cubicBezTo>
                  <a:cubicBezTo>
                    <a:pt x="8292" y="7325"/>
                    <a:pt x="8568" y="7324"/>
                    <a:pt x="8840" y="7319"/>
                  </a:cubicBezTo>
                  <a:cubicBezTo>
                    <a:pt x="10808" y="7252"/>
                    <a:pt x="12609" y="4817"/>
                    <a:pt x="12609" y="4817"/>
                  </a:cubicBezTo>
                  <a:cubicBezTo>
                    <a:pt x="13700" y="3100"/>
                    <a:pt x="11136" y="0"/>
                    <a:pt x="999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7071545" y="3385427"/>
              <a:ext cx="251463" cy="177493"/>
            </a:xfrm>
            <a:custGeom>
              <a:avLst/>
              <a:gdLst/>
              <a:ahLst/>
              <a:cxnLst/>
              <a:rect l="l" t="t" r="r" b="b"/>
              <a:pathLst>
                <a:path w="13700" h="9670" extrusionOk="0">
                  <a:moveTo>
                    <a:pt x="9999" y="0"/>
                  </a:moveTo>
                  <a:cubicBezTo>
                    <a:pt x="9745" y="0"/>
                    <a:pt x="9562" y="155"/>
                    <a:pt x="9507" y="514"/>
                  </a:cubicBezTo>
                  <a:cubicBezTo>
                    <a:pt x="9240" y="1748"/>
                    <a:pt x="8673" y="3083"/>
                    <a:pt x="6939" y="3683"/>
                  </a:cubicBezTo>
                  <a:cubicBezTo>
                    <a:pt x="5237" y="4250"/>
                    <a:pt x="2836" y="4684"/>
                    <a:pt x="1668" y="5418"/>
                  </a:cubicBezTo>
                  <a:cubicBezTo>
                    <a:pt x="534" y="6152"/>
                    <a:pt x="0" y="7819"/>
                    <a:pt x="301" y="8653"/>
                  </a:cubicBezTo>
                  <a:cubicBezTo>
                    <a:pt x="440" y="9266"/>
                    <a:pt x="998" y="9670"/>
                    <a:pt x="1605" y="9670"/>
                  </a:cubicBezTo>
                  <a:cubicBezTo>
                    <a:pt x="1725" y="9670"/>
                    <a:pt x="1847" y="9654"/>
                    <a:pt x="1968" y="9621"/>
                  </a:cubicBezTo>
                  <a:cubicBezTo>
                    <a:pt x="2736" y="9421"/>
                    <a:pt x="2902" y="7953"/>
                    <a:pt x="3803" y="7586"/>
                  </a:cubicBezTo>
                  <a:cubicBezTo>
                    <a:pt x="4378" y="7352"/>
                    <a:pt x="5469" y="7321"/>
                    <a:pt x="6695" y="7321"/>
                  </a:cubicBezTo>
                  <a:cubicBezTo>
                    <a:pt x="7124" y="7321"/>
                    <a:pt x="7570" y="7325"/>
                    <a:pt x="8016" y="7325"/>
                  </a:cubicBezTo>
                  <a:cubicBezTo>
                    <a:pt x="8292" y="7325"/>
                    <a:pt x="8568" y="7324"/>
                    <a:pt x="8840" y="7319"/>
                  </a:cubicBezTo>
                  <a:cubicBezTo>
                    <a:pt x="10808" y="7252"/>
                    <a:pt x="12609" y="4817"/>
                    <a:pt x="12609" y="4817"/>
                  </a:cubicBezTo>
                  <a:cubicBezTo>
                    <a:pt x="13700" y="3100"/>
                    <a:pt x="11136" y="0"/>
                    <a:pt x="9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7533797" y="3528779"/>
              <a:ext cx="156164" cy="229181"/>
            </a:xfrm>
            <a:custGeom>
              <a:avLst/>
              <a:gdLst/>
              <a:ahLst/>
              <a:cxnLst/>
              <a:rect l="l" t="t" r="r" b="b"/>
              <a:pathLst>
                <a:path w="8508" h="12486" extrusionOk="0">
                  <a:moveTo>
                    <a:pt x="6002" y="1"/>
                  </a:moveTo>
                  <a:cubicBezTo>
                    <a:pt x="5950" y="1"/>
                    <a:pt x="5906" y="14"/>
                    <a:pt x="5872" y="43"/>
                  </a:cubicBezTo>
                  <a:cubicBezTo>
                    <a:pt x="5472" y="343"/>
                    <a:pt x="6539" y="1044"/>
                    <a:pt x="6973" y="3045"/>
                  </a:cubicBezTo>
                  <a:cubicBezTo>
                    <a:pt x="7373" y="5046"/>
                    <a:pt x="6372" y="7548"/>
                    <a:pt x="4671" y="8549"/>
                  </a:cubicBezTo>
                  <a:cubicBezTo>
                    <a:pt x="3989" y="8936"/>
                    <a:pt x="3195" y="9104"/>
                    <a:pt x="2452" y="9104"/>
                  </a:cubicBezTo>
                  <a:cubicBezTo>
                    <a:pt x="1340" y="9104"/>
                    <a:pt x="341" y="8728"/>
                    <a:pt x="1" y="8149"/>
                  </a:cubicBezTo>
                  <a:lnTo>
                    <a:pt x="1" y="12485"/>
                  </a:lnTo>
                  <a:cubicBezTo>
                    <a:pt x="868" y="10550"/>
                    <a:pt x="2036" y="11251"/>
                    <a:pt x="4871" y="9917"/>
                  </a:cubicBezTo>
                  <a:cubicBezTo>
                    <a:pt x="8073" y="8382"/>
                    <a:pt x="8507" y="5180"/>
                    <a:pt x="8073" y="3145"/>
                  </a:cubicBezTo>
                  <a:cubicBezTo>
                    <a:pt x="7681" y="1272"/>
                    <a:pt x="6494" y="1"/>
                    <a:pt x="60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7135824" y="3154062"/>
              <a:ext cx="417595" cy="887299"/>
            </a:xfrm>
            <a:custGeom>
              <a:avLst/>
              <a:gdLst/>
              <a:ahLst/>
              <a:cxnLst/>
              <a:rect l="l" t="t" r="r" b="b"/>
              <a:pathLst>
                <a:path w="22751" h="48341" extrusionOk="0">
                  <a:moveTo>
                    <a:pt x="7935" y="0"/>
                  </a:moveTo>
                  <a:cubicBezTo>
                    <a:pt x="7012" y="0"/>
                    <a:pt x="6238" y="339"/>
                    <a:pt x="5571" y="844"/>
                  </a:cubicBezTo>
                  <a:cubicBezTo>
                    <a:pt x="4804" y="1411"/>
                    <a:pt x="4437" y="2045"/>
                    <a:pt x="3470" y="2245"/>
                  </a:cubicBezTo>
                  <a:cubicBezTo>
                    <a:pt x="3070" y="2345"/>
                    <a:pt x="2636" y="2412"/>
                    <a:pt x="2202" y="2412"/>
                  </a:cubicBezTo>
                  <a:cubicBezTo>
                    <a:pt x="1602" y="2412"/>
                    <a:pt x="601" y="2412"/>
                    <a:pt x="234" y="2979"/>
                  </a:cubicBezTo>
                  <a:cubicBezTo>
                    <a:pt x="101" y="3212"/>
                    <a:pt x="34" y="3512"/>
                    <a:pt x="34" y="3779"/>
                  </a:cubicBezTo>
                  <a:cubicBezTo>
                    <a:pt x="1" y="4079"/>
                    <a:pt x="34" y="4380"/>
                    <a:pt x="101" y="4680"/>
                  </a:cubicBezTo>
                  <a:cubicBezTo>
                    <a:pt x="134" y="4813"/>
                    <a:pt x="201" y="4913"/>
                    <a:pt x="301" y="5013"/>
                  </a:cubicBezTo>
                  <a:cubicBezTo>
                    <a:pt x="374" y="5062"/>
                    <a:pt x="465" y="5093"/>
                    <a:pt x="548" y="5093"/>
                  </a:cubicBezTo>
                  <a:cubicBezTo>
                    <a:pt x="579" y="5093"/>
                    <a:pt x="608" y="5089"/>
                    <a:pt x="635" y="5080"/>
                  </a:cubicBezTo>
                  <a:cubicBezTo>
                    <a:pt x="901" y="5580"/>
                    <a:pt x="1335" y="5981"/>
                    <a:pt x="1869" y="6181"/>
                  </a:cubicBezTo>
                  <a:cubicBezTo>
                    <a:pt x="2263" y="6326"/>
                    <a:pt x="2697" y="6407"/>
                    <a:pt x="3137" y="6407"/>
                  </a:cubicBezTo>
                  <a:cubicBezTo>
                    <a:pt x="3403" y="6407"/>
                    <a:pt x="3673" y="6377"/>
                    <a:pt x="3937" y="6314"/>
                  </a:cubicBezTo>
                  <a:lnTo>
                    <a:pt x="3937" y="6314"/>
                  </a:lnTo>
                  <a:cubicBezTo>
                    <a:pt x="3504" y="6686"/>
                    <a:pt x="2955" y="6885"/>
                    <a:pt x="2398" y="6885"/>
                  </a:cubicBezTo>
                  <a:cubicBezTo>
                    <a:pt x="2355" y="6885"/>
                    <a:pt x="2312" y="6884"/>
                    <a:pt x="2269" y="6881"/>
                  </a:cubicBezTo>
                  <a:cubicBezTo>
                    <a:pt x="1869" y="6881"/>
                    <a:pt x="1435" y="6781"/>
                    <a:pt x="1068" y="6581"/>
                  </a:cubicBezTo>
                  <a:cubicBezTo>
                    <a:pt x="901" y="6514"/>
                    <a:pt x="801" y="6381"/>
                    <a:pt x="735" y="6248"/>
                  </a:cubicBezTo>
                  <a:cubicBezTo>
                    <a:pt x="701" y="6047"/>
                    <a:pt x="801" y="5881"/>
                    <a:pt x="968" y="5814"/>
                  </a:cubicBezTo>
                  <a:cubicBezTo>
                    <a:pt x="904" y="5789"/>
                    <a:pt x="841" y="5778"/>
                    <a:pt x="779" y="5778"/>
                  </a:cubicBezTo>
                  <a:cubicBezTo>
                    <a:pt x="679" y="5778"/>
                    <a:pt x="584" y="5806"/>
                    <a:pt x="501" y="5847"/>
                  </a:cubicBezTo>
                  <a:cubicBezTo>
                    <a:pt x="368" y="5914"/>
                    <a:pt x="301" y="6047"/>
                    <a:pt x="301" y="6148"/>
                  </a:cubicBezTo>
                  <a:cubicBezTo>
                    <a:pt x="301" y="6281"/>
                    <a:pt x="301" y="6414"/>
                    <a:pt x="368" y="6514"/>
                  </a:cubicBezTo>
                  <a:cubicBezTo>
                    <a:pt x="501" y="7082"/>
                    <a:pt x="835" y="7615"/>
                    <a:pt x="1335" y="7949"/>
                  </a:cubicBezTo>
                  <a:cubicBezTo>
                    <a:pt x="1936" y="8249"/>
                    <a:pt x="2569" y="8382"/>
                    <a:pt x="3236" y="8382"/>
                  </a:cubicBezTo>
                  <a:cubicBezTo>
                    <a:pt x="3870" y="8483"/>
                    <a:pt x="4504" y="8649"/>
                    <a:pt x="5138" y="8883"/>
                  </a:cubicBezTo>
                  <a:cubicBezTo>
                    <a:pt x="5338" y="8950"/>
                    <a:pt x="5505" y="9050"/>
                    <a:pt x="5705" y="9183"/>
                  </a:cubicBezTo>
                  <a:cubicBezTo>
                    <a:pt x="5905" y="9350"/>
                    <a:pt x="6038" y="9583"/>
                    <a:pt x="6139" y="9817"/>
                  </a:cubicBezTo>
                  <a:cubicBezTo>
                    <a:pt x="6205" y="10084"/>
                    <a:pt x="6205" y="10351"/>
                    <a:pt x="6205" y="10651"/>
                  </a:cubicBezTo>
                  <a:cubicBezTo>
                    <a:pt x="6239" y="11318"/>
                    <a:pt x="6172" y="11985"/>
                    <a:pt x="6038" y="12652"/>
                  </a:cubicBezTo>
                  <a:cubicBezTo>
                    <a:pt x="6038" y="12752"/>
                    <a:pt x="6005" y="12819"/>
                    <a:pt x="6005" y="12919"/>
                  </a:cubicBezTo>
                  <a:cubicBezTo>
                    <a:pt x="5505" y="14987"/>
                    <a:pt x="4104" y="17622"/>
                    <a:pt x="5705" y="20958"/>
                  </a:cubicBezTo>
                  <a:cubicBezTo>
                    <a:pt x="7339" y="24294"/>
                    <a:pt x="9374" y="24394"/>
                    <a:pt x="9541" y="28097"/>
                  </a:cubicBezTo>
                  <a:cubicBezTo>
                    <a:pt x="9674" y="31833"/>
                    <a:pt x="8974" y="32033"/>
                    <a:pt x="9174" y="34101"/>
                  </a:cubicBezTo>
                  <a:cubicBezTo>
                    <a:pt x="9341" y="36202"/>
                    <a:pt x="11809" y="37870"/>
                    <a:pt x="12310" y="38504"/>
                  </a:cubicBezTo>
                  <a:cubicBezTo>
                    <a:pt x="12843" y="39171"/>
                    <a:pt x="12643" y="39605"/>
                    <a:pt x="12810" y="41339"/>
                  </a:cubicBezTo>
                  <a:cubicBezTo>
                    <a:pt x="12943" y="42207"/>
                    <a:pt x="12943" y="43107"/>
                    <a:pt x="12810" y="43975"/>
                  </a:cubicBezTo>
                  <a:cubicBezTo>
                    <a:pt x="12810" y="43975"/>
                    <a:pt x="10308" y="44809"/>
                    <a:pt x="10809" y="45609"/>
                  </a:cubicBezTo>
                  <a:cubicBezTo>
                    <a:pt x="11028" y="46001"/>
                    <a:pt x="11653" y="46128"/>
                    <a:pt x="12336" y="46128"/>
                  </a:cubicBezTo>
                  <a:cubicBezTo>
                    <a:pt x="13107" y="46128"/>
                    <a:pt x="13953" y="45966"/>
                    <a:pt x="14378" y="45843"/>
                  </a:cubicBezTo>
                  <a:cubicBezTo>
                    <a:pt x="15145" y="45642"/>
                    <a:pt x="16179" y="38804"/>
                    <a:pt x="16179" y="38804"/>
                  </a:cubicBezTo>
                  <a:cubicBezTo>
                    <a:pt x="16312" y="39505"/>
                    <a:pt x="16679" y="40139"/>
                    <a:pt x="17213" y="40606"/>
                  </a:cubicBezTo>
                  <a:cubicBezTo>
                    <a:pt x="17513" y="40872"/>
                    <a:pt x="17847" y="41106"/>
                    <a:pt x="18180" y="41339"/>
                  </a:cubicBezTo>
                  <a:cubicBezTo>
                    <a:pt x="18514" y="41506"/>
                    <a:pt x="18948" y="41773"/>
                    <a:pt x="19014" y="43141"/>
                  </a:cubicBezTo>
                  <a:cubicBezTo>
                    <a:pt x="19081" y="44141"/>
                    <a:pt x="19081" y="45142"/>
                    <a:pt x="19014" y="46143"/>
                  </a:cubicBezTo>
                  <a:cubicBezTo>
                    <a:pt x="19014" y="46143"/>
                    <a:pt x="16779" y="46810"/>
                    <a:pt x="17080" y="47777"/>
                  </a:cubicBezTo>
                  <a:cubicBezTo>
                    <a:pt x="17212" y="48188"/>
                    <a:pt x="17852" y="48340"/>
                    <a:pt x="18576" y="48340"/>
                  </a:cubicBezTo>
                  <a:cubicBezTo>
                    <a:pt x="19502" y="48340"/>
                    <a:pt x="20564" y="48091"/>
                    <a:pt x="20882" y="47811"/>
                  </a:cubicBezTo>
                  <a:cubicBezTo>
                    <a:pt x="21416" y="47310"/>
                    <a:pt x="22750" y="40372"/>
                    <a:pt x="22350" y="39305"/>
                  </a:cubicBezTo>
                  <a:cubicBezTo>
                    <a:pt x="21950" y="38204"/>
                    <a:pt x="20449" y="37503"/>
                    <a:pt x="20716" y="35869"/>
                  </a:cubicBezTo>
                  <a:cubicBezTo>
                    <a:pt x="20949" y="34234"/>
                    <a:pt x="22317" y="32900"/>
                    <a:pt x="21950" y="30031"/>
                  </a:cubicBezTo>
                  <a:cubicBezTo>
                    <a:pt x="21583" y="26862"/>
                    <a:pt x="20382" y="26529"/>
                    <a:pt x="18881" y="23660"/>
                  </a:cubicBezTo>
                  <a:cubicBezTo>
                    <a:pt x="17413" y="20791"/>
                    <a:pt x="17680" y="18089"/>
                    <a:pt x="17080" y="16488"/>
                  </a:cubicBezTo>
                  <a:cubicBezTo>
                    <a:pt x="15845" y="12986"/>
                    <a:pt x="14578" y="12552"/>
                    <a:pt x="13977" y="10317"/>
                  </a:cubicBezTo>
                  <a:cubicBezTo>
                    <a:pt x="13377" y="8182"/>
                    <a:pt x="13410" y="7482"/>
                    <a:pt x="13510" y="5380"/>
                  </a:cubicBezTo>
                  <a:cubicBezTo>
                    <a:pt x="13644" y="3245"/>
                    <a:pt x="12109" y="1678"/>
                    <a:pt x="10642" y="844"/>
                  </a:cubicBezTo>
                  <a:cubicBezTo>
                    <a:pt x="9614" y="246"/>
                    <a:pt x="8721" y="0"/>
                    <a:pt x="79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7135824" y="3154062"/>
              <a:ext cx="417595" cy="887299"/>
            </a:xfrm>
            <a:custGeom>
              <a:avLst/>
              <a:gdLst/>
              <a:ahLst/>
              <a:cxnLst/>
              <a:rect l="l" t="t" r="r" b="b"/>
              <a:pathLst>
                <a:path w="22751" h="48341" extrusionOk="0">
                  <a:moveTo>
                    <a:pt x="7935" y="0"/>
                  </a:moveTo>
                  <a:cubicBezTo>
                    <a:pt x="7012" y="0"/>
                    <a:pt x="6238" y="339"/>
                    <a:pt x="5571" y="844"/>
                  </a:cubicBezTo>
                  <a:cubicBezTo>
                    <a:pt x="4804" y="1411"/>
                    <a:pt x="4437" y="2045"/>
                    <a:pt x="3470" y="2245"/>
                  </a:cubicBezTo>
                  <a:cubicBezTo>
                    <a:pt x="3070" y="2345"/>
                    <a:pt x="2636" y="2412"/>
                    <a:pt x="2202" y="2412"/>
                  </a:cubicBezTo>
                  <a:cubicBezTo>
                    <a:pt x="1602" y="2412"/>
                    <a:pt x="601" y="2412"/>
                    <a:pt x="234" y="2979"/>
                  </a:cubicBezTo>
                  <a:cubicBezTo>
                    <a:pt x="101" y="3212"/>
                    <a:pt x="34" y="3512"/>
                    <a:pt x="34" y="3779"/>
                  </a:cubicBezTo>
                  <a:cubicBezTo>
                    <a:pt x="1" y="4079"/>
                    <a:pt x="34" y="4380"/>
                    <a:pt x="101" y="4680"/>
                  </a:cubicBezTo>
                  <a:cubicBezTo>
                    <a:pt x="134" y="4813"/>
                    <a:pt x="201" y="4913"/>
                    <a:pt x="301" y="5013"/>
                  </a:cubicBezTo>
                  <a:cubicBezTo>
                    <a:pt x="374" y="5062"/>
                    <a:pt x="465" y="5093"/>
                    <a:pt x="548" y="5093"/>
                  </a:cubicBezTo>
                  <a:cubicBezTo>
                    <a:pt x="579" y="5093"/>
                    <a:pt x="608" y="5089"/>
                    <a:pt x="635" y="5080"/>
                  </a:cubicBezTo>
                  <a:cubicBezTo>
                    <a:pt x="901" y="5580"/>
                    <a:pt x="1335" y="5981"/>
                    <a:pt x="1869" y="6181"/>
                  </a:cubicBezTo>
                  <a:cubicBezTo>
                    <a:pt x="2263" y="6326"/>
                    <a:pt x="2697" y="6407"/>
                    <a:pt x="3137" y="6407"/>
                  </a:cubicBezTo>
                  <a:cubicBezTo>
                    <a:pt x="3403" y="6407"/>
                    <a:pt x="3673" y="6377"/>
                    <a:pt x="3937" y="6314"/>
                  </a:cubicBezTo>
                  <a:lnTo>
                    <a:pt x="3937" y="6314"/>
                  </a:lnTo>
                  <a:cubicBezTo>
                    <a:pt x="3504" y="6686"/>
                    <a:pt x="2955" y="6885"/>
                    <a:pt x="2398" y="6885"/>
                  </a:cubicBezTo>
                  <a:cubicBezTo>
                    <a:pt x="2355" y="6885"/>
                    <a:pt x="2312" y="6884"/>
                    <a:pt x="2269" y="6881"/>
                  </a:cubicBezTo>
                  <a:cubicBezTo>
                    <a:pt x="1869" y="6881"/>
                    <a:pt x="1435" y="6781"/>
                    <a:pt x="1068" y="6581"/>
                  </a:cubicBezTo>
                  <a:cubicBezTo>
                    <a:pt x="901" y="6514"/>
                    <a:pt x="801" y="6381"/>
                    <a:pt x="735" y="6248"/>
                  </a:cubicBezTo>
                  <a:cubicBezTo>
                    <a:pt x="701" y="6047"/>
                    <a:pt x="801" y="5881"/>
                    <a:pt x="968" y="5814"/>
                  </a:cubicBezTo>
                  <a:cubicBezTo>
                    <a:pt x="904" y="5789"/>
                    <a:pt x="841" y="5778"/>
                    <a:pt x="779" y="5778"/>
                  </a:cubicBezTo>
                  <a:cubicBezTo>
                    <a:pt x="679" y="5778"/>
                    <a:pt x="584" y="5806"/>
                    <a:pt x="501" y="5847"/>
                  </a:cubicBezTo>
                  <a:cubicBezTo>
                    <a:pt x="368" y="5914"/>
                    <a:pt x="301" y="6047"/>
                    <a:pt x="301" y="6148"/>
                  </a:cubicBezTo>
                  <a:cubicBezTo>
                    <a:pt x="301" y="6281"/>
                    <a:pt x="301" y="6414"/>
                    <a:pt x="368" y="6514"/>
                  </a:cubicBezTo>
                  <a:cubicBezTo>
                    <a:pt x="501" y="7082"/>
                    <a:pt x="835" y="7615"/>
                    <a:pt x="1335" y="7949"/>
                  </a:cubicBezTo>
                  <a:cubicBezTo>
                    <a:pt x="1936" y="8249"/>
                    <a:pt x="2569" y="8382"/>
                    <a:pt x="3236" y="8382"/>
                  </a:cubicBezTo>
                  <a:cubicBezTo>
                    <a:pt x="3870" y="8483"/>
                    <a:pt x="4504" y="8649"/>
                    <a:pt x="5138" y="8883"/>
                  </a:cubicBezTo>
                  <a:cubicBezTo>
                    <a:pt x="5338" y="8950"/>
                    <a:pt x="5505" y="9050"/>
                    <a:pt x="5705" y="9183"/>
                  </a:cubicBezTo>
                  <a:cubicBezTo>
                    <a:pt x="5905" y="9350"/>
                    <a:pt x="6038" y="9583"/>
                    <a:pt x="6139" y="9817"/>
                  </a:cubicBezTo>
                  <a:cubicBezTo>
                    <a:pt x="6205" y="10084"/>
                    <a:pt x="6205" y="10351"/>
                    <a:pt x="6205" y="10651"/>
                  </a:cubicBezTo>
                  <a:cubicBezTo>
                    <a:pt x="6239" y="11318"/>
                    <a:pt x="6172" y="11985"/>
                    <a:pt x="6038" y="12652"/>
                  </a:cubicBezTo>
                  <a:cubicBezTo>
                    <a:pt x="6038" y="12752"/>
                    <a:pt x="6005" y="12819"/>
                    <a:pt x="6005" y="12919"/>
                  </a:cubicBezTo>
                  <a:cubicBezTo>
                    <a:pt x="5505" y="14987"/>
                    <a:pt x="4104" y="17622"/>
                    <a:pt x="5705" y="20958"/>
                  </a:cubicBezTo>
                  <a:cubicBezTo>
                    <a:pt x="7339" y="24294"/>
                    <a:pt x="9374" y="24394"/>
                    <a:pt x="9541" y="28097"/>
                  </a:cubicBezTo>
                  <a:cubicBezTo>
                    <a:pt x="9674" y="31833"/>
                    <a:pt x="8974" y="32033"/>
                    <a:pt x="9174" y="34101"/>
                  </a:cubicBezTo>
                  <a:cubicBezTo>
                    <a:pt x="9341" y="36202"/>
                    <a:pt x="11809" y="37870"/>
                    <a:pt x="12310" y="38504"/>
                  </a:cubicBezTo>
                  <a:cubicBezTo>
                    <a:pt x="12843" y="39171"/>
                    <a:pt x="12643" y="39605"/>
                    <a:pt x="12810" y="41339"/>
                  </a:cubicBezTo>
                  <a:cubicBezTo>
                    <a:pt x="12943" y="42207"/>
                    <a:pt x="12943" y="43107"/>
                    <a:pt x="12810" y="43975"/>
                  </a:cubicBezTo>
                  <a:cubicBezTo>
                    <a:pt x="12810" y="43975"/>
                    <a:pt x="10308" y="44809"/>
                    <a:pt x="10809" y="45609"/>
                  </a:cubicBezTo>
                  <a:cubicBezTo>
                    <a:pt x="11028" y="46001"/>
                    <a:pt x="11653" y="46128"/>
                    <a:pt x="12336" y="46128"/>
                  </a:cubicBezTo>
                  <a:cubicBezTo>
                    <a:pt x="13107" y="46128"/>
                    <a:pt x="13953" y="45966"/>
                    <a:pt x="14378" y="45843"/>
                  </a:cubicBezTo>
                  <a:cubicBezTo>
                    <a:pt x="15145" y="45642"/>
                    <a:pt x="16179" y="38804"/>
                    <a:pt x="16179" y="38804"/>
                  </a:cubicBezTo>
                  <a:cubicBezTo>
                    <a:pt x="16312" y="39505"/>
                    <a:pt x="16679" y="40139"/>
                    <a:pt x="17213" y="40606"/>
                  </a:cubicBezTo>
                  <a:cubicBezTo>
                    <a:pt x="17513" y="40872"/>
                    <a:pt x="17847" y="41106"/>
                    <a:pt x="18180" y="41339"/>
                  </a:cubicBezTo>
                  <a:cubicBezTo>
                    <a:pt x="18514" y="41506"/>
                    <a:pt x="18948" y="41773"/>
                    <a:pt x="19014" y="43141"/>
                  </a:cubicBezTo>
                  <a:cubicBezTo>
                    <a:pt x="19081" y="44141"/>
                    <a:pt x="19081" y="45142"/>
                    <a:pt x="19014" y="46143"/>
                  </a:cubicBezTo>
                  <a:cubicBezTo>
                    <a:pt x="19014" y="46143"/>
                    <a:pt x="16779" y="46810"/>
                    <a:pt x="17080" y="47777"/>
                  </a:cubicBezTo>
                  <a:cubicBezTo>
                    <a:pt x="17212" y="48188"/>
                    <a:pt x="17852" y="48340"/>
                    <a:pt x="18576" y="48340"/>
                  </a:cubicBezTo>
                  <a:cubicBezTo>
                    <a:pt x="19502" y="48340"/>
                    <a:pt x="20564" y="48091"/>
                    <a:pt x="20882" y="47811"/>
                  </a:cubicBezTo>
                  <a:cubicBezTo>
                    <a:pt x="21416" y="47310"/>
                    <a:pt x="22750" y="40372"/>
                    <a:pt x="22350" y="39305"/>
                  </a:cubicBezTo>
                  <a:cubicBezTo>
                    <a:pt x="21950" y="38204"/>
                    <a:pt x="20449" y="37503"/>
                    <a:pt x="20716" y="35869"/>
                  </a:cubicBezTo>
                  <a:cubicBezTo>
                    <a:pt x="20949" y="34234"/>
                    <a:pt x="22317" y="32900"/>
                    <a:pt x="21950" y="30031"/>
                  </a:cubicBezTo>
                  <a:cubicBezTo>
                    <a:pt x="21583" y="26862"/>
                    <a:pt x="20382" y="26529"/>
                    <a:pt x="18881" y="23660"/>
                  </a:cubicBezTo>
                  <a:cubicBezTo>
                    <a:pt x="17413" y="20791"/>
                    <a:pt x="17680" y="18089"/>
                    <a:pt x="17080" y="16488"/>
                  </a:cubicBezTo>
                  <a:cubicBezTo>
                    <a:pt x="15845" y="12986"/>
                    <a:pt x="14578" y="12552"/>
                    <a:pt x="13977" y="10317"/>
                  </a:cubicBezTo>
                  <a:cubicBezTo>
                    <a:pt x="13377" y="8182"/>
                    <a:pt x="13410" y="7482"/>
                    <a:pt x="13510" y="5380"/>
                  </a:cubicBezTo>
                  <a:cubicBezTo>
                    <a:pt x="13644" y="3245"/>
                    <a:pt x="12109" y="1678"/>
                    <a:pt x="10642" y="844"/>
                  </a:cubicBezTo>
                  <a:cubicBezTo>
                    <a:pt x="9614" y="246"/>
                    <a:pt x="8721" y="0"/>
                    <a:pt x="7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7334810" y="3750581"/>
              <a:ext cx="97373" cy="195958"/>
            </a:xfrm>
            <a:custGeom>
              <a:avLst/>
              <a:gdLst/>
              <a:ahLst/>
              <a:cxnLst/>
              <a:rect l="l" t="t" r="r" b="b"/>
              <a:pathLst>
                <a:path w="5305" h="10676" extrusionOk="0">
                  <a:moveTo>
                    <a:pt x="34" y="1"/>
                  </a:moveTo>
                  <a:cubicBezTo>
                    <a:pt x="1" y="1001"/>
                    <a:pt x="435" y="1969"/>
                    <a:pt x="1168" y="2603"/>
                  </a:cubicBezTo>
                  <a:cubicBezTo>
                    <a:pt x="1702" y="2970"/>
                    <a:pt x="2202" y="3303"/>
                    <a:pt x="2736" y="3637"/>
                  </a:cubicBezTo>
                  <a:cubicBezTo>
                    <a:pt x="3770" y="4237"/>
                    <a:pt x="4504" y="5305"/>
                    <a:pt x="4671" y="6505"/>
                  </a:cubicBezTo>
                  <a:lnTo>
                    <a:pt x="4671" y="6572"/>
                  </a:lnTo>
                  <a:cubicBezTo>
                    <a:pt x="4804" y="7406"/>
                    <a:pt x="4504" y="10675"/>
                    <a:pt x="4504" y="10675"/>
                  </a:cubicBezTo>
                  <a:cubicBezTo>
                    <a:pt x="4938" y="8707"/>
                    <a:pt x="5305" y="6339"/>
                    <a:pt x="5305" y="6339"/>
                  </a:cubicBezTo>
                  <a:cubicBezTo>
                    <a:pt x="4738" y="4938"/>
                    <a:pt x="4604" y="3403"/>
                    <a:pt x="4971" y="1935"/>
                  </a:cubicBezTo>
                  <a:lnTo>
                    <a:pt x="4971" y="1935"/>
                  </a:lnTo>
                  <a:cubicBezTo>
                    <a:pt x="4704" y="2402"/>
                    <a:pt x="4571" y="2936"/>
                    <a:pt x="4571" y="3503"/>
                  </a:cubicBezTo>
                  <a:cubicBezTo>
                    <a:pt x="3603" y="3336"/>
                    <a:pt x="2669" y="3036"/>
                    <a:pt x="1802" y="2536"/>
                  </a:cubicBezTo>
                  <a:cubicBezTo>
                    <a:pt x="835" y="2036"/>
                    <a:pt x="168" y="1102"/>
                    <a:pt x="3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7215430" y="3392255"/>
              <a:ext cx="225950" cy="443457"/>
            </a:xfrm>
            <a:custGeom>
              <a:avLst/>
              <a:gdLst/>
              <a:ahLst/>
              <a:cxnLst/>
              <a:rect l="l" t="t" r="r" b="b"/>
              <a:pathLst>
                <a:path w="12310" h="24160" extrusionOk="0">
                  <a:moveTo>
                    <a:pt x="3256" y="1"/>
                  </a:moveTo>
                  <a:cubicBezTo>
                    <a:pt x="2574" y="1"/>
                    <a:pt x="1884" y="280"/>
                    <a:pt x="1368" y="1010"/>
                  </a:cubicBezTo>
                  <a:cubicBezTo>
                    <a:pt x="801" y="2911"/>
                    <a:pt x="0" y="5213"/>
                    <a:pt x="1368" y="8015"/>
                  </a:cubicBezTo>
                  <a:cubicBezTo>
                    <a:pt x="2635" y="10616"/>
                    <a:pt x="4137" y="11250"/>
                    <a:pt x="4837" y="13118"/>
                  </a:cubicBezTo>
                  <a:cubicBezTo>
                    <a:pt x="5371" y="14186"/>
                    <a:pt x="5838" y="15286"/>
                    <a:pt x="6171" y="16421"/>
                  </a:cubicBezTo>
                  <a:cubicBezTo>
                    <a:pt x="6438" y="17521"/>
                    <a:pt x="6405" y="19323"/>
                    <a:pt x="6738" y="20223"/>
                  </a:cubicBezTo>
                  <a:cubicBezTo>
                    <a:pt x="7406" y="21858"/>
                    <a:pt x="8173" y="21958"/>
                    <a:pt x="9741" y="22925"/>
                  </a:cubicBezTo>
                  <a:cubicBezTo>
                    <a:pt x="11275" y="23893"/>
                    <a:pt x="11342" y="24159"/>
                    <a:pt x="11342" y="24159"/>
                  </a:cubicBezTo>
                  <a:cubicBezTo>
                    <a:pt x="11175" y="23259"/>
                    <a:pt x="11242" y="22358"/>
                    <a:pt x="11475" y="21457"/>
                  </a:cubicBezTo>
                  <a:cubicBezTo>
                    <a:pt x="11875" y="19890"/>
                    <a:pt x="12309" y="19189"/>
                    <a:pt x="11609" y="17555"/>
                  </a:cubicBezTo>
                  <a:cubicBezTo>
                    <a:pt x="10941" y="15920"/>
                    <a:pt x="8606" y="13018"/>
                    <a:pt x="7839" y="11417"/>
                  </a:cubicBezTo>
                  <a:cubicBezTo>
                    <a:pt x="7072" y="9782"/>
                    <a:pt x="7072" y="5579"/>
                    <a:pt x="7072" y="4245"/>
                  </a:cubicBezTo>
                  <a:cubicBezTo>
                    <a:pt x="7072" y="2911"/>
                    <a:pt x="6238" y="1810"/>
                    <a:pt x="5371" y="909"/>
                  </a:cubicBezTo>
                  <a:cubicBezTo>
                    <a:pt x="4880" y="401"/>
                    <a:pt x="4073" y="1"/>
                    <a:pt x="32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7227067" y="3392255"/>
              <a:ext cx="123694" cy="187533"/>
            </a:xfrm>
            <a:custGeom>
              <a:avLst/>
              <a:gdLst/>
              <a:ahLst/>
              <a:cxnLst/>
              <a:rect l="l" t="t" r="r" b="b"/>
              <a:pathLst>
                <a:path w="6739" h="10217" extrusionOk="0">
                  <a:moveTo>
                    <a:pt x="2622" y="1"/>
                  </a:moveTo>
                  <a:cubicBezTo>
                    <a:pt x="1940" y="1"/>
                    <a:pt x="1250" y="280"/>
                    <a:pt x="734" y="1010"/>
                  </a:cubicBezTo>
                  <a:cubicBezTo>
                    <a:pt x="300" y="2244"/>
                    <a:pt x="33" y="3511"/>
                    <a:pt x="0" y="4812"/>
                  </a:cubicBezTo>
                  <a:cubicBezTo>
                    <a:pt x="0" y="5946"/>
                    <a:pt x="234" y="7014"/>
                    <a:pt x="734" y="8015"/>
                  </a:cubicBezTo>
                  <a:cubicBezTo>
                    <a:pt x="1101" y="8815"/>
                    <a:pt x="1601" y="9516"/>
                    <a:pt x="2135" y="10216"/>
                  </a:cubicBezTo>
                  <a:cubicBezTo>
                    <a:pt x="3169" y="10083"/>
                    <a:pt x="4603" y="10116"/>
                    <a:pt x="5771" y="10049"/>
                  </a:cubicBezTo>
                  <a:cubicBezTo>
                    <a:pt x="6104" y="10016"/>
                    <a:pt x="6438" y="9916"/>
                    <a:pt x="6738" y="9782"/>
                  </a:cubicBezTo>
                  <a:cubicBezTo>
                    <a:pt x="6505" y="7948"/>
                    <a:pt x="6405" y="6080"/>
                    <a:pt x="6438" y="4245"/>
                  </a:cubicBezTo>
                  <a:cubicBezTo>
                    <a:pt x="6438" y="2911"/>
                    <a:pt x="5604" y="1810"/>
                    <a:pt x="4737" y="909"/>
                  </a:cubicBezTo>
                  <a:cubicBezTo>
                    <a:pt x="4246" y="401"/>
                    <a:pt x="3439" y="1"/>
                    <a:pt x="262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7276038" y="3582211"/>
              <a:ext cx="164718" cy="255942"/>
            </a:xfrm>
            <a:custGeom>
              <a:avLst/>
              <a:gdLst/>
              <a:ahLst/>
              <a:cxnLst/>
              <a:rect l="l" t="t" r="r" b="b"/>
              <a:pathLst>
                <a:path w="8974" h="13944" extrusionOk="0">
                  <a:moveTo>
                    <a:pt x="4170" y="1"/>
                  </a:moveTo>
                  <a:cubicBezTo>
                    <a:pt x="3722" y="180"/>
                    <a:pt x="3246" y="306"/>
                    <a:pt x="2768" y="306"/>
                  </a:cubicBezTo>
                  <a:cubicBezTo>
                    <a:pt x="2713" y="306"/>
                    <a:pt x="2658" y="304"/>
                    <a:pt x="2602" y="301"/>
                  </a:cubicBezTo>
                  <a:cubicBezTo>
                    <a:pt x="1735" y="301"/>
                    <a:pt x="868" y="367"/>
                    <a:pt x="1" y="501"/>
                  </a:cubicBezTo>
                  <a:cubicBezTo>
                    <a:pt x="634" y="1135"/>
                    <a:pt x="1168" y="1902"/>
                    <a:pt x="1502" y="2769"/>
                  </a:cubicBezTo>
                  <a:cubicBezTo>
                    <a:pt x="2069" y="3803"/>
                    <a:pt x="2502" y="4904"/>
                    <a:pt x="2836" y="6038"/>
                  </a:cubicBezTo>
                  <a:cubicBezTo>
                    <a:pt x="3136" y="7172"/>
                    <a:pt x="3069" y="8974"/>
                    <a:pt x="3436" y="9874"/>
                  </a:cubicBezTo>
                  <a:cubicBezTo>
                    <a:pt x="4070" y="11509"/>
                    <a:pt x="4871" y="11575"/>
                    <a:pt x="6405" y="12543"/>
                  </a:cubicBezTo>
                  <a:cubicBezTo>
                    <a:pt x="7773" y="13410"/>
                    <a:pt x="8040" y="13877"/>
                    <a:pt x="8073" y="13944"/>
                  </a:cubicBezTo>
                  <a:cubicBezTo>
                    <a:pt x="7940" y="12976"/>
                    <a:pt x="8006" y="11976"/>
                    <a:pt x="8240" y="11008"/>
                  </a:cubicBezTo>
                  <a:cubicBezTo>
                    <a:pt x="8640" y="9441"/>
                    <a:pt x="8974" y="8840"/>
                    <a:pt x="8273" y="7206"/>
                  </a:cubicBezTo>
                  <a:cubicBezTo>
                    <a:pt x="7606" y="5571"/>
                    <a:pt x="5271" y="2669"/>
                    <a:pt x="4504" y="1068"/>
                  </a:cubicBezTo>
                  <a:cubicBezTo>
                    <a:pt x="4337" y="701"/>
                    <a:pt x="4237" y="367"/>
                    <a:pt x="41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7171341" y="3441538"/>
              <a:ext cx="247921" cy="182871"/>
            </a:xfrm>
            <a:custGeom>
              <a:avLst/>
              <a:gdLst/>
              <a:ahLst/>
              <a:cxnLst/>
              <a:rect l="l" t="t" r="r" b="b"/>
              <a:pathLst>
                <a:path w="13507" h="9963" extrusionOk="0">
                  <a:moveTo>
                    <a:pt x="9731" y="0"/>
                  </a:moveTo>
                  <a:cubicBezTo>
                    <a:pt x="9468" y="0"/>
                    <a:pt x="9284" y="159"/>
                    <a:pt x="9240" y="526"/>
                  </a:cubicBezTo>
                  <a:cubicBezTo>
                    <a:pt x="9007" y="1794"/>
                    <a:pt x="8473" y="3161"/>
                    <a:pt x="6772" y="3795"/>
                  </a:cubicBezTo>
                  <a:cubicBezTo>
                    <a:pt x="5071" y="4429"/>
                    <a:pt x="2669" y="4963"/>
                    <a:pt x="1568" y="5696"/>
                  </a:cubicBezTo>
                  <a:cubicBezTo>
                    <a:pt x="434" y="6464"/>
                    <a:pt x="1" y="8132"/>
                    <a:pt x="301" y="8965"/>
                  </a:cubicBezTo>
                  <a:cubicBezTo>
                    <a:pt x="464" y="9564"/>
                    <a:pt x="1027" y="9963"/>
                    <a:pt x="1627" y="9963"/>
                  </a:cubicBezTo>
                  <a:cubicBezTo>
                    <a:pt x="1763" y="9963"/>
                    <a:pt x="1900" y="9942"/>
                    <a:pt x="2035" y="9899"/>
                  </a:cubicBezTo>
                  <a:cubicBezTo>
                    <a:pt x="2769" y="9699"/>
                    <a:pt x="2903" y="8232"/>
                    <a:pt x="3770" y="7798"/>
                  </a:cubicBezTo>
                  <a:cubicBezTo>
                    <a:pt x="4237" y="7631"/>
                    <a:pt x="4704" y="7531"/>
                    <a:pt x="5204" y="7531"/>
                  </a:cubicBezTo>
                  <a:cubicBezTo>
                    <a:pt x="6238" y="7431"/>
                    <a:pt x="7573" y="7431"/>
                    <a:pt x="8807" y="7364"/>
                  </a:cubicBezTo>
                  <a:cubicBezTo>
                    <a:pt x="10775" y="7264"/>
                    <a:pt x="12476" y="4762"/>
                    <a:pt x="12476" y="4762"/>
                  </a:cubicBezTo>
                  <a:cubicBezTo>
                    <a:pt x="13507" y="2999"/>
                    <a:pt x="10876" y="0"/>
                    <a:pt x="973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7171341" y="3441538"/>
              <a:ext cx="247921" cy="182871"/>
            </a:xfrm>
            <a:custGeom>
              <a:avLst/>
              <a:gdLst/>
              <a:ahLst/>
              <a:cxnLst/>
              <a:rect l="l" t="t" r="r" b="b"/>
              <a:pathLst>
                <a:path w="13507" h="9963" extrusionOk="0">
                  <a:moveTo>
                    <a:pt x="9731" y="0"/>
                  </a:moveTo>
                  <a:cubicBezTo>
                    <a:pt x="9468" y="0"/>
                    <a:pt x="9284" y="159"/>
                    <a:pt x="9240" y="526"/>
                  </a:cubicBezTo>
                  <a:cubicBezTo>
                    <a:pt x="9007" y="1794"/>
                    <a:pt x="8473" y="3161"/>
                    <a:pt x="6772" y="3795"/>
                  </a:cubicBezTo>
                  <a:cubicBezTo>
                    <a:pt x="5071" y="4429"/>
                    <a:pt x="2669" y="4963"/>
                    <a:pt x="1568" y="5696"/>
                  </a:cubicBezTo>
                  <a:cubicBezTo>
                    <a:pt x="434" y="6464"/>
                    <a:pt x="1" y="8132"/>
                    <a:pt x="301" y="8965"/>
                  </a:cubicBezTo>
                  <a:cubicBezTo>
                    <a:pt x="464" y="9564"/>
                    <a:pt x="1027" y="9963"/>
                    <a:pt x="1627" y="9963"/>
                  </a:cubicBezTo>
                  <a:cubicBezTo>
                    <a:pt x="1763" y="9963"/>
                    <a:pt x="1900" y="9942"/>
                    <a:pt x="2035" y="9899"/>
                  </a:cubicBezTo>
                  <a:cubicBezTo>
                    <a:pt x="2769" y="9699"/>
                    <a:pt x="2903" y="8232"/>
                    <a:pt x="3770" y="7798"/>
                  </a:cubicBezTo>
                  <a:cubicBezTo>
                    <a:pt x="4237" y="7631"/>
                    <a:pt x="4704" y="7531"/>
                    <a:pt x="5204" y="7531"/>
                  </a:cubicBezTo>
                  <a:cubicBezTo>
                    <a:pt x="6238" y="7431"/>
                    <a:pt x="7573" y="7431"/>
                    <a:pt x="8807" y="7364"/>
                  </a:cubicBezTo>
                  <a:cubicBezTo>
                    <a:pt x="10775" y="7264"/>
                    <a:pt x="12476" y="4762"/>
                    <a:pt x="12476" y="4762"/>
                  </a:cubicBezTo>
                  <a:cubicBezTo>
                    <a:pt x="13507" y="2999"/>
                    <a:pt x="10876" y="0"/>
                    <a:pt x="9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7484220" y="3663028"/>
              <a:ext cx="46548" cy="76394"/>
            </a:xfrm>
            <a:custGeom>
              <a:avLst/>
              <a:gdLst/>
              <a:ahLst/>
              <a:cxnLst/>
              <a:rect l="l" t="t" r="r" b="b"/>
              <a:pathLst>
                <a:path w="2536" h="4162" extrusionOk="0">
                  <a:moveTo>
                    <a:pt x="734" y="1"/>
                  </a:moveTo>
                  <a:cubicBezTo>
                    <a:pt x="600" y="1"/>
                    <a:pt x="434" y="34"/>
                    <a:pt x="334" y="101"/>
                  </a:cubicBezTo>
                  <a:cubicBezTo>
                    <a:pt x="133" y="234"/>
                    <a:pt x="33" y="434"/>
                    <a:pt x="33" y="668"/>
                  </a:cubicBezTo>
                  <a:cubicBezTo>
                    <a:pt x="0" y="868"/>
                    <a:pt x="33" y="1101"/>
                    <a:pt x="100" y="1302"/>
                  </a:cubicBezTo>
                  <a:cubicBezTo>
                    <a:pt x="267" y="1769"/>
                    <a:pt x="534" y="2202"/>
                    <a:pt x="701" y="2669"/>
                  </a:cubicBezTo>
                  <a:cubicBezTo>
                    <a:pt x="767" y="2869"/>
                    <a:pt x="834" y="3103"/>
                    <a:pt x="834" y="3336"/>
                  </a:cubicBezTo>
                  <a:cubicBezTo>
                    <a:pt x="801" y="3537"/>
                    <a:pt x="867" y="3770"/>
                    <a:pt x="967" y="3937"/>
                  </a:cubicBezTo>
                  <a:cubicBezTo>
                    <a:pt x="1093" y="4087"/>
                    <a:pt x="1255" y="4162"/>
                    <a:pt x="1427" y="4162"/>
                  </a:cubicBezTo>
                  <a:cubicBezTo>
                    <a:pt x="1484" y="4162"/>
                    <a:pt x="1543" y="4154"/>
                    <a:pt x="1601" y="4137"/>
                  </a:cubicBezTo>
                  <a:cubicBezTo>
                    <a:pt x="1868" y="4004"/>
                    <a:pt x="2102" y="3737"/>
                    <a:pt x="2202" y="3403"/>
                  </a:cubicBezTo>
                  <a:cubicBezTo>
                    <a:pt x="2535" y="2402"/>
                    <a:pt x="2402" y="1035"/>
                    <a:pt x="1501" y="334"/>
                  </a:cubicBezTo>
                  <a:cubicBezTo>
                    <a:pt x="1334" y="201"/>
                    <a:pt x="1168" y="101"/>
                    <a:pt x="934" y="34"/>
                  </a:cubicBezTo>
                  <a:cubicBezTo>
                    <a:pt x="867" y="1"/>
                    <a:pt x="801" y="1"/>
                    <a:pt x="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7464011" y="3701298"/>
              <a:ext cx="22063" cy="26486"/>
            </a:xfrm>
            <a:custGeom>
              <a:avLst/>
              <a:gdLst/>
              <a:ahLst/>
              <a:cxnLst/>
              <a:rect l="l" t="t" r="r" b="b"/>
              <a:pathLst>
                <a:path w="1202" h="1443" extrusionOk="0">
                  <a:moveTo>
                    <a:pt x="488" y="0"/>
                  </a:moveTo>
                  <a:cubicBezTo>
                    <a:pt x="351" y="0"/>
                    <a:pt x="217" y="51"/>
                    <a:pt x="134" y="151"/>
                  </a:cubicBezTo>
                  <a:cubicBezTo>
                    <a:pt x="67" y="217"/>
                    <a:pt x="34" y="284"/>
                    <a:pt x="34" y="351"/>
                  </a:cubicBezTo>
                  <a:cubicBezTo>
                    <a:pt x="0" y="551"/>
                    <a:pt x="100" y="751"/>
                    <a:pt x="267" y="884"/>
                  </a:cubicBezTo>
                  <a:cubicBezTo>
                    <a:pt x="405" y="1050"/>
                    <a:pt x="634" y="1443"/>
                    <a:pt x="878" y="1443"/>
                  </a:cubicBezTo>
                  <a:cubicBezTo>
                    <a:pt x="930" y="1443"/>
                    <a:pt x="982" y="1425"/>
                    <a:pt x="1034" y="1385"/>
                  </a:cubicBezTo>
                  <a:cubicBezTo>
                    <a:pt x="1068" y="1351"/>
                    <a:pt x="1101" y="1318"/>
                    <a:pt x="1134" y="1285"/>
                  </a:cubicBezTo>
                  <a:cubicBezTo>
                    <a:pt x="1168" y="1185"/>
                    <a:pt x="1201" y="1085"/>
                    <a:pt x="1201" y="985"/>
                  </a:cubicBezTo>
                  <a:cubicBezTo>
                    <a:pt x="1201" y="651"/>
                    <a:pt x="1068" y="351"/>
                    <a:pt x="868" y="151"/>
                  </a:cubicBezTo>
                  <a:cubicBezTo>
                    <a:pt x="767" y="51"/>
                    <a:pt x="626"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7350743" y="3528944"/>
              <a:ext cx="49614" cy="53285"/>
            </a:xfrm>
            <a:custGeom>
              <a:avLst/>
              <a:gdLst/>
              <a:ahLst/>
              <a:cxnLst/>
              <a:rect l="l" t="t" r="r" b="b"/>
              <a:pathLst>
                <a:path w="2703" h="2903" extrusionOk="0">
                  <a:moveTo>
                    <a:pt x="2702" y="0"/>
                  </a:moveTo>
                  <a:cubicBezTo>
                    <a:pt x="2569" y="167"/>
                    <a:pt x="1468" y="1735"/>
                    <a:pt x="0" y="2369"/>
                  </a:cubicBezTo>
                  <a:cubicBezTo>
                    <a:pt x="34" y="2536"/>
                    <a:pt x="67" y="2736"/>
                    <a:pt x="100" y="2903"/>
                  </a:cubicBezTo>
                  <a:cubicBezTo>
                    <a:pt x="567" y="2669"/>
                    <a:pt x="968" y="2369"/>
                    <a:pt x="1334" y="2002"/>
                  </a:cubicBezTo>
                  <a:cubicBezTo>
                    <a:pt x="1935" y="1435"/>
                    <a:pt x="2369" y="768"/>
                    <a:pt x="2702"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7239915" y="3315879"/>
              <a:ext cx="152475" cy="64848"/>
            </a:xfrm>
            <a:custGeom>
              <a:avLst/>
              <a:gdLst/>
              <a:ahLst/>
              <a:cxnLst/>
              <a:rect l="l" t="t" r="r" b="b"/>
              <a:pathLst>
                <a:path w="8307" h="3533" extrusionOk="0">
                  <a:moveTo>
                    <a:pt x="7940" y="0"/>
                  </a:moveTo>
                  <a:cubicBezTo>
                    <a:pt x="7573" y="1368"/>
                    <a:pt x="6238" y="1868"/>
                    <a:pt x="5104" y="2135"/>
                  </a:cubicBezTo>
                  <a:cubicBezTo>
                    <a:pt x="4627" y="2251"/>
                    <a:pt x="3974" y="2323"/>
                    <a:pt x="3310" y="2323"/>
                  </a:cubicBezTo>
                  <a:cubicBezTo>
                    <a:pt x="2072" y="2323"/>
                    <a:pt x="795" y="2074"/>
                    <a:pt x="534" y="1401"/>
                  </a:cubicBezTo>
                  <a:lnTo>
                    <a:pt x="534" y="1401"/>
                  </a:lnTo>
                  <a:cubicBezTo>
                    <a:pt x="1" y="1901"/>
                    <a:pt x="534" y="2735"/>
                    <a:pt x="568" y="2735"/>
                  </a:cubicBezTo>
                  <a:cubicBezTo>
                    <a:pt x="1144" y="3312"/>
                    <a:pt x="2371" y="3533"/>
                    <a:pt x="3544" y="3533"/>
                  </a:cubicBezTo>
                  <a:cubicBezTo>
                    <a:pt x="4341" y="3533"/>
                    <a:pt x="5112" y="3431"/>
                    <a:pt x="5638" y="3269"/>
                  </a:cubicBezTo>
                  <a:cubicBezTo>
                    <a:pt x="7139" y="2835"/>
                    <a:pt x="8073" y="2002"/>
                    <a:pt x="8273" y="1234"/>
                  </a:cubicBezTo>
                  <a:cubicBezTo>
                    <a:pt x="8306" y="801"/>
                    <a:pt x="8206" y="367"/>
                    <a:pt x="7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7137659" y="3197086"/>
              <a:ext cx="39830" cy="33883"/>
            </a:xfrm>
            <a:custGeom>
              <a:avLst/>
              <a:gdLst/>
              <a:ahLst/>
              <a:cxnLst/>
              <a:rect l="l" t="t" r="r" b="b"/>
              <a:pathLst>
                <a:path w="2170" h="1846" extrusionOk="0">
                  <a:moveTo>
                    <a:pt x="868" y="1"/>
                  </a:moveTo>
                  <a:cubicBezTo>
                    <a:pt x="535" y="34"/>
                    <a:pt x="234" y="201"/>
                    <a:pt x="68" y="501"/>
                  </a:cubicBezTo>
                  <a:cubicBezTo>
                    <a:pt x="1" y="935"/>
                    <a:pt x="101" y="1569"/>
                    <a:pt x="535" y="1802"/>
                  </a:cubicBezTo>
                  <a:cubicBezTo>
                    <a:pt x="667" y="1831"/>
                    <a:pt x="802" y="1845"/>
                    <a:pt x="937" y="1845"/>
                  </a:cubicBezTo>
                  <a:cubicBezTo>
                    <a:pt x="1275" y="1845"/>
                    <a:pt x="1606" y="1750"/>
                    <a:pt x="1869" y="1535"/>
                  </a:cubicBezTo>
                  <a:cubicBezTo>
                    <a:pt x="2169" y="1268"/>
                    <a:pt x="2169" y="801"/>
                    <a:pt x="1902" y="535"/>
                  </a:cubicBezTo>
                  <a:cubicBezTo>
                    <a:pt x="1602" y="268"/>
                    <a:pt x="1235" y="68"/>
                    <a:pt x="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7208693" y="3175243"/>
              <a:ext cx="24687" cy="19787"/>
            </a:xfrm>
            <a:custGeom>
              <a:avLst/>
              <a:gdLst/>
              <a:ahLst/>
              <a:cxnLst/>
              <a:rect l="l" t="t" r="r" b="b"/>
              <a:pathLst>
                <a:path w="1345" h="1078" extrusionOk="0">
                  <a:moveTo>
                    <a:pt x="663" y="0"/>
                  </a:moveTo>
                  <a:cubicBezTo>
                    <a:pt x="610" y="0"/>
                    <a:pt x="556" y="8"/>
                    <a:pt x="501" y="23"/>
                  </a:cubicBezTo>
                  <a:cubicBezTo>
                    <a:pt x="67" y="190"/>
                    <a:pt x="0" y="791"/>
                    <a:pt x="434" y="1024"/>
                  </a:cubicBezTo>
                  <a:cubicBezTo>
                    <a:pt x="507" y="1061"/>
                    <a:pt x="585" y="1077"/>
                    <a:pt x="662" y="1077"/>
                  </a:cubicBezTo>
                  <a:cubicBezTo>
                    <a:pt x="868" y="1077"/>
                    <a:pt x="1071" y="960"/>
                    <a:pt x="1168" y="791"/>
                  </a:cubicBezTo>
                  <a:cubicBezTo>
                    <a:pt x="1344" y="408"/>
                    <a:pt x="1054" y="0"/>
                    <a:pt x="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7268072" y="3199582"/>
              <a:ext cx="27110" cy="22136"/>
            </a:xfrm>
            <a:custGeom>
              <a:avLst/>
              <a:gdLst/>
              <a:ahLst/>
              <a:cxnLst/>
              <a:rect l="l" t="t" r="r" b="b"/>
              <a:pathLst>
                <a:path w="1477" h="1206" extrusionOk="0">
                  <a:moveTo>
                    <a:pt x="756" y="0"/>
                  </a:moveTo>
                  <a:cubicBezTo>
                    <a:pt x="695" y="0"/>
                    <a:pt x="632" y="10"/>
                    <a:pt x="568" y="32"/>
                  </a:cubicBezTo>
                  <a:cubicBezTo>
                    <a:pt x="34" y="198"/>
                    <a:pt x="1" y="899"/>
                    <a:pt x="468" y="1132"/>
                  </a:cubicBezTo>
                  <a:cubicBezTo>
                    <a:pt x="557" y="1182"/>
                    <a:pt x="652" y="1205"/>
                    <a:pt x="747" y="1205"/>
                  </a:cubicBezTo>
                  <a:cubicBezTo>
                    <a:pt x="969" y="1205"/>
                    <a:pt x="1185" y="1076"/>
                    <a:pt x="1302" y="866"/>
                  </a:cubicBezTo>
                  <a:cubicBezTo>
                    <a:pt x="1476" y="458"/>
                    <a:pt x="1169" y="0"/>
                    <a:pt x="7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7140119" y="3232603"/>
              <a:ext cx="7966" cy="14959"/>
            </a:xfrm>
            <a:custGeom>
              <a:avLst/>
              <a:gdLst/>
              <a:ahLst/>
              <a:cxnLst/>
              <a:rect l="l" t="t" r="r" b="b"/>
              <a:pathLst>
                <a:path w="434" h="815" extrusionOk="0">
                  <a:moveTo>
                    <a:pt x="434" y="1"/>
                  </a:moveTo>
                  <a:lnTo>
                    <a:pt x="434" y="1"/>
                  </a:lnTo>
                  <a:cubicBezTo>
                    <a:pt x="334" y="201"/>
                    <a:pt x="301" y="434"/>
                    <a:pt x="334" y="668"/>
                  </a:cubicBezTo>
                  <a:cubicBezTo>
                    <a:pt x="334" y="704"/>
                    <a:pt x="294" y="731"/>
                    <a:pt x="224" y="731"/>
                  </a:cubicBezTo>
                  <a:cubicBezTo>
                    <a:pt x="167" y="731"/>
                    <a:pt x="91" y="713"/>
                    <a:pt x="0" y="668"/>
                  </a:cubicBezTo>
                  <a:lnTo>
                    <a:pt x="0" y="668"/>
                  </a:lnTo>
                  <a:cubicBezTo>
                    <a:pt x="34" y="701"/>
                    <a:pt x="67" y="701"/>
                    <a:pt x="67" y="734"/>
                  </a:cubicBezTo>
                  <a:cubicBezTo>
                    <a:pt x="140" y="783"/>
                    <a:pt x="231" y="814"/>
                    <a:pt x="327" y="814"/>
                  </a:cubicBezTo>
                  <a:cubicBezTo>
                    <a:pt x="362" y="814"/>
                    <a:pt x="398" y="810"/>
                    <a:pt x="434" y="801"/>
                  </a:cubicBezTo>
                  <a:cubicBezTo>
                    <a:pt x="367" y="534"/>
                    <a:pt x="367" y="267"/>
                    <a:pt x="4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7266236" y="3571803"/>
              <a:ext cx="86966" cy="19603"/>
            </a:xfrm>
            <a:custGeom>
              <a:avLst/>
              <a:gdLst/>
              <a:ahLst/>
              <a:cxnLst/>
              <a:rect l="l" t="t" r="r" b="b"/>
              <a:pathLst>
                <a:path w="4738" h="1068" extrusionOk="0">
                  <a:moveTo>
                    <a:pt x="4604" y="0"/>
                  </a:moveTo>
                  <a:cubicBezTo>
                    <a:pt x="4304" y="134"/>
                    <a:pt x="3970" y="234"/>
                    <a:pt x="3637" y="267"/>
                  </a:cubicBezTo>
                  <a:cubicBezTo>
                    <a:pt x="2436" y="301"/>
                    <a:pt x="1035" y="301"/>
                    <a:pt x="1" y="401"/>
                  </a:cubicBezTo>
                  <a:cubicBezTo>
                    <a:pt x="201" y="634"/>
                    <a:pt x="368" y="834"/>
                    <a:pt x="568" y="1068"/>
                  </a:cubicBezTo>
                  <a:cubicBezTo>
                    <a:pt x="1435" y="934"/>
                    <a:pt x="2303" y="868"/>
                    <a:pt x="3170" y="868"/>
                  </a:cubicBezTo>
                  <a:cubicBezTo>
                    <a:pt x="3704" y="868"/>
                    <a:pt x="4237" y="768"/>
                    <a:pt x="4738" y="568"/>
                  </a:cubicBezTo>
                  <a:cubicBezTo>
                    <a:pt x="4671" y="367"/>
                    <a:pt x="4638" y="201"/>
                    <a:pt x="460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7336040" y="3201363"/>
              <a:ext cx="45943" cy="25128"/>
            </a:xfrm>
            <a:custGeom>
              <a:avLst/>
              <a:gdLst/>
              <a:ahLst/>
              <a:cxnLst/>
              <a:rect l="l" t="t" r="r" b="b"/>
              <a:pathLst>
                <a:path w="2503" h="1369" extrusionOk="0">
                  <a:moveTo>
                    <a:pt x="1237" y="1"/>
                  </a:moveTo>
                  <a:cubicBezTo>
                    <a:pt x="1225" y="1"/>
                    <a:pt x="1213" y="1"/>
                    <a:pt x="1201" y="1"/>
                  </a:cubicBezTo>
                  <a:cubicBezTo>
                    <a:pt x="468" y="35"/>
                    <a:pt x="1" y="1002"/>
                    <a:pt x="301" y="1369"/>
                  </a:cubicBezTo>
                  <a:cubicBezTo>
                    <a:pt x="761" y="1093"/>
                    <a:pt x="1270" y="943"/>
                    <a:pt x="1793" y="943"/>
                  </a:cubicBezTo>
                  <a:cubicBezTo>
                    <a:pt x="2027" y="943"/>
                    <a:pt x="2265" y="973"/>
                    <a:pt x="2502" y="1035"/>
                  </a:cubicBezTo>
                  <a:cubicBezTo>
                    <a:pt x="2502" y="1035"/>
                    <a:pt x="1985" y="1"/>
                    <a:pt x="1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7332975" y="3183595"/>
              <a:ext cx="145739" cy="146968"/>
            </a:xfrm>
            <a:custGeom>
              <a:avLst/>
              <a:gdLst/>
              <a:ahLst/>
              <a:cxnLst/>
              <a:rect l="l" t="t" r="r" b="b"/>
              <a:pathLst>
                <a:path w="7940" h="8007" extrusionOk="0">
                  <a:moveTo>
                    <a:pt x="2601" y="0"/>
                  </a:moveTo>
                  <a:cubicBezTo>
                    <a:pt x="1883" y="0"/>
                    <a:pt x="590" y="488"/>
                    <a:pt x="234" y="1069"/>
                  </a:cubicBezTo>
                  <a:cubicBezTo>
                    <a:pt x="34" y="1403"/>
                    <a:pt x="1" y="1770"/>
                    <a:pt x="101" y="2137"/>
                  </a:cubicBezTo>
                  <a:cubicBezTo>
                    <a:pt x="216" y="2345"/>
                    <a:pt x="348" y="2377"/>
                    <a:pt x="418" y="2377"/>
                  </a:cubicBezTo>
                  <a:cubicBezTo>
                    <a:pt x="449" y="2377"/>
                    <a:pt x="468" y="2370"/>
                    <a:pt x="468" y="2370"/>
                  </a:cubicBezTo>
                  <a:cubicBezTo>
                    <a:pt x="468" y="2370"/>
                    <a:pt x="434" y="1737"/>
                    <a:pt x="1469" y="1403"/>
                  </a:cubicBezTo>
                  <a:cubicBezTo>
                    <a:pt x="2069" y="1470"/>
                    <a:pt x="2803" y="2204"/>
                    <a:pt x="3637" y="4705"/>
                  </a:cubicBezTo>
                  <a:cubicBezTo>
                    <a:pt x="4050" y="5946"/>
                    <a:pt x="4054" y="8007"/>
                    <a:pt x="5210" y="8007"/>
                  </a:cubicBezTo>
                  <a:cubicBezTo>
                    <a:pt x="5453" y="8007"/>
                    <a:pt x="5746" y="7916"/>
                    <a:pt x="6105" y="7707"/>
                  </a:cubicBezTo>
                  <a:cubicBezTo>
                    <a:pt x="7606" y="6840"/>
                    <a:pt x="7940" y="5606"/>
                    <a:pt x="7239" y="3338"/>
                  </a:cubicBezTo>
                  <a:cubicBezTo>
                    <a:pt x="6272" y="302"/>
                    <a:pt x="3403" y="35"/>
                    <a:pt x="2669" y="2"/>
                  </a:cubicBezTo>
                  <a:cubicBezTo>
                    <a:pt x="2647" y="1"/>
                    <a:pt x="2624" y="0"/>
                    <a:pt x="26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7141349" y="3260099"/>
              <a:ext cx="66739" cy="25055"/>
            </a:xfrm>
            <a:custGeom>
              <a:avLst/>
              <a:gdLst/>
              <a:ahLst/>
              <a:cxnLst/>
              <a:rect l="l" t="t" r="r" b="b"/>
              <a:pathLst>
                <a:path w="3636" h="1365" extrusionOk="0">
                  <a:moveTo>
                    <a:pt x="478" y="1"/>
                  </a:moveTo>
                  <a:cubicBezTo>
                    <a:pt x="378" y="1"/>
                    <a:pt x="283" y="29"/>
                    <a:pt x="200" y="70"/>
                  </a:cubicBezTo>
                  <a:cubicBezTo>
                    <a:pt x="67" y="137"/>
                    <a:pt x="0" y="270"/>
                    <a:pt x="0" y="371"/>
                  </a:cubicBezTo>
                  <a:cubicBezTo>
                    <a:pt x="0" y="504"/>
                    <a:pt x="33" y="604"/>
                    <a:pt x="67" y="704"/>
                  </a:cubicBezTo>
                  <a:cubicBezTo>
                    <a:pt x="434" y="1071"/>
                    <a:pt x="967" y="1305"/>
                    <a:pt x="1534" y="1338"/>
                  </a:cubicBezTo>
                  <a:cubicBezTo>
                    <a:pt x="1677" y="1356"/>
                    <a:pt x="1811" y="1364"/>
                    <a:pt x="1937" y="1364"/>
                  </a:cubicBezTo>
                  <a:cubicBezTo>
                    <a:pt x="3195" y="1364"/>
                    <a:pt x="3636" y="538"/>
                    <a:pt x="3636" y="537"/>
                  </a:cubicBezTo>
                  <a:lnTo>
                    <a:pt x="3636" y="537"/>
                  </a:lnTo>
                  <a:cubicBezTo>
                    <a:pt x="3203" y="909"/>
                    <a:pt x="2654" y="1108"/>
                    <a:pt x="2097" y="1108"/>
                  </a:cubicBezTo>
                  <a:cubicBezTo>
                    <a:pt x="2054" y="1108"/>
                    <a:pt x="2011" y="1107"/>
                    <a:pt x="1968" y="1104"/>
                  </a:cubicBezTo>
                  <a:cubicBezTo>
                    <a:pt x="1568" y="1104"/>
                    <a:pt x="1134" y="1004"/>
                    <a:pt x="767" y="804"/>
                  </a:cubicBezTo>
                  <a:cubicBezTo>
                    <a:pt x="600" y="737"/>
                    <a:pt x="500" y="604"/>
                    <a:pt x="434" y="471"/>
                  </a:cubicBezTo>
                  <a:cubicBezTo>
                    <a:pt x="400" y="270"/>
                    <a:pt x="500" y="104"/>
                    <a:pt x="667" y="37"/>
                  </a:cubicBezTo>
                  <a:cubicBezTo>
                    <a:pt x="603" y="12"/>
                    <a:pt x="540" y="1"/>
                    <a:pt x="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502284" y="2334970"/>
              <a:ext cx="651346" cy="433013"/>
            </a:xfrm>
            <a:custGeom>
              <a:avLst/>
              <a:gdLst/>
              <a:ahLst/>
              <a:cxnLst/>
              <a:rect l="l" t="t" r="r" b="b"/>
              <a:pathLst>
                <a:path w="35486" h="23591" extrusionOk="0">
                  <a:moveTo>
                    <a:pt x="351" y="1"/>
                  </a:moveTo>
                  <a:cubicBezTo>
                    <a:pt x="302" y="1"/>
                    <a:pt x="252" y="1"/>
                    <a:pt x="201" y="3"/>
                  </a:cubicBezTo>
                  <a:lnTo>
                    <a:pt x="1" y="5740"/>
                  </a:lnTo>
                  <a:cubicBezTo>
                    <a:pt x="2102" y="9243"/>
                    <a:pt x="3670" y="13079"/>
                    <a:pt x="8407" y="18516"/>
                  </a:cubicBezTo>
                  <a:cubicBezTo>
                    <a:pt x="9174" y="19350"/>
                    <a:pt x="10108" y="19984"/>
                    <a:pt x="11142" y="20417"/>
                  </a:cubicBezTo>
                  <a:cubicBezTo>
                    <a:pt x="13978" y="21251"/>
                    <a:pt x="18581" y="22119"/>
                    <a:pt x="22717" y="22986"/>
                  </a:cubicBezTo>
                  <a:cubicBezTo>
                    <a:pt x="24218" y="23253"/>
                    <a:pt x="25753" y="23453"/>
                    <a:pt x="27287" y="23520"/>
                  </a:cubicBezTo>
                  <a:cubicBezTo>
                    <a:pt x="27806" y="23568"/>
                    <a:pt x="28293" y="23590"/>
                    <a:pt x="28750" y="23590"/>
                  </a:cubicBezTo>
                  <a:cubicBezTo>
                    <a:pt x="32082" y="23590"/>
                    <a:pt x="33789" y="22414"/>
                    <a:pt x="34259" y="21652"/>
                  </a:cubicBezTo>
                  <a:cubicBezTo>
                    <a:pt x="35485" y="19662"/>
                    <a:pt x="35019" y="18586"/>
                    <a:pt x="33589" y="18586"/>
                  </a:cubicBezTo>
                  <a:cubicBezTo>
                    <a:pt x="33269" y="18586"/>
                    <a:pt x="32900" y="18640"/>
                    <a:pt x="32491" y="18750"/>
                  </a:cubicBezTo>
                  <a:cubicBezTo>
                    <a:pt x="31980" y="18855"/>
                    <a:pt x="31456" y="18906"/>
                    <a:pt x="30931" y="18906"/>
                  </a:cubicBezTo>
                  <a:cubicBezTo>
                    <a:pt x="30289" y="18906"/>
                    <a:pt x="29645" y="18830"/>
                    <a:pt x="29022" y="18683"/>
                  </a:cubicBezTo>
                  <a:cubicBezTo>
                    <a:pt x="29489" y="18383"/>
                    <a:pt x="29922" y="18049"/>
                    <a:pt x="30323" y="17682"/>
                  </a:cubicBezTo>
                  <a:cubicBezTo>
                    <a:pt x="30723" y="17349"/>
                    <a:pt x="30756" y="16748"/>
                    <a:pt x="30423" y="16348"/>
                  </a:cubicBezTo>
                  <a:cubicBezTo>
                    <a:pt x="30400" y="16330"/>
                    <a:pt x="30374" y="16321"/>
                    <a:pt x="30344" y="16321"/>
                  </a:cubicBezTo>
                  <a:cubicBezTo>
                    <a:pt x="30155" y="16321"/>
                    <a:pt x="29808" y="16651"/>
                    <a:pt x="29088" y="16882"/>
                  </a:cubicBezTo>
                  <a:cubicBezTo>
                    <a:pt x="27988" y="17282"/>
                    <a:pt x="27220" y="17382"/>
                    <a:pt x="26220" y="18049"/>
                  </a:cubicBezTo>
                  <a:cubicBezTo>
                    <a:pt x="25869" y="18253"/>
                    <a:pt x="25468" y="18356"/>
                    <a:pt x="25083" y="18356"/>
                  </a:cubicBezTo>
                  <a:cubicBezTo>
                    <a:pt x="25028" y="18356"/>
                    <a:pt x="24973" y="18354"/>
                    <a:pt x="24919" y="18349"/>
                  </a:cubicBezTo>
                  <a:cubicBezTo>
                    <a:pt x="22350" y="18016"/>
                    <a:pt x="15746" y="16014"/>
                    <a:pt x="12977" y="14713"/>
                  </a:cubicBezTo>
                  <a:cubicBezTo>
                    <a:pt x="11476" y="13179"/>
                    <a:pt x="9374" y="9943"/>
                    <a:pt x="7206" y="6274"/>
                  </a:cubicBezTo>
                  <a:cubicBezTo>
                    <a:pt x="5432" y="3218"/>
                    <a:pt x="3625" y="1"/>
                    <a:pt x="35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5460049" y="2332107"/>
              <a:ext cx="247370" cy="302325"/>
            </a:xfrm>
            <a:custGeom>
              <a:avLst/>
              <a:gdLst/>
              <a:ahLst/>
              <a:cxnLst/>
              <a:rect l="l" t="t" r="r" b="b"/>
              <a:pathLst>
                <a:path w="13477" h="16471" extrusionOk="0">
                  <a:moveTo>
                    <a:pt x="2711" y="0"/>
                  </a:moveTo>
                  <a:cubicBezTo>
                    <a:pt x="2453" y="0"/>
                    <a:pt x="2194" y="19"/>
                    <a:pt x="1935" y="59"/>
                  </a:cubicBezTo>
                  <a:cubicBezTo>
                    <a:pt x="0" y="3194"/>
                    <a:pt x="2736" y="8632"/>
                    <a:pt x="2736" y="8632"/>
                  </a:cubicBezTo>
                  <a:lnTo>
                    <a:pt x="8540" y="16471"/>
                  </a:lnTo>
                  <a:cubicBezTo>
                    <a:pt x="12142" y="15870"/>
                    <a:pt x="13477" y="12301"/>
                    <a:pt x="13477" y="12301"/>
                  </a:cubicBezTo>
                  <a:cubicBezTo>
                    <a:pt x="13477" y="12301"/>
                    <a:pt x="9374" y="5196"/>
                    <a:pt x="7072" y="2260"/>
                  </a:cubicBezTo>
                  <a:cubicBezTo>
                    <a:pt x="6058" y="841"/>
                    <a:pt x="4415" y="0"/>
                    <a:pt x="27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5265339" y="3798341"/>
              <a:ext cx="69217" cy="123694"/>
            </a:xfrm>
            <a:custGeom>
              <a:avLst/>
              <a:gdLst/>
              <a:ahLst/>
              <a:cxnLst/>
              <a:rect l="l" t="t" r="r" b="b"/>
              <a:pathLst>
                <a:path w="3771" h="6739" extrusionOk="0">
                  <a:moveTo>
                    <a:pt x="1" y="1"/>
                  </a:moveTo>
                  <a:lnTo>
                    <a:pt x="1" y="6739"/>
                  </a:lnTo>
                  <a:lnTo>
                    <a:pt x="3770" y="6739"/>
                  </a:lnTo>
                  <a:lnTo>
                    <a:pt x="37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5505973" y="3661192"/>
              <a:ext cx="72869" cy="133496"/>
            </a:xfrm>
            <a:custGeom>
              <a:avLst/>
              <a:gdLst/>
              <a:ahLst/>
              <a:cxnLst/>
              <a:rect l="l" t="t" r="r" b="b"/>
              <a:pathLst>
                <a:path w="3970" h="7273" extrusionOk="0">
                  <a:moveTo>
                    <a:pt x="0" y="1"/>
                  </a:moveTo>
                  <a:lnTo>
                    <a:pt x="0" y="7106"/>
                  </a:lnTo>
                  <a:lnTo>
                    <a:pt x="3769" y="7272"/>
                  </a:lnTo>
                  <a:lnTo>
                    <a:pt x="3970" y="134"/>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5246360" y="2726868"/>
              <a:ext cx="376571" cy="1143003"/>
            </a:xfrm>
            <a:custGeom>
              <a:avLst/>
              <a:gdLst/>
              <a:ahLst/>
              <a:cxnLst/>
              <a:rect l="l" t="t" r="r" b="b"/>
              <a:pathLst>
                <a:path w="20516" h="62272" extrusionOk="0">
                  <a:moveTo>
                    <a:pt x="19214" y="0"/>
                  </a:moveTo>
                  <a:lnTo>
                    <a:pt x="501" y="67"/>
                  </a:lnTo>
                  <a:cubicBezTo>
                    <a:pt x="501" y="3803"/>
                    <a:pt x="1068" y="34058"/>
                    <a:pt x="1068" y="34058"/>
                  </a:cubicBezTo>
                  <a:cubicBezTo>
                    <a:pt x="968" y="35126"/>
                    <a:pt x="1" y="37127"/>
                    <a:pt x="234" y="41297"/>
                  </a:cubicBezTo>
                  <a:cubicBezTo>
                    <a:pt x="501" y="46934"/>
                    <a:pt x="901" y="61745"/>
                    <a:pt x="901" y="61745"/>
                  </a:cubicBezTo>
                  <a:cubicBezTo>
                    <a:pt x="1586" y="62096"/>
                    <a:pt x="2345" y="62271"/>
                    <a:pt x="3104" y="62271"/>
                  </a:cubicBezTo>
                  <a:cubicBezTo>
                    <a:pt x="3788" y="62271"/>
                    <a:pt x="4472" y="62129"/>
                    <a:pt x="5104" y="61845"/>
                  </a:cubicBezTo>
                  <a:cubicBezTo>
                    <a:pt x="5104" y="61845"/>
                    <a:pt x="8173" y="41063"/>
                    <a:pt x="8840" y="35459"/>
                  </a:cubicBezTo>
                  <a:cubicBezTo>
                    <a:pt x="9441" y="30589"/>
                    <a:pt x="10942" y="14411"/>
                    <a:pt x="10942" y="14411"/>
                  </a:cubicBezTo>
                  <a:lnTo>
                    <a:pt x="12977" y="33491"/>
                  </a:lnTo>
                  <a:cubicBezTo>
                    <a:pt x="12543" y="35559"/>
                    <a:pt x="12376" y="37661"/>
                    <a:pt x="12510" y="39762"/>
                  </a:cubicBezTo>
                  <a:cubicBezTo>
                    <a:pt x="12676" y="42331"/>
                    <a:pt x="13911" y="55807"/>
                    <a:pt x="13911" y="55807"/>
                  </a:cubicBezTo>
                  <a:cubicBezTo>
                    <a:pt x="14695" y="56278"/>
                    <a:pt x="15572" y="56506"/>
                    <a:pt x="16452" y="56506"/>
                  </a:cubicBezTo>
                  <a:cubicBezTo>
                    <a:pt x="17070" y="56506"/>
                    <a:pt x="17689" y="56394"/>
                    <a:pt x="18280" y="56174"/>
                  </a:cubicBezTo>
                  <a:cubicBezTo>
                    <a:pt x="18280" y="56174"/>
                    <a:pt x="20415" y="35859"/>
                    <a:pt x="20449" y="33491"/>
                  </a:cubicBezTo>
                  <a:cubicBezTo>
                    <a:pt x="20515" y="30789"/>
                    <a:pt x="19214" y="0"/>
                    <a:pt x="1921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5248196" y="3875413"/>
              <a:ext cx="202456" cy="193535"/>
            </a:xfrm>
            <a:custGeom>
              <a:avLst/>
              <a:gdLst/>
              <a:ahLst/>
              <a:cxnLst/>
              <a:rect l="l" t="t" r="r" b="b"/>
              <a:pathLst>
                <a:path w="11030" h="10544" extrusionOk="0">
                  <a:moveTo>
                    <a:pt x="904" y="0"/>
                  </a:moveTo>
                  <a:cubicBezTo>
                    <a:pt x="686" y="0"/>
                    <a:pt x="526" y="672"/>
                    <a:pt x="334" y="1406"/>
                  </a:cubicBezTo>
                  <a:cubicBezTo>
                    <a:pt x="168" y="2173"/>
                    <a:pt x="1" y="3073"/>
                    <a:pt x="134" y="3474"/>
                  </a:cubicBezTo>
                  <a:cubicBezTo>
                    <a:pt x="368" y="4241"/>
                    <a:pt x="1435" y="4941"/>
                    <a:pt x="1902" y="5609"/>
                  </a:cubicBezTo>
                  <a:cubicBezTo>
                    <a:pt x="2336" y="6242"/>
                    <a:pt x="2603" y="7510"/>
                    <a:pt x="3170" y="8411"/>
                  </a:cubicBezTo>
                  <a:cubicBezTo>
                    <a:pt x="3737" y="9311"/>
                    <a:pt x="5972" y="10279"/>
                    <a:pt x="7273" y="10512"/>
                  </a:cubicBezTo>
                  <a:cubicBezTo>
                    <a:pt x="7389" y="10533"/>
                    <a:pt x="7524" y="10544"/>
                    <a:pt x="7672" y="10544"/>
                  </a:cubicBezTo>
                  <a:cubicBezTo>
                    <a:pt x="8912" y="10544"/>
                    <a:pt x="11029" y="9810"/>
                    <a:pt x="10642" y="8677"/>
                  </a:cubicBezTo>
                  <a:cubicBezTo>
                    <a:pt x="10241" y="7410"/>
                    <a:pt x="8607" y="6109"/>
                    <a:pt x="7406" y="4975"/>
                  </a:cubicBezTo>
                  <a:cubicBezTo>
                    <a:pt x="5905" y="3540"/>
                    <a:pt x="5071" y="205"/>
                    <a:pt x="4704" y="38"/>
                  </a:cubicBezTo>
                  <a:lnTo>
                    <a:pt x="4704" y="605"/>
                  </a:lnTo>
                  <a:cubicBezTo>
                    <a:pt x="4704" y="969"/>
                    <a:pt x="3787" y="1122"/>
                    <a:pt x="3157" y="1122"/>
                  </a:cubicBezTo>
                  <a:cubicBezTo>
                    <a:pt x="3037" y="1122"/>
                    <a:pt x="2927" y="1116"/>
                    <a:pt x="2836" y="1105"/>
                  </a:cubicBezTo>
                  <a:cubicBezTo>
                    <a:pt x="2136" y="1105"/>
                    <a:pt x="1468" y="872"/>
                    <a:pt x="935" y="438"/>
                  </a:cubicBezTo>
                  <a:lnTo>
                    <a:pt x="935" y="5"/>
                  </a:lnTo>
                  <a:cubicBezTo>
                    <a:pt x="924" y="2"/>
                    <a:pt x="914" y="0"/>
                    <a:pt x="9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5480258" y="3767651"/>
              <a:ext cx="264514" cy="141847"/>
            </a:xfrm>
            <a:custGeom>
              <a:avLst/>
              <a:gdLst/>
              <a:ahLst/>
              <a:cxnLst/>
              <a:rect l="l" t="t" r="r" b="b"/>
              <a:pathLst>
                <a:path w="14411" h="7728" extrusionOk="0">
                  <a:moveTo>
                    <a:pt x="1373" y="1"/>
                  </a:moveTo>
                  <a:cubicBezTo>
                    <a:pt x="1051" y="1"/>
                    <a:pt x="760" y="1671"/>
                    <a:pt x="500" y="2773"/>
                  </a:cubicBezTo>
                  <a:cubicBezTo>
                    <a:pt x="300" y="3774"/>
                    <a:pt x="0" y="4975"/>
                    <a:pt x="767" y="5509"/>
                  </a:cubicBezTo>
                  <a:cubicBezTo>
                    <a:pt x="1339" y="5931"/>
                    <a:pt x="2557" y="6039"/>
                    <a:pt x="3583" y="6039"/>
                  </a:cubicBezTo>
                  <a:cubicBezTo>
                    <a:pt x="3935" y="6039"/>
                    <a:pt x="4264" y="6026"/>
                    <a:pt x="4537" y="6009"/>
                  </a:cubicBezTo>
                  <a:cubicBezTo>
                    <a:pt x="4565" y="6007"/>
                    <a:pt x="4593" y="6006"/>
                    <a:pt x="4622" y="6006"/>
                  </a:cubicBezTo>
                  <a:cubicBezTo>
                    <a:pt x="5691" y="6006"/>
                    <a:pt x="7304" y="7184"/>
                    <a:pt x="8506" y="7477"/>
                  </a:cubicBezTo>
                  <a:cubicBezTo>
                    <a:pt x="9278" y="7653"/>
                    <a:pt x="10006" y="7728"/>
                    <a:pt x="10664" y="7728"/>
                  </a:cubicBezTo>
                  <a:cubicBezTo>
                    <a:pt x="11996" y="7728"/>
                    <a:pt x="13041" y="7423"/>
                    <a:pt x="13576" y="7043"/>
                  </a:cubicBezTo>
                  <a:cubicBezTo>
                    <a:pt x="14377" y="6509"/>
                    <a:pt x="14410" y="5509"/>
                    <a:pt x="13643" y="5142"/>
                  </a:cubicBezTo>
                  <a:cubicBezTo>
                    <a:pt x="12376" y="4575"/>
                    <a:pt x="9640" y="3441"/>
                    <a:pt x="8206" y="2707"/>
                  </a:cubicBezTo>
                  <a:cubicBezTo>
                    <a:pt x="7405" y="2273"/>
                    <a:pt x="6638" y="1706"/>
                    <a:pt x="6004" y="1039"/>
                  </a:cubicBezTo>
                  <a:cubicBezTo>
                    <a:pt x="5571" y="538"/>
                    <a:pt x="5404" y="238"/>
                    <a:pt x="5204" y="238"/>
                  </a:cubicBezTo>
                  <a:lnTo>
                    <a:pt x="5204" y="839"/>
                  </a:lnTo>
                  <a:cubicBezTo>
                    <a:pt x="4843" y="1031"/>
                    <a:pt x="4309" y="1119"/>
                    <a:pt x="3752" y="1119"/>
                  </a:cubicBezTo>
                  <a:cubicBezTo>
                    <a:pt x="2763" y="1119"/>
                    <a:pt x="1700" y="841"/>
                    <a:pt x="1401" y="372"/>
                  </a:cubicBezTo>
                  <a:lnTo>
                    <a:pt x="1401" y="5"/>
                  </a:lnTo>
                  <a:cubicBezTo>
                    <a:pt x="1392" y="2"/>
                    <a:pt x="1383" y="1"/>
                    <a:pt x="1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5447182" y="2933820"/>
              <a:ext cx="96143" cy="383289"/>
            </a:xfrm>
            <a:custGeom>
              <a:avLst/>
              <a:gdLst/>
              <a:ahLst/>
              <a:cxnLst/>
              <a:rect l="l" t="t" r="r" b="b"/>
              <a:pathLst>
                <a:path w="5238" h="20882" extrusionOk="0">
                  <a:moveTo>
                    <a:pt x="5238" y="0"/>
                  </a:moveTo>
                  <a:cubicBezTo>
                    <a:pt x="3737" y="1401"/>
                    <a:pt x="1936" y="2469"/>
                    <a:pt x="1" y="3136"/>
                  </a:cubicBezTo>
                  <a:lnTo>
                    <a:pt x="1869" y="20882"/>
                  </a:lnTo>
                  <a:lnTo>
                    <a:pt x="1202" y="3803"/>
                  </a:lnTo>
                  <a:cubicBezTo>
                    <a:pt x="4237" y="1968"/>
                    <a:pt x="5238" y="0"/>
                    <a:pt x="5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5237183" y="2332565"/>
              <a:ext cx="370441" cy="580440"/>
            </a:xfrm>
            <a:custGeom>
              <a:avLst/>
              <a:gdLst/>
              <a:ahLst/>
              <a:cxnLst/>
              <a:rect l="l" t="t" r="r" b="b"/>
              <a:pathLst>
                <a:path w="20182" h="31623" extrusionOk="0">
                  <a:moveTo>
                    <a:pt x="13910" y="0"/>
                  </a:moveTo>
                  <a:lnTo>
                    <a:pt x="8640" y="234"/>
                  </a:lnTo>
                  <a:lnTo>
                    <a:pt x="3136" y="601"/>
                  </a:lnTo>
                  <a:cubicBezTo>
                    <a:pt x="3136" y="601"/>
                    <a:pt x="0" y="1301"/>
                    <a:pt x="200" y="6939"/>
                  </a:cubicBezTo>
                  <a:lnTo>
                    <a:pt x="868" y="15912"/>
                  </a:lnTo>
                  <a:lnTo>
                    <a:pt x="868" y="29388"/>
                  </a:lnTo>
                  <a:cubicBezTo>
                    <a:pt x="2197" y="30894"/>
                    <a:pt x="5726" y="31623"/>
                    <a:pt x="9505" y="31623"/>
                  </a:cubicBezTo>
                  <a:cubicBezTo>
                    <a:pt x="13596" y="31623"/>
                    <a:pt x="17979" y="30769"/>
                    <a:pt x="20181" y="29121"/>
                  </a:cubicBezTo>
                  <a:cubicBezTo>
                    <a:pt x="20181" y="29121"/>
                    <a:pt x="19681" y="13177"/>
                    <a:pt x="19414" y="7039"/>
                  </a:cubicBezTo>
                  <a:cubicBezTo>
                    <a:pt x="19214" y="2702"/>
                    <a:pt x="18213" y="501"/>
                    <a:pt x="13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5341274" y="2017979"/>
              <a:ext cx="213414" cy="211468"/>
            </a:xfrm>
            <a:custGeom>
              <a:avLst/>
              <a:gdLst/>
              <a:ahLst/>
              <a:cxnLst/>
              <a:rect l="l" t="t" r="r" b="b"/>
              <a:pathLst>
                <a:path w="11627" h="11521" extrusionOk="0">
                  <a:moveTo>
                    <a:pt x="7557" y="1"/>
                  </a:moveTo>
                  <a:cubicBezTo>
                    <a:pt x="6656" y="1"/>
                    <a:pt x="5708" y="161"/>
                    <a:pt x="4837" y="327"/>
                  </a:cubicBezTo>
                  <a:cubicBezTo>
                    <a:pt x="1868" y="861"/>
                    <a:pt x="0" y="3763"/>
                    <a:pt x="534" y="6832"/>
                  </a:cubicBezTo>
                  <a:cubicBezTo>
                    <a:pt x="1040" y="9602"/>
                    <a:pt x="3354" y="11520"/>
                    <a:pt x="5957" y="11520"/>
                  </a:cubicBezTo>
                  <a:cubicBezTo>
                    <a:pt x="6270" y="11520"/>
                    <a:pt x="6587" y="11493"/>
                    <a:pt x="6905" y="11435"/>
                  </a:cubicBezTo>
                  <a:cubicBezTo>
                    <a:pt x="9840" y="10902"/>
                    <a:pt x="11408" y="8100"/>
                    <a:pt x="11508" y="4964"/>
                  </a:cubicBezTo>
                  <a:cubicBezTo>
                    <a:pt x="11626" y="933"/>
                    <a:pt x="9728" y="1"/>
                    <a:pt x="75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5308822" y="2194187"/>
              <a:ext cx="58185" cy="93702"/>
            </a:xfrm>
            <a:custGeom>
              <a:avLst/>
              <a:gdLst/>
              <a:ahLst/>
              <a:cxnLst/>
              <a:rect l="l" t="t" r="r" b="b"/>
              <a:pathLst>
                <a:path w="3170" h="5105" extrusionOk="0">
                  <a:moveTo>
                    <a:pt x="0" y="1"/>
                  </a:moveTo>
                  <a:cubicBezTo>
                    <a:pt x="0" y="1"/>
                    <a:pt x="1535" y="3870"/>
                    <a:pt x="2002" y="4437"/>
                  </a:cubicBezTo>
                  <a:cubicBezTo>
                    <a:pt x="2268" y="4804"/>
                    <a:pt x="2702" y="5038"/>
                    <a:pt x="3169" y="5104"/>
                  </a:cubicBezTo>
                  <a:lnTo>
                    <a:pt x="2602" y="230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5281877" y="2085213"/>
              <a:ext cx="55726" cy="108992"/>
            </a:xfrm>
            <a:custGeom>
              <a:avLst/>
              <a:gdLst/>
              <a:ahLst/>
              <a:cxnLst/>
              <a:rect l="l" t="t" r="r" b="b"/>
              <a:pathLst>
                <a:path w="3036" h="5938" extrusionOk="0">
                  <a:moveTo>
                    <a:pt x="1429" y="0"/>
                  </a:moveTo>
                  <a:cubicBezTo>
                    <a:pt x="1367" y="0"/>
                    <a:pt x="808" y="30"/>
                    <a:pt x="367" y="1068"/>
                  </a:cubicBezTo>
                  <a:cubicBezTo>
                    <a:pt x="0" y="2002"/>
                    <a:pt x="201" y="3903"/>
                    <a:pt x="1468" y="5938"/>
                  </a:cubicBezTo>
                  <a:lnTo>
                    <a:pt x="3036" y="5838"/>
                  </a:lnTo>
                  <a:lnTo>
                    <a:pt x="1435" y="0"/>
                  </a:lnTo>
                  <a:cubicBezTo>
                    <a:pt x="1435" y="0"/>
                    <a:pt x="1433" y="0"/>
                    <a:pt x="1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5262898" y="2087508"/>
              <a:ext cx="37371" cy="21604"/>
            </a:xfrm>
            <a:custGeom>
              <a:avLst/>
              <a:gdLst/>
              <a:ahLst/>
              <a:cxnLst/>
              <a:rect l="l" t="t" r="r" b="b"/>
              <a:pathLst>
                <a:path w="2036" h="1177" extrusionOk="0">
                  <a:moveTo>
                    <a:pt x="971" y="0"/>
                  </a:moveTo>
                  <a:cubicBezTo>
                    <a:pt x="925" y="0"/>
                    <a:pt x="880" y="3"/>
                    <a:pt x="834" y="9"/>
                  </a:cubicBezTo>
                  <a:cubicBezTo>
                    <a:pt x="301" y="142"/>
                    <a:pt x="0" y="676"/>
                    <a:pt x="167" y="1176"/>
                  </a:cubicBezTo>
                  <a:lnTo>
                    <a:pt x="2035" y="776"/>
                  </a:lnTo>
                  <a:cubicBezTo>
                    <a:pt x="1913" y="318"/>
                    <a:pt x="1456" y="0"/>
                    <a:pt x="9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5264734" y="2066344"/>
              <a:ext cx="34911" cy="28065"/>
            </a:xfrm>
            <a:custGeom>
              <a:avLst/>
              <a:gdLst/>
              <a:ahLst/>
              <a:cxnLst/>
              <a:rect l="l" t="t" r="r" b="b"/>
              <a:pathLst>
                <a:path w="1902" h="1529" extrusionOk="0">
                  <a:moveTo>
                    <a:pt x="781" y="1"/>
                  </a:moveTo>
                  <a:cubicBezTo>
                    <a:pt x="462" y="1"/>
                    <a:pt x="150" y="163"/>
                    <a:pt x="0" y="461"/>
                  </a:cubicBezTo>
                  <a:lnTo>
                    <a:pt x="1668" y="1528"/>
                  </a:lnTo>
                  <a:cubicBezTo>
                    <a:pt x="1902" y="1061"/>
                    <a:pt x="1768" y="461"/>
                    <a:pt x="1301" y="161"/>
                  </a:cubicBezTo>
                  <a:cubicBezTo>
                    <a:pt x="1145" y="52"/>
                    <a:pt x="962" y="1"/>
                    <a:pt x="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5277582" y="2015042"/>
              <a:ext cx="277381" cy="362842"/>
            </a:xfrm>
            <a:custGeom>
              <a:avLst/>
              <a:gdLst/>
              <a:ahLst/>
              <a:cxnLst/>
              <a:rect l="l" t="t" r="r" b="b"/>
              <a:pathLst>
                <a:path w="15112" h="19768" extrusionOk="0">
                  <a:moveTo>
                    <a:pt x="9179" y="1"/>
                  </a:moveTo>
                  <a:cubicBezTo>
                    <a:pt x="7376" y="1"/>
                    <a:pt x="5462" y="828"/>
                    <a:pt x="4204" y="2022"/>
                  </a:cubicBezTo>
                  <a:cubicBezTo>
                    <a:pt x="1635" y="4490"/>
                    <a:pt x="3737" y="9561"/>
                    <a:pt x="3737" y="9561"/>
                  </a:cubicBezTo>
                  <a:cubicBezTo>
                    <a:pt x="3687" y="9611"/>
                    <a:pt x="3626" y="9633"/>
                    <a:pt x="3557" y="9633"/>
                  </a:cubicBezTo>
                  <a:cubicBezTo>
                    <a:pt x="3260" y="9633"/>
                    <a:pt x="2815" y="9225"/>
                    <a:pt x="2436" y="8927"/>
                  </a:cubicBezTo>
                  <a:cubicBezTo>
                    <a:pt x="2273" y="8801"/>
                    <a:pt x="1987" y="8699"/>
                    <a:pt x="1675" y="8699"/>
                  </a:cubicBezTo>
                  <a:cubicBezTo>
                    <a:pt x="1160" y="8699"/>
                    <a:pt x="576" y="8979"/>
                    <a:pt x="368" y="9894"/>
                  </a:cubicBezTo>
                  <a:cubicBezTo>
                    <a:pt x="1" y="11362"/>
                    <a:pt x="1302" y="12529"/>
                    <a:pt x="2269" y="12830"/>
                  </a:cubicBezTo>
                  <a:cubicBezTo>
                    <a:pt x="2555" y="12912"/>
                    <a:pt x="2802" y="12946"/>
                    <a:pt x="3015" y="12946"/>
                  </a:cubicBezTo>
                  <a:cubicBezTo>
                    <a:pt x="4095" y="12946"/>
                    <a:pt x="4304" y="12062"/>
                    <a:pt x="4304" y="12062"/>
                  </a:cubicBezTo>
                  <a:lnTo>
                    <a:pt x="4304" y="17700"/>
                  </a:lnTo>
                  <a:cubicBezTo>
                    <a:pt x="5133" y="19043"/>
                    <a:pt x="7232" y="19768"/>
                    <a:pt x="8830" y="19768"/>
                  </a:cubicBezTo>
                  <a:cubicBezTo>
                    <a:pt x="10446" y="19768"/>
                    <a:pt x="11549" y="19026"/>
                    <a:pt x="10308" y="17433"/>
                  </a:cubicBezTo>
                  <a:lnTo>
                    <a:pt x="10308" y="15298"/>
                  </a:lnTo>
                  <a:cubicBezTo>
                    <a:pt x="10308" y="15298"/>
                    <a:pt x="12243" y="15265"/>
                    <a:pt x="12977" y="14998"/>
                  </a:cubicBezTo>
                  <a:cubicBezTo>
                    <a:pt x="14178" y="14564"/>
                    <a:pt x="14778" y="13397"/>
                    <a:pt x="14912" y="11929"/>
                  </a:cubicBezTo>
                  <a:cubicBezTo>
                    <a:pt x="15112" y="9561"/>
                    <a:pt x="14978" y="7693"/>
                    <a:pt x="13644" y="3389"/>
                  </a:cubicBezTo>
                  <a:cubicBezTo>
                    <a:pt x="12903" y="944"/>
                    <a:pt x="11104" y="1"/>
                    <a:pt x="917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5292890" y="1956013"/>
              <a:ext cx="254731" cy="244947"/>
            </a:xfrm>
            <a:custGeom>
              <a:avLst/>
              <a:gdLst/>
              <a:ahLst/>
              <a:cxnLst/>
              <a:rect l="l" t="t" r="r" b="b"/>
              <a:pathLst>
                <a:path w="13878" h="13345" extrusionOk="0">
                  <a:moveTo>
                    <a:pt x="10475" y="1"/>
                  </a:moveTo>
                  <a:cubicBezTo>
                    <a:pt x="10408" y="1"/>
                    <a:pt x="10308" y="1"/>
                    <a:pt x="10241" y="34"/>
                  </a:cubicBezTo>
                  <a:cubicBezTo>
                    <a:pt x="8974" y="501"/>
                    <a:pt x="7673" y="935"/>
                    <a:pt x="6339" y="1268"/>
                  </a:cubicBezTo>
                  <a:cubicBezTo>
                    <a:pt x="5038" y="1602"/>
                    <a:pt x="3770" y="2136"/>
                    <a:pt x="2603" y="2836"/>
                  </a:cubicBezTo>
                  <a:cubicBezTo>
                    <a:pt x="1769" y="3336"/>
                    <a:pt x="1102" y="4004"/>
                    <a:pt x="568" y="4804"/>
                  </a:cubicBezTo>
                  <a:cubicBezTo>
                    <a:pt x="535" y="4871"/>
                    <a:pt x="501" y="4904"/>
                    <a:pt x="468" y="4938"/>
                  </a:cubicBezTo>
                  <a:cubicBezTo>
                    <a:pt x="201" y="5338"/>
                    <a:pt x="68" y="5838"/>
                    <a:pt x="34" y="6305"/>
                  </a:cubicBezTo>
                  <a:cubicBezTo>
                    <a:pt x="1" y="6872"/>
                    <a:pt x="68" y="7439"/>
                    <a:pt x="201" y="7973"/>
                  </a:cubicBezTo>
                  <a:cubicBezTo>
                    <a:pt x="301" y="8473"/>
                    <a:pt x="434" y="8974"/>
                    <a:pt x="568" y="9441"/>
                  </a:cubicBezTo>
                  <a:cubicBezTo>
                    <a:pt x="701" y="10041"/>
                    <a:pt x="868" y="10608"/>
                    <a:pt x="1068" y="11175"/>
                  </a:cubicBezTo>
                  <a:cubicBezTo>
                    <a:pt x="1202" y="11476"/>
                    <a:pt x="1302" y="11976"/>
                    <a:pt x="1602" y="12143"/>
                  </a:cubicBezTo>
                  <a:cubicBezTo>
                    <a:pt x="2061" y="12438"/>
                    <a:pt x="2809" y="13345"/>
                    <a:pt x="2994" y="13345"/>
                  </a:cubicBezTo>
                  <a:cubicBezTo>
                    <a:pt x="2997" y="13345"/>
                    <a:pt x="3000" y="13344"/>
                    <a:pt x="3003" y="13344"/>
                  </a:cubicBezTo>
                  <a:cubicBezTo>
                    <a:pt x="3503" y="13210"/>
                    <a:pt x="3337" y="10842"/>
                    <a:pt x="3337" y="9407"/>
                  </a:cubicBezTo>
                  <a:cubicBezTo>
                    <a:pt x="3337" y="8540"/>
                    <a:pt x="3003" y="7439"/>
                    <a:pt x="3937" y="6972"/>
                  </a:cubicBezTo>
                  <a:cubicBezTo>
                    <a:pt x="4204" y="6872"/>
                    <a:pt x="4471" y="6806"/>
                    <a:pt x="4771" y="6772"/>
                  </a:cubicBezTo>
                  <a:cubicBezTo>
                    <a:pt x="6072" y="6639"/>
                    <a:pt x="7406" y="6672"/>
                    <a:pt x="8740" y="6572"/>
                  </a:cubicBezTo>
                  <a:cubicBezTo>
                    <a:pt x="9541" y="6505"/>
                    <a:pt x="10308" y="6339"/>
                    <a:pt x="11075" y="6072"/>
                  </a:cubicBezTo>
                  <a:cubicBezTo>
                    <a:pt x="12076" y="5605"/>
                    <a:pt x="12910" y="4804"/>
                    <a:pt x="13410" y="3837"/>
                  </a:cubicBezTo>
                  <a:cubicBezTo>
                    <a:pt x="13744" y="3170"/>
                    <a:pt x="13877" y="2436"/>
                    <a:pt x="13844" y="1735"/>
                  </a:cubicBezTo>
                  <a:cubicBezTo>
                    <a:pt x="13844" y="1468"/>
                    <a:pt x="13777" y="1235"/>
                    <a:pt x="13677" y="1001"/>
                  </a:cubicBezTo>
                  <a:cubicBezTo>
                    <a:pt x="13644" y="901"/>
                    <a:pt x="13544" y="835"/>
                    <a:pt x="13444" y="801"/>
                  </a:cubicBezTo>
                  <a:cubicBezTo>
                    <a:pt x="13395" y="789"/>
                    <a:pt x="13342" y="781"/>
                    <a:pt x="13287" y="781"/>
                  </a:cubicBezTo>
                  <a:cubicBezTo>
                    <a:pt x="13193" y="781"/>
                    <a:pt x="13095" y="805"/>
                    <a:pt x="13010" y="868"/>
                  </a:cubicBezTo>
                  <a:cubicBezTo>
                    <a:pt x="12210" y="1268"/>
                    <a:pt x="11242" y="1902"/>
                    <a:pt x="10342" y="2002"/>
                  </a:cubicBezTo>
                  <a:cubicBezTo>
                    <a:pt x="10809" y="1535"/>
                    <a:pt x="10942" y="868"/>
                    <a:pt x="10708" y="268"/>
                  </a:cubicBezTo>
                  <a:cubicBezTo>
                    <a:pt x="10675" y="134"/>
                    <a:pt x="10608" y="34"/>
                    <a:pt x="10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5371872" y="2267056"/>
              <a:ext cx="94932" cy="42877"/>
            </a:xfrm>
            <a:custGeom>
              <a:avLst/>
              <a:gdLst/>
              <a:ahLst/>
              <a:cxnLst/>
              <a:rect l="l" t="t" r="r" b="b"/>
              <a:pathLst>
                <a:path w="5172" h="2336" extrusionOk="0">
                  <a:moveTo>
                    <a:pt x="1" y="0"/>
                  </a:moveTo>
                  <a:cubicBezTo>
                    <a:pt x="268" y="567"/>
                    <a:pt x="601" y="1068"/>
                    <a:pt x="1068" y="1501"/>
                  </a:cubicBezTo>
                  <a:cubicBezTo>
                    <a:pt x="1936" y="2335"/>
                    <a:pt x="5171" y="2335"/>
                    <a:pt x="5171" y="2335"/>
                  </a:cubicBezTo>
                  <a:lnTo>
                    <a:pt x="5171" y="1535"/>
                  </a:lnTo>
                  <a:cubicBezTo>
                    <a:pt x="5171" y="1535"/>
                    <a:pt x="2669" y="1468"/>
                    <a:pt x="1602" y="1134"/>
                  </a:cubicBezTo>
                  <a:cubicBezTo>
                    <a:pt x="968" y="934"/>
                    <a:pt x="401" y="5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5428827" y="2143913"/>
              <a:ext cx="24339" cy="20649"/>
            </a:xfrm>
            <a:custGeom>
              <a:avLst/>
              <a:gdLst/>
              <a:ahLst/>
              <a:cxnLst/>
              <a:rect l="l" t="t" r="r" b="b"/>
              <a:pathLst>
                <a:path w="1326" h="1125" extrusionOk="0">
                  <a:moveTo>
                    <a:pt x="699" y="1"/>
                  </a:moveTo>
                  <a:cubicBezTo>
                    <a:pt x="677" y="1"/>
                    <a:pt x="656" y="2"/>
                    <a:pt x="634" y="4"/>
                  </a:cubicBezTo>
                  <a:cubicBezTo>
                    <a:pt x="134" y="104"/>
                    <a:pt x="0" y="705"/>
                    <a:pt x="367" y="1005"/>
                  </a:cubicBezTo>
                  <a:cubicBezTo>
                    <a:pt x="477" y="1088"/>
                    <a:pt x="600" y="1125"/>
                    <a:pt x="719" y="1125"/>
                  </a:cubicBezTo>
                  <a:cubicBezTo>
                    <a:pt x="1034" y="1125"/>
                    <a:pt x="1325" y="867"/>
                    <a:pt x="1301" y="505"/>
                  </a:cubicBezTo>
                  <a:cubicBezTo>
                    <a:pt x="1239" y="195"/>
                    <a:pt x="976"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5411684" y="2115701"/>
              <a:ext cx="24504" cy="21567"/>
            </a:xfrm>
            <a:custGeom>
              <a:avLst/>
              <a:gdLst/>
              <a:ahLst/>
              <a:cxnLst/>
              <a:rect l="l" t="t" r="r" b="b"/>
              <a:pathLst>
                <a:path w="1335" h="1175" extrusionOk="0">
                  <a:moveTo>
                    <a:pt x="778" y="0"/>
                  </a:moveTo>
                  <a:cubicBezTo>
                    <a:pt x="634" y="0"/>
                    <a:pt x="489" y="45"/>
                    <a:pt x="367" y="140"/>
                  </a:cubicBezTo>
                  <a:cubicBezTo>
                    <a:pt x="67" y="407"/>
                    <a:pt x="0" y="874"/>
                    <a:pt x="267" y="1174"/>
                  </a:cubicBezTo>
                  <a:lnTo>
                    <a:pt x="1334" y="274"/>
                  </a:lnTo>
                  <a:cubicBezTo>
                    <a:pt x="1196" y="96"/>
                    <a:pt x="987" y="0"/>
                    <a:pt x="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5456378" y="2232769"/>
              <a:ext cx="25734" cy="15510"/>
            </a:xfrm>
            <a:custGeom>
              <a:avLst/>
              <a:gdLst/>
              <a:ahLst/>
              <a:cxnLst/>
              <a:rect l="l" t="t" r="r" b="b"/>
              <a:pathLst>
                <a:path w="1402" h="845" extrusionOk="0">
                  <a:moveTo>
                    <a:pt x="67" y="0"/>
                  </a:moveTo>
                  <a:lnTo>
                    <a:pt x="67" y="0"/>
                  </a:lnTo>
                  <a:cubicBezTo>
                    <a:pt x="0" y="367"/>
                    <a:pt x="234" y="767"/>
                    <a:pt x="634" y="834"/>
                  </a:cubicBezTo>
                  <a:cubicBezTo>
                    <a:pt x="672" y="841"/>
                    <a:pt x="710" y="844"/>
                    <a:pt x="747" y="844"/>
                  </a:cubicBezTo>
                  <a:cubicBezTo>
                    <a:pt x="1073" y="844"/>
                    <a:pt x="1371" y="593"/>
                    <a:pt x="1401" y="234"/>
                  </a:cubicBezTo>
                  <a:lnTo>
                    <a:pt x="6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5506579" y="2096061"/>
              <a:ext cx="26339" cy="14886"/>
            </a:xfrm>
            <a:custGeom>
              <a:avLst/>
              <a:gdLst/>
              <a:ahLst/>
              <a:cxnLst/>
              <a:rect l="l" t="t" r="r" b="b"/>
              <a:pathLst>
                <a:path w="1435" h="811" extrusionOk="0">
                  <a:moveTo>
                    <a:pt x="631" y="0"/>
                  </a:moveTo>
                  <a:cubicBezTo>
                    <a:pt x="302" y="0"/>
                    <a:pt x="0" y="281"/>
                    <a:pt x="0" y="643"/>
                  </a:cubicBezTo>
                  <a:lnTo>
                    <a:pt x="1401" y="810"/>
                  </a:lnTo>
                  <a:cubicBezTo>
                    <a:pt x="1435" y="410"/>
                    <a:pt x="1135" y="76"/>
                    <a:pt x="734" y="10"/>
                  </a:cubicBezTo>
                  <a:cubicBezTo>
                    <a:pt x="700" y="3"/>
                    <a:pt x="665" y="0"/>
                    <a:pt x="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5511480" y="2129082"/>
              <a:ext cx="24137" cy="22246"/>
            </a:xfrm>
            <a:custGeom>
              <a:avLst/>
              <a:gdLst/>
              <a:ahLst/>
              <a:cxnLst/>
              <a:rect l="l" t="t" r="r" b="b"/>
              <a:pathLst>
                <a:path w="1315" h="1212" extrusionOk="0">
                  <a:moveTo>
                    <a:pt x="648" y="0"/>
                  </a:moveTo>
                  <a:cubicBezTo>
                    <a:pt x="611" y="0"/>
                    <a:pt x="573" y="4"/>
                    <a:pt x="534" y="12"/>
                  </a:cubicBezTo>
                  <a:cubicBezTo>
                    <a:pt x="200" y="79"/>
                    <a:pt x="0" y="379"/>
                    <a:pt x="100" y="712"/>
                  </a:cubicBezTo>
                  <a:cubicBezTo>
                    <a:pt x="129" y="1058"/>
                    <a:pt x="376" y="1211"/>
                    <a:pt x="631" y="1211"/>
                  </a:cubicBezTo>
                  <a:cubicBezTo>
                    <a:pt x="966" y="1211"/>
                    <a:pt x="1315" y="948"/>
                    <a:pt x="1201" y="512"/>
                  </a:cubicBezTo>
                  <a:cubicBezTo>
                    <a:pt x="1172" y="217"/>
                    <a:pt x="933" y="0"/>
                    <a:pt x="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483929" y="2143986"/>
              <a:ext cx="48989" cy="64298"/>
            </a:xfrm>
            <a:custGeom>
              <a:avLst/>
              <a:gdLst/>
              <a:ahLst/>
              <a:cxnLst/>
              <a:rect l="l" t="t" r="r" b="b"/>
              <a:pathLst>
                <a:path w="2669" h="3503" extrusionOk="0">
                  <a:moveTo>
                    <a:pt x="0" y="0"/>
                  </a:moveTo>
                  <a:lnTo>
                    <a:pt x="767" y="3503"/>
                  </a:lnTo>
                  <a:lnTo>
                    <a:pt x="2669" y="263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5201060" y="2351544"/>
              <a:ext cx="542555" cy="514399"/>
            </a:xfrm>
            <a:custGeom>
              <a:avLst/>
              <a:gdLst/>
              <a:ahLst/>
              <a:cxnLst/>
              <a:rect l="l" t="t" r="r" b="b"/>
              <a:pathLst>
                <a:path w="29559" h="28025" extrusionOk="0">
                  <a:moveTo>
                    <a:pt x="4237" y="1"/>
                  </a:moveTo>
                  <a:cubicBezTo>
                    <a:pt x="1968" y="101"/>
                    <a:pt x="0" y="3003"/>
                    <a:pt x="1234" y="7639"/>
                  </a:cubicBezTo>
                  <a:cubicBezTo>
                    <a:pt x="2102" y="10908"/>
                    <a:pt x="3803" y="17380"/>
                    <a:pt x="5337" y="20248"/>
                  </a:cubicBezTo>
                  <a:cubicBezTo>
                    <a:pt x="6005" y="21516"/>
                    <a:pt x="8239" y="22583"/>
                    <a:pt x="11442" y="23684"/>
                  </a:cubicBezTo>
                  <a:cubicBezTo>
                    <a:pt x="13643" y="24418"/>
                    <a:pt x="14411" y="24551"/>
                    <a:pt x="17279" y="25586"/>
                  </a:cubicBezTo>
                  <a:cubicBezTo>
                    <a:pt x="18680" y="26086"/>
                    <a:pt x="20181" y="26853"/>
                    <a:pt x="21282" y="27220"/>
                  </a:cubicBezTo>
                  <a:cubicBezTo>
                    <a:pt x="22880" y="27776"/>
                    <a:pt x="24108" y="28025"/>
                    <a:pt x="25074" y="28025"/>
                  </a:cubicBezTo>
                  <a:cubicBezTo>
                    <a:pt x="26426" y="28025"/>
                    <a:pt x="27264" y="27537"/>
                    <a:pt x="27887" y="26720"/>
                  </a:cubicBezTo>
                  <a:cubicBezTo>
                    <a:pt x="29559" y="24556"/>
                    <a:pt x="28814" y="23617"/>
                    <a:pt x="26730" y="23617"/>
                  </a:cubicBezTo>
                  <a:cubicBezTo>
                    <a:pt x="26693" y="23617"/>
                    <a:pt x="26657" y="23617"/>
                    <a:pt x="26619" y="23617"/>
                  </a:cubicBezTo>
                  <a:cubicBezTo>
                    <a:pt x="26522" y="23621"/>
                    <a:pt x="26424" y="23622"/>
                    <a:pt x="26327" y="23622"/>
                  </a:cubicBezTo>
                  <a:cubicBezTo>
                    <a:pt x="25463" y="23622"/>
                    <a:pt x="24624" y="23490"/>
                    <a:pt x="23784" y="23250"/>
                  </a:cubicBezTo>
                  <a:cubicBezTo>
                    <a:pt x="24284" y="23084"/>
                    <a:pt x="24785" y="22884"/>
                    <a:pt x="25252" y="22617"/>
                  </a:cubicBezTo>
                  <a:cubicBezTo>
                    <a:pt x="25685" y="22350"/>
                    <a:pt x="25885" y="21816"/>
                    <a:pt x="25652" y="21349"/>
                  </a:cubicBezTo>
                  <a:cubicBezTo>
                    <a:pt x="25631" y="21314"/>
                    <a:pt x="25596" y="21299"/>
                    <a:pt x="25546" y="21299"/>
                  </a:cubicBezTo>
                  <a:cubicBezTo>
                    <a:pt x="25362" y="21299"/>
                    <a:pt x="24974" y="21497"/>
                    <a:pt x="24318" y="21549"/>
                  </a:cubicBezTo>
                  <a:cubicBezTo>
                    <a:pt x="23217" y="21649"/>
                    <a:pt x="22483" y="21549"/>
                    <a:pt x="21382" y="21983"/>
                  </a:cubicBezTo>
                  <a:cubicBezTo>
                    <a:pt x="21182" y="22050"/>
                    <a:pt x="20974" y="22083"/>
                    <a:pt x="20765" y="22083"/>
                  </a:cubicBezTo>
                  <a:cubicBezTo>
                    <a:pt x="20557" y="22083"/>
                    <a:pt x="20348" y="22050"/>
                    <a:pt x="20148" y="21983"/>
                  </a:cubicBezTo>
                  <a:cubicBezTo>
                    <a:pt x="17880" y="21082"/>
                    <a:pt x="10808" y="17513"/>
                    <a:pt x="10274" y="17079"/>
                  </a:cubicBezTo>
                  <a:cubicBezTo>
                    <a:pt x="10274" y="17079"/>
                    <a:pt x="5638" y="201"/>
                    <a:pt x="42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5206567" y="2343578"/>
              <a:ext cx="173895" cy="313815"/>
            </a:xfrm>
            <a:custGeom>
              <a:avLst/>
              <a:gdLst/>
              <a:ahLst/>
              <a:cxnLst/>
              <a:rect l="l" t="t" r="r" b="b"/>
              <a:pathLst>
                <a:path w="9474" h="17097" extrusionOk="0">
                  <a:moveTo>
                    <a:pt x="4804" y="1"/>
                  </a:moveTo>
                  <a:cubicBezTo>
                    <a:pt x="3470" y="168"/>
                    <a:pt x="2169" y="468"/>
                    <a:pt x="1401" y="1535"/>
                  </a:cubicBezTo>
                  <a:cubicBezTo>
                    <a:pt x="634" y="2603"/>
                    <a:pt x="0" y="4137"/>
                    <a:pt x="768" y="8273"/>
                  </a:cubicBezTo>
                  <a:cubicBezTo>
                    <a:pt x="1335" y="11176"/>
                    <a:pt x="2135" y="14044"/>
                    <a:pt x="3103" y="16846"/>
                  </a:cubicBezTo>
                  <a:cubicBezTo>
                    <a:pt x="3103" y="16846"/>
                    <a:pt x="3698" y="17096"/>
                    <a:pt x="4643" y="17096"/>
                  </a:cubicBezTo>
                  <a:cubicBezTo>
                    <a:pt x="5853" y="17096"/>
                    <a:pt x="7637" y="16685"/>
                    <a:pt x="9474" y="14811"/>
                  </a:cubicBezTo>
                  <a:lnTo>
                    <a:pt x="7239" y="6072"/>
                  </a:lnTo>
                  <a:cubicBezTo>
                    <a:pt x="7239" y="6072"/>
                    <a:pt x="6839" y="435"/>
                    <a:pt x="48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6263337" y="1957848"/>
              <a:ext cx="672913" cy="388814"/>
            </a:xfrm>
            <a:custGeom>
              <a:avLst/>
              <a:gdLst/>
              <a:ahLst/>
              <a:cxnLst/>
              <a:rect l="l" t="t" r="r" b="b"/>
              <a:pathLst>
                <a:path w="36661" h="21183" extrusionOk="0">
                  <a:moveTo>
                    <a:pt x="18314" y="1"/>
                  </a:moveTo>
                  <a:lnTo>
                    <a:pt x="1" y="10575"/>
                  </a:lnTo>
                  <a:lnTo>
                    <a:pt x="18314" y="21183"/>
                  </a:lnTo>
                  <a:lnTo>
                    <a:pt x="36660" y="10575"/>
                  </a:lnTo>
                  <a:lnTo>
                    <a:pt x="18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6394979" y="2037454"/>
              <a:ext cx="403516" cy="233292"/>
            </a:xfrm>
            <a:custGeom>
              <a:avLst/>
              <a:gdLst/>
              <a:ahLst/>
              <a:cxnLst/>
              <a:rect l="l" t="t" r="r" b="b"/>
              <a:pathLst>
                <a:path w="21984" h="12710" extrusionOk="0">
                  <a:moveTo>
                    <a:pt x="3670" y="0"/>
                  </a:moveTo>
                  <a:lnTo>
                    <a:pt x="1" y="2102"/>
                  </a:lnTo>
                  <a:lnTo>
                    <a:pt x="18314" y="12709"/>
                  </a:lnTo>
                  <a:lnTo>
                    <a:pt x="21983" y="10575"/>
                  </a:lnTo>
                  <a:lnTo>
                    <a:pt x="367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6263337" y="2151952"/>
              <a:ext cx="336153" cy="505130"/>
            </a:xfrm>
            <a:custGeom>
              <a:avLst/>
              <a:gdLst/>
              <a:ahLst/>
              <a:cxnLst/>
              <a:rect l="l" t="t" r="r" b="b"/>
              <a:pathLst>
                <a:path w="18314" h="27520" extrusionOk="0">
                  <a:moveTo>
                    <a:pt x="1" y="0"/>
                  </a:moveTo>
                  <a:lnTo>
                    <a:pt x="1" y="16946"/>
                  </a:lnTo>
                  <a:lnTo>
                    <a:pt x="18314" y="27520"/>
                  </a:lnTo>
                  <a:lnTo>
                    <a:pt x="18314" y="106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6599472" y="2151952"/>
              <a:ext cx="336778" cy="505130"/>
            </a:xfrm>
            <a:custGeom>
              <a:avLst/>
              <a:gdLst/>
              <a:ahLst/>
              <a:cxnLst/>
              <a:rect l="l" t="t" r="r" b="b"/>
              <a:pathLst>
                <a:path w="18348" h="27520" extrusionOk="0">
                  <a:moveTo>
                    <a:pt x="18347" y="0"/>
                  </a:moveTo>
                  <a:lnTo>
                    <a:pt x="1" y="10608"/>
                  </a:lnTo>
                  <a:lnTo>
                    <a:pt x="1" y="27520"/>
                  </a:lnTo>
                  <a:lnTo>
                    <a:pt x="18347" y="16946"/>
                  </a:lnTo>
                  <a:lnTo>
                    <a:pt x="1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6731114" y="2231539"/>
              <a:ext cx="67381" cy="99814"/>
            </a:xfrm>
            <a:custGeom>
              <a:avLst/>
              <a:gdLst/>
              <a:ahLst/>
              <a:cxnLst/>
              <a:rect l="l" t="t" r="r" b="b"/>
              <a:pathLst>
                <a:path w="3671" h="5438" extrusionOk="0">
                  <a:moveTo>
                    <a:pt x="3670" y="1"/>
                  </a:moveTo>
                  <a:lnTo>
                    <a:pt x="1" y="2135"/>
                  </a:lnTo>
                  <a:lnTo>
                    <a:pt x="1" y="5438"/>
                  </a:lnTo>
                  <a:lnTo>
                    <a:pt x="368" y="4937"/>
                  </a:lnTo>
                  <a:lnTo>
                    <a:pt x="735" y="5004"/>
                  </a:lnTo>
                  <a:lnTo>
                    <a:pt x="1102" y="4504"/>
                  </a:lnTo>
                  <a:lnTo>
                    <a:pt x="1468" y="4570"/>
                  </a:lnTo>
                  <a:lnTo>
                    <a:pt x="1835" y="4070"/>
                  </a:lnTo>
                  <a:lnTo>
                    <a:pt x="2202" y="4170"/>
                  </a:lnTo>
                  <a:lnTo>
                    <a:pt x="2569" y="3670"/>
                  </a:lnTo>
                  <a:lnTo>
                    <a:pt x="2936" y="3737"/>
                  </a:lnTo>
                  <a:lnTo>
                    <a:pt x="3303" y="3236"/>
                  </a:lnTo>
                  <a:lnTo>
                    <a:pt x="3670" y="3303"/>
                  </a:lnTo>
                  <a:lnTo>
                    <a:pt x="36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599472" y="2346644"/>
              <a:ext cx="253501" cy="310438"/>
            </a:xfrm>
            <a:custGeom>
              <a:avLst/>
              <a:gdLst/>
              <a:ahLst/>
              <a:cxnLst/>
              <a:rect l="l" t="t" r="r" b="b"/>
              <a:pathLst>
                <a:path w="13811" h="16913" extrusionOk="0">
                  <a:moveTo>
                    <a:pt x="1" y="1"/>
                  </a:moveTo>
                  <a:lnTo>
                    <a:pt x="1" y="16913"/>
                  </a:lnTo>
                  <a:lnTo>
                    <a:pt x="13811" y="8974"/>
                  </a:lnTo>
                  <a:lnTo>
                    <a:pt x="368" y="16246"/>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688880" y="2529111"/>
              <a:ext cx="3689" cy="44089"/>
            </a:xfrm>
            <a:custGeom>
              <a:avLst/>
              <a:gdLst/>
              <a:ahLst/>
              <a:cxnLst/>
              <a:rect l="l" t="t" r="r" b="b"/>
              <a:pathLst>
                <a:path w="201" h="2402" extrusionOk="0">
                  <a:moveTo>
                    <a:pt x="100" y="0"/>
                  </a:moveTo>
                  <a:cubicBezTo>
                    <a:pt x="33" y="0"/>
                    <a:pt x="0" y="33"/>
                    <a:pt x="0" y="100"/>
                  </a:cubicBezTo>
                  <a:lnTo>
                    <a:pt x="0" y="2302"/>
                  </a:lnTo>
                  <a:cubicBezTo>
                    <a:pt x="0" y="2368"/>
                    <a:pt x="33" y="2402"/>
                    <a:pt x="100" y="2402"/>
                  </a:cubicBezTo>
                  <a:cubicBezTo>
                    <a:pt x="134" y="2402"/>
                    <a:pt x="200" y="2368"/>
                    <a:pt x="200" y="2335"/>
                  </a:cubicBezTo>
                  <a:lnTo>
                    <a:pt x="200" y="100"/>
                  </a:lnTo>
                  <a:cubicBezTo>
                    <a:pt x="200" y="33"/>
                    <a:pt x="167"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683355" y="2527275"/>
              <a:ext cx="14721" cy="17768"/>
            </a:xfrm>
            <a:custGeom>
              <a:avLst/>
              <a:gdLst/>
              <a:ahLst/>
              <a:cxnLst/>
              <a:rect l="l" t="t" r="r" b="b"/>
              <a:pathLst>
                <a:path w="802" h="968" extrusionOk="0">
                  <a:moveTo>
                    <a:pt x="368" y="0"/>
                  </a:moveTo>
                  <a:lnTo>
                    <a:pt x="34" y="834"/>
                  </a:lnTo>
                  <a:cubicBezTo>
                    <a:pt x="1" y="867"/>
                    <a:pt x="34" y="934"/>
                    <a:pt x="68" y="967"/>
                  </a:cubicBezTo>
                  <a:lnTo>
                    <a:pt x="101" y="967"/>
                  </a:lnTo>
                  <a:cubicBezTo>
                    <a:pt x="168" y="967"/>
                    <a:pt x="201" y="934"/>
                    <a:pt x="201" y="901"/>
                  </a:cubicBezTo>
                  <a:lnTo>
                    <a:pt x="435" y="400"/>
                  </a:lnTo>
                  <a:lnTo>
                    <a:pt x="635" y="600"/>
                  </a:lnTo>
                  <a:cubicBezTo>
                    <a:pt x="651" y="617"/>
                    <a:pt x="676" y="625"/>
                    <a:pt x="701" y="625"/>
                  </a:cubicBezTo>
                  <a:cubicBezTo>
                    <a:pt x="726" y="625"/>
                    <a:pt x="751" y="617"/>
                    <a:pt x="768" y="600"/>
                  </a:cubicBezTo>
                  <a:cubicBezTo>
                    <a:pt x="801" y="567"/>
                    <a:pt x="801" y="500"/>
                    <a:pt x="768" y="467"/>
                  </a:cubicBezTo>
                  <a:lnTo>
                    <a:pt x="3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705399" y="2519309"/>
              <a:ext cx="3689" cy="44107"/>
            </a:xfrm>
            <a:custGeom>
              <a:avLst/>
              <a:gdLst/>
              <a:ahLst/>
              <a:cxnLst/>
              <a:rect l="l" t="t" r="r" b="b"/>
              <a:pathLst>
                <a:path w="201" h="2403" extrusionOk="0">
                  <a:moveTo>
                    <a:pt x="101" y="0"/>
                  </a:moveTo>
                  <a:cubicBezTo>
                    <a:pt x="51" y="0"/>
                    <a:pt x="1" y="34"/>
                    <a:pt x="1" y="100"/>
                  </a:cubicBezTo>
                  <a:lnTo>
                    <a:pt x="1" y="2302"/>
                  </a:lnTo>
                  <a:cubicBezTo>
                    <a:pt x="1" y="2369"/>
                    <a:pt x="67" y="2402"/>
                    <a:pt x="101" y="2402"/>
                  </a:cubicBezTo>
                  <a:cubicBezTo>
                    <a:pt x="168" y="2402"/>
                    <a:pt x="201" y="2369"/>
                    <a:pt x="201" y="2302"/>
                  </a:cubicBezTo>
                  <a:lnTo>
                    <a:pt x="201" y="100"/>
                  </a:lnTo>
                  <a:cubicBezTo>
                    <a:pt x="201" y="34"/>
                    <a:pt x="151" y="0"/>
                    <a:pt x="1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6699893" y="2518079"/>
              <a:ext cx="14721" cy="17162"/>
            </a:xfrm>
            <a:custGeom>
              <a:avLst/>
              <a:gdLst/>
              <a:ahLst/>
              <a:cxnLst/>
              <a:rect l="l" t="t" r="r" b="b"/>
              <a:pathLst>
                <a:path w="802" h="935" extrusionOk="0">
                  <a:moveTo>
                    <a:pt x="367" y="1"/>
                  </a:moveTo>
                  <a:lnTo>
                    <a:pt x="34" y="801"/>
                  </a:lnTo>
                  <a:cubicBezTo>
                    <a:pt x="1" y="868"/>
                    <a:pt x="34" y="901"/>
                    <a:pt x="101" y="935"/>
                  </a:cubicBezTo>
                  <a:lnTo>
                    <a:pt x="134" y="935"/>
                  </a:lnTo>
                  <a:cubicBezTo>
                    <a:pt x="167" y="935"/>
                    <a:pt x="201" y="935"/>
                    <a:pt x="234" y="901"/>
                  </a:cubicBezTo>
                  <a:lnTo>
                    <a:pt x="468" y="368"/>
                  </a:lnTo>
                  <a:lnTo>
                    <a:pt x="634" y="601"/>
                  </a:lnTo>
                  <a:cubicBezTo>
                    <a:pt x="651" y="618"/>
                    <a:pt x="676" y="626"/>
                    <a:pt x="701" y="626"/>
                  </a:cubicBezTo>
                  <a:cubicBezTo>
                    <a:pt x="726" y="626"/>
                    <a:pt x="751" y="618"/>
                    <a:pt x="768" y="601"/>
                  </a:cubicBezTo>
                  <a:cubicBezTo>
                    <a:pt x="801" y="534"/>
                    <a:pt x="801" y="501"/>
                    <a:pt x="768" y="434"/>
                  </a:cubicBezTo>
                  <a:lnTo>
                    <a:pt x="3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6638055" y="2566445"/>
              <a:ext cx="12261" cy="34305"/>
            </a:xfrm>
            <a:custGeom>
              <a:avLst/>
              <a:gdLst/>
              <a:ahLst/>
              <a:cxnLst/>
              <a:rect l="l" t="t" r="r" b="b"/>
              <a:pathLst>
                <a:path w="668" h="1869" extrusionOk="0">
                  <a:moveTo>
                    <a:pt x="568" y="1"/>
                  </a:moveTo>
                  <a:cubicBezTo>
                    <a:pt x="501" y="1"/>
                    <a:pt x="467" y="34"/>
                    <a:pt x="467" y="101"/>
                  </a:cubicBezTo>
                  <a:lnTo>
                    <a:pt x="467" y="1202"/>
                  </a:lnTo>
                  <a:cubicBezTo>
                    <a:pt x="467" y="1369"/>
                    <a:pt x="401" y="1535"/>
                    <a:pt x="267" y="1669"/>
                  </a:cubicBezTo>
                  <a:lnTo>
                    <a:pt x="201" y="1669"/>
                  </a:lnTo>
                  <a:cubicBezTo>
                    <a:pt x="201" y="1635"/>
                    <a:pt x="201" y="1602"/>
                    <a:pt x="201" y="1602"/>
                  </a:cubicBezTo>
                  <a:lnTo>
                    <a:pt x="201" y="1335"/>
                  </a:lnTo>
                  <a:cubicBezTo>
                    <a:pt x="201" y="1268"/>
                    <a:pt x="167" y="1235"/>
                    <a:pt x="101" y="1235"/>
                  </a:cubicBezTo>
                  <a:cubicBezTo>
                    <a:pt x="67" y="1235"/>
                    <a:pt x="0" y="1268"/>
                    <a:pt x="34" y="1335"/>
                  </a:cubicBezTo>
                  <a:lnTo>
                    <a:pt x="34" y="1602"/>
                  </a:lnTo>
                  <a:cubicBezTo>
                    <a:pt x="0" y="1702"/>
                    <a:pt x="67" y="1769"/>
                    <a:pt x="134" y="1836"/>
                  </a:cubicBezTo>
                  <a:cubicBezTo>
                    <a:pt x="167" y="1836"/>
                    <a:pt x="201" y="1869"/>
                    <a:pt x="234" y="1869"/>
                  </a:cubicBezTo>
                  <a:cubicBezTo>
                    <a:pt x="301" y="1869"/>
                    <a:pt x="334" y="1836"/>
                    <a:pt x="367" y="1836"/>
                  </a:cubicBezTo>
                  <a:cubicBezTo>
                    <a:pt x="568" y="1669"/>
                    <a:pt x="668" y="1469"/>
                    <a:pt x="668" y="1202"/>
                  </a:cubicBezTo>
                  <a:lnTo>
                    <a:pt x="668" y="101"/>
                  </a:lnTo>
                  <a:cubicBezTo>
                    <a:pt x="668" y="34"/>
                    <a:pt x="601"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6623352" y="2537040"/>
              <a:ext cx="49999" cy="47191"/>
            </a:xfrm>
            <a:custGeom>
              <a:avLst/>
              <a:gdLst/>
              <a:ahLst/>
              <a:cxnLst/>
              <a:rect l="l" t="t" r="r" b="b"/>
              <a:pathLst>
                <a:path w="2724" h="2571" extrusionOk="0">
                  <a:moveTo>
                    <a:pt x="1869" y="235"/>
                  </a:moveTo>
                  <a:cubicBezTo>
                    <a:pt x="1936" y="235"/>
                    <a:pt x="2036" y="235"/>
                    <a:pt x="2136" y="302"/>
                  </a:cubicBezTo>
                  <a:cubicBezTo>
                    <a:pt x="2336" y="435"/>
                    <a:pt x="2436" y="669"/>
                    <a:pt x="2436" y="936"/>
                  </a:cubicBezTo>
                  <a:lnTo>
                    <a:pt x="201" y="2203"/>
                  </a:lnTo>
                  <a:cubicBezTo>
                    <a:pt x="301" y="1469"/>
                    <a:pt x="735" y="802"/>
                    <a:pt x="1369" y="369"/>
                  </a:cubicBezTo>
                  <a:cubicBezTo>
                    <a:pt x="1502" y="269"/>
                    <a:pt x="1669" y="235"/>
                    <a:pt x="1869" y="235"/>
                  </a:cubicBezTo>
                  <a:close/>
                  <a:moveTo>
                    <a:pt x="1810" y="1"/>
                  </a:moveTo>
                  <a:cubicBezTo>
                    <a:pt x="1626" y="1"/>
                    <a:pt x="1436" y="63"/>
                    <a:pt x="1268" y="202"/>
                  </a:cubicBezTo>
                  <a:cubicBezTo>
                    <a:pt x="501" y="669"/>
                    <a:pt x="34" y="1503"/>
                    <a:pt x="1" y="2370"/>
                  </a:cubicBezTo>
                  <a:lnTo>
                    <a:pt x="1" y="2570"/>
                  </a:lnTo>
                  <a:lnTo>
                    <a:pt x="2603" y="1069"/>
                  </a:lnTo>
                  <a:lnTo>
                    <a:pt x="2603" y="969"/>
                  </a:lnTo>
                  <a:cubicBezTo>
                    <a:pt x="2723" y="416"/>
                    <a:pt x="2288" y="1"/>
                    <a:pt x="1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398045" y="2035618"/>
              <a:ext cx="403498" cy="233292"/>
            </a:xfrm>
            <a:custGeom>
              <a:avLst/>
              <a:gdLst/>
              <a:ahLst/>
              <a:cxnLst/>
              <a:rect l="l" t="t" r="r" b="b"/>
              <a:pathLst>
                <a:path w="21983" h="12710" extrusionOk="0">
                  <a:moveTo>
                    <a:pt x="3670" y="0"/>
                  </a:moveTo>
                  <a:lnTo>
                    <a:pt x="0" y="2135"/>
                  </a:lnTo>
                  <a:lnTo>
                    <a:pt x="18314" y="12709"/>
                  </a:lnTo>
                  <a:lnTo>
                    <a:pt x="21983" y="10574"/>
                  </a:lnTo>
                  <a:lnTo>
                    <a:pt x="367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734180" y="2229704"/>
              <a:ext cx="67363" cy="97979"/>
            </a:xfrm>
            <a:custGeom>
              <a:avLst/>
              <a:gdLst/>
              <a:ahLst/>
              <a:cxnLst/>
              <a:rect l="l" t="t" r="r" b="b"/>
              <a:pathLst>
                <a:path w="3670" h="5338" extrusionOk="0">
                  <a:moveTo>
                    <a:pt x="3670" y="0"/>
                  </a:moveTo>
                  <a:lnTo>
                    <a:pt x="1" y="2135"/>
                  </a:lnTo>
                  <a:lnTo>
                    <a:pt x="1" y="5338"/>
                  </a:lnTo>
                  <a:lnTo>
                    <a:pt x="334" y="4837"/>
                  </a:lnTo>
                  <a:lnTo>
                    <a:pt x="734" y="4937"/>
                  </a:lnTo>
                  <a:lnTo>
                    <a:pt x="1068" y="4404"/>
                  </a:lnTo>
                  <a:lnTo>
                    <a:pt x="1468" y="4504"/>
                  </a:lnTo>
                  <a:lnTo>
                    <a:pt x="1802" y="4003"/>
                  </a:lnTo>
                  <a:lnTo>
                    <a:pt x="2202" y="4070"/>
                  </a:lnTo>
                  <a:lnTo>
                    <a:pt x="2536" y="3570"/>
                  </a:lnTo>
                  <a:lnTo>
                    <a:pt x="2936" y="3636"/>
                  </a:lnTo>
                  <a:lnTo>
                    <a:pt x="3270" y="3136"/>
                  </a:lnTo>
                  <a:lnTo>
                    <a:pt x="3670" y="3236"/>
                  </a:lnTo>
                  <a:lnTo>
                    <a:pt x="367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734180" y="2229704"/>
              <a:ext cx="67363" cy="97979"/>
            </a:xfrm>
            <a:custGeom>
              <a:avLst/>
              <a:gdLst/>
              <a:ahLst/>
              <a:cxnLst/>
              <a:rect l="l" t="t" r="r" b="b"/>
              <a:pathLst>
                <a:path w="3670" h="5338" extrusionOk="0">
                  <a:moveTo>
                    <a:pt x="3670" y="0"/>
                  </a:moveTo>
                  <a:lnTo>
                    <a:pt x="1" y="2135"/>
                  </a:lnTo>
                  <a:lnTo>
                    <a:pt x="1" y="5338"/>
                  </a:lnTo>
                  <a:lnTo>
                    <a:pt x="334" y="4837"/>
                  </a:lnTo>
                  <a:lnTo>
                    <a:pt x="734" y="4937"/>
                  </a:lnTo>
                  <a:lnTo>
                    <a:pt x="1068" y="4404"/>
                  </a:lnTo>
                  <a:lnTo>
                    <a:pt x="1468" y="4504"/>
                  </a:lnTo>
                  <a:lnTo>
                    <a:pt x="1802" y="4003"/>
                  </a:lnTo>
                  <a:lnTo>
                    <a:pt x="2202" y="4070"/>
                  </a:lnTo>
                  <a:lnTo>
                    <a:pt x="2536" y="3570"/>
                  </a:lnTo>
                  <a:lnTo>
                    <a:pt x="2936" y="3636"/>
                  </a:lnTo>
                  <a:lnTo>
                    <a:pt x="3270" y="3136"/>
                  </a:lnTo>
                  <a:lnTo>
                    <a:pt x="3670" y="3236"/>
                  </a:lnTo>
                  <a:lnTo>
                    <a:pt x="3670"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398045" y="2035618"/>
              <a:ext cx="403498" cy="194104"/>
            </a:xfrm>
            <a:custGeom>
              <a:avLst/>
              <a:gdLst/>
              <a:ahLst/>
              <a:cxnLst/>
              <a:rect l="l" t="t" r="r" b="b"/>
              <a:pathLst>
                <a:path w="21983" h="10575" extrusionOk="0">
                  <a:moveTo>
                    <a:pt x="3670" y="0"/>
                  </a:moveTo>
                  <a:lnTo>
                    <a:pt x="0" y="2135"/>
                  </a:lnTo>
                  <a:lnTo>
                    <a:pt x="3670" y="267"/>
                  </a:lnTo>
                  <a:lnTo>
                    <a:pt x="21983" y="10574"/>
                  </a:lnTo>
                  <a:lnTo>
                    <a:pt x="21983" y="10574"/>
                  </a:lnTo>
                  <a:lnTo>
                    <a:pt x="3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567039" y="1680504"/>
              <a:ext cx="63692" cy="46548"/>
            </a:xfrm>
            <a:custGeom>
              <a:avLst/>
              <a:gdLst/>
              <a:ahLst/>
              <a:cxnLst/>
              <a:rect l="l" t="t" r="r" b="b"/>
              <a:pathLst>
                <a:path w="3470" h="2536" extrusionOk="0">
                  <a:moveTo>
                    <a:pt x="0" y="0"/>
                  </a:moveTo>
                  <a:lnTo>
                    <a:pt x="0" y="2535"/>
                  </a:lnTo>
                  <a:lnTo>
                    <a:pt x="3469" y="2535"/>
                  </a:lnTo>
                  <a:lnTo>
                    <a:pt x="346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630713" y="1657836"/>
              <a:ext cx="39812" cy="69217"/>
            </a:xfrm>
            <a:custGeom>
              <a:avLst/>
              <a:gdLst/>
              <a:ahLst/>
              <a:cxnLst/>
              <a:rect l="l" t="t" r="r" b="b"/>
              <a:pathLst>
                <a:path w="2169" h="3771" extrusionOk="0">
                  <a:moveTo>
                    <a:pt x="2168" y="1"/>
                  </a:moveTo>
                  <a:lnTo>
                    <a:pt x="0" y="1268"/>
                  </a:lnTo>
                  <a:lnTo>
                    <a:pt x="0" y="3770"/>
                  </a:lnTo>
                  <a:lnTo>
                    <a:pt x="2168" y="1502"/>
                  </a:lnTo>
                  <a:lnTo>
                    <a:pt x="21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527227" y="1657836"/>
              <a:ext cx="39830" cy="69217"/>
            </a:xfrm>
            <a:custGeom>
              <a:avLst/>
              <a:gdLst/>
              <a:ahLst/>
              <a:cxnLst/>
              <a:rect l="l" t="t" r="r" b="b"/>
              <a:pathLst>
                <a:path w="2170" h="3771" extrusionOk="0">
                  <a:moveTo>
                    <a:pt x="1" y="1"/>
                  </a:moveTo>
                  <a:lnTo>
                    <a:pt x="1" y="1502"/>
                  </a:lnTo>
                  <a:lnTo>
                    <a:pt x="2169" y="3770"/>
                  </a:lnTo>
                  <a:lnTo>
                    <a:pt x="2169" y="1268"/>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595196" y="1699960"/>
              <a:ext cx="7984" cy="649767"/>
            </a:xfrm>
            <a:custGeom>
              <a:avLst/>
              <a:gdLst/>
              <a:ahLst/>
              <a:cxnLst/>
              <a:rect l="l" t="t" r="r" b="b"/>
              <a:pathLst>
                <a:path w="435" h="35400" extrusionOk="0">
                  <a:moveTo>
                    <a:pt x="161" y="1"/>
                  </a:moveTo>
                  <a:cubicBezTo>
                    <a:pt x="76" y="1"/>
                    <a:pt x="0" y="88"/>
                    <a:pt x="0" y="174"/>
                  </a:cubicBezTo>
                  <a:lnTo>
                    <a:pt x="67" y="35199"/>
                  </a:lnTo>
                  <a:cubicBezTo>
                    <a:pt x="67" y="35299"/>
                    <a:pt x="134" y="35399"/>
                    <a:pt x="234" y="35399"/>
                  </a:cubicBezTo>
                  <a:cubicBezTo>
                    <a:pt x="367" y="35399"/>
                    <a:pt x="434" y="35299"/>
                    <a:pt x="434" y="35199"/>
                  </a:cubicBezTo>
                  <a:lnTo>
                    <a:pt x="401" y="174"/>
                  </a:lnTo>
                  <a:cubicBezTo>
                    <a:pt x="401" y="88"/>
                    <a:pt x="326" y="1"/>
                    <a:pt x="241" y="1"/>
                  </a:cubicBezTo>
                  <a:cubicBezTo>
                    <a:pt x="227" y="1"/>
                    <a:pt x="214" y="3"/>
                    <a:pt x="201" y="7"/>
                  </a:cubicBezTo>
                  <a:cubicBezTo>
                    <a:pt x="187" y="3"/>
                    <a:pt x="174" y="1"/>
                    <a:pt x="16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648756" y="1688507"/>
              <a:ext cx="291165" cy="467135"/>
            </a:xfrm>
            <a:custGeom>
              <a:avLst/>
              <a:gdLst/>
              <a:ahLst/>
              <a:cxnLst/>
              <a:rect l="l" t="t" r="r" b="b"/>
              <a:pathLst>
                <a:path w="15863" h="25450" extrusionOk="0">
                  <a:moveTo>
                    <a:pt x="291" y="0"/>
                  </a:moveTo>
                  <a:cubicBezTo>
                    <a:pt x="147" y="0"/>
                    <a:pt x="1" y="157"/>
                    <a:pt x="118" y="298"/>
                  </a:cubicBezTo>
                  <a:lnTo>
                    <a:pt x="15496" y="25382"/>
                  </a:lnTo>
                  <a:cubicBezTo>
                    <a:pt x="15529" y="25416"/>
                    <a:pt x="15596" y="25449"/>
                    <a:pt x="15662" y="25449"/>
                  </a:cubicBezTo>
                  <a:lnTo>
                    <a:pt x="15762" y="25449"/>
                  </a:lnTo>
                  <a:cubicBezTo>
                    <a:pt x="15829" y="25382"/>
                    <a:pt x="15863" y="25282"/>
                    <a:pt x="15829" y="25182"/>
                  </a:cubicBezTo>
                  <a:lnTo>
                    <a:pt x="452" y="98"/>
                  </a:lnTo>
                  <a:cubicBezTo>
                    <a:pt x="412" y="28"/>
                    <a:pt x="352" y="0"/>
                    <a:pt x="2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258455" y="1688727"/>
              <a:ext cx="291092" cy="466914"/>
            </a:xfrm>
            <a:custGeom>
              <a:avLst/>
              <a:gdLst/>
              <a:ahLst/>
              <a:cxnLst/>
              <a:rect l="l" t="t" r="r" b="b"/>
              <a:pathLst>
                <a:path w="15859" h="25438" extrusionOk="0">
                  <a:moveTo>
                    <a:pt x="15584" y="0"/>
                  </a:moveTo>
                  <a:cubicBezTo>
                    <a:pt x="15519" y="0"/>
                    <a:pt x="15453" y="35"/>
                    <a:pt x="15411" y="119"/>
                  </a:cubicBezTo>
                  <a:lnTo>
                    <a:pt x="67" y="25170"/>
                  </a:lnTo>
                  <a:cubicBezTo>
                    <a:pt x="0" y="25270"/>
                    <a:pt x="33" y="25370"/>
                    <a:pt x="100" y="25404"/>
                  </a:cubicBezTo>
                  <a:cubicBezTo>
                    <a:pt x="133" y="25437"/>
                    <a:pt x="167" y="25437"/>
                    <a:pt x="200" y="25437"/>
                  </a:cubicBezTo>
                  <a:cubicBezTo>
                    <a:pt x="267" y="25437"/>
                    <a:pt x="334" y="25437"/>
                    <a:pt x="367" y="25370"/>
                  </a:cubicBezTo>
                  <a:lnTo>
                    <a:pt x="15745" y="319"/>
                  </a:lnTo>
                  <a:cubicBezTo>
                    <a:pt x="15859" y="160"/>
                    <a:pt x="15723" y="0"/>
                    <a:pt x="1558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909286" y="1368854"/>
              <a:ext cx="63086" cy="155522"/>
            </a:xfrm>
            <a:custGeom>
              <a:avLst/>
              <a:gdLst/>
              <a:ahLst/>
              <a:cxnLst/>
              <a:rect l="l" t="t" r="r" b="b"/>
              <a:pathLst>
                <a:path w="3437" h="8473" extrusionOk="0">
                  <a:moveTo>
                    <a:pt x="1" y="0"/>
                  </a:moveTo>
                  <a:cubicBezTo>
                    <a:pt x="1" y="0"/>
                    <a:pt x="401" y="8473"/>
                    <a:pt x="1702" y="8473"/>
                  </a:cubicBezTo>
                  <a:cubicBezTo>
                    <a:pt x="3003" y="8473"/>
                    <a:pt x="3436" y="0"/>
                    <a:pt x="343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906221" y="1350481"/>
              <a:ext cx="69217" cy="36747"/>
            </a:xfrm>
            <a:custGeom>
              <a:avLst/>
              <a:gdLst/>
              <a:ahLst/>
              <a:cxnLst/>
              <a:rect l="l" t="t" r="r" b="b"/>
              <a:pathLst>
                <a:path w="3771" h="2002" extrusionOk="0">
                  <a:moveTo>
                    <a:pt x="1886" y="0"/>
                  </a:moveTo>
                  <a:cubicBezTo>
                    <a:pt x="1469" y="0"/>
                    <a:pt x="1052" y="101"/>
                    <a:pt x="668" y="301"/>
                  </a:cubicBezTo>
                  <a:cubicBezTo>
                    <a:pt x="1" y="701"/>
                    <a:pt x="1" y="1301"/>
                    <a:pt x="668" y="1702"/>
                  </a:cubicBezTo>
                  <a:cubicBezTo>
                    <a:pt x="1052" y="1902"/>
                    <a:pt x="1469" y="2002"/>
                    <a:pt x="1886" y="2002"/>
                  </a:cubicBezTo>
                  <a:cubicBezTo>
                    <a:pt x="2303" y="2002"/>
                    <a:pt x="2720" y="1902"/>
                    <a:pt x="3103" y="1702"/>
                  </a:cubicBezTo>
                  <a:cubicBezTo>
                    <a:pt x="3770" y="1301"/>
                    <a:pt x="3770" y="701"/>
                    <a:pt x="3103" y="301"/>
                  </a:cubicBezTo>
                  <a:cubicBezTo>
                    <a:pt x="2720" y="101"/>
                    <a:pt x="2303" y="0"/>
                    <a:pt x="18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227215" y="1368854"/>
              <a:ext cx="63086" cy="155522"/>
            </a:xfrm>
            <a:custGeom>
              <a:avLst/>
              <a:gdLst/>
              <a:ahLst/>
              <a:cxnLst/>
              <a:rect l="l" t="t" r="r" b="b"/>
              <a:pathLst>
                <a:path w="3437" h="8473" extrusionOk="0">
                  <a:moveTo>
                    <a:pt x="1" y="0"/>
                  </a:moveTo>
                  <a:cubicBezTo>
                    <a:pt x="1" y="0"/>
                    <a:pt x="434" y="8473"/>
                    <a:pt x="1735" y="8473"/>
                  </a:cubicBezTo>
                  <a:cubicBezTo>
                    <a:pt x="3036" y="8473"/>
                    <a:pt x="3437" y="0"/>
                    <a:pt x="34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224168" y="1350481"/>
              <a:ext cx="69198" cy="36747"/>
            </a:xfrm>
            <a:custGeom>
              <a:avLst/>
              <a:gdLst/>
              <a:ahLst/>
              <a:cxnLst/>
              <a:rect l="l" t="t" r="r" b="b"/>
              <a:pathLst>
                <a:path w="3770" h="2002" extrusionOk="0">
                  <a:moveTo>
                    <a:pt x="1885" y="0"/>
                  </a:moveTo>
                  <a:cubicBezTo>
                    <a:pt x="1468" y="0"/>
                    <a:pt x="1051" y="101"/>
                    <a:pt x="667" y="301"/>
                  </a:cubicBezTo>
                  <a:cubicBezTo>
                    <a:pt x="0" y="701"/>
                    <a:pt x="0" y="1301"/>
                    <a:pt x="667" y="1702"/>
                  </a:cubicBezTo>
                  <a:cubicBezTo>
                    <a:pt x="1051" y="1902"/>
                    <a:pt x="1468" y="2002"/>
                    <a:pt x="1885" y="2002"/>
                  </a:cubicBezTo>
                  <a:cubicBezTo>
                    <a:pt x="2302" y="2002"/>
                    <a:pt x="2719" y="1902"/>
                    <a:pt x="3102" y="1702"/>
                  </a:cubicBezTo>
                  <a:cubicBezTo>
                    <a:pt x="3769" y="1301"/>
                    <a:pt x="3769" y="701"/>
                    <a:pt x="3102" y="301"/>
                  </a:cubicBezTo>
                  <a:cubicBezTo>
                    <a:pt x="2719" y="101"/>
                    <a:pt x="2302" y="0"/>
                    <a:pt x="1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264567" y="1423332"/>
              <a:ext cx="668618" cy="413924"/>
            </a:xfrm>
            <a:custGeom>
              <a:avLst/>
              <a:gdLst/>
              <a:ahLst/>
              <a:cxnLst/>
              <a:rect l="l" t="t" r="r" b="b"/>
              <a:pathLst>
                <a:path w="36427" h="22551" extrusionOk="0">
                  <a:moveTo>
                    <a:pt x="1302" y="1"/>
                  </a:moveTo>
                  <a:lnTo>
                    <a:pt x="1" y="768"/>
                  </a:lnTo>
                  <a:lnTo>
                    <a:pt x="13010" y="11276"/>
                  </a:lnTo>
                  <a:lnTo>
                    <a:pt x="1" y="21783"/>
                  </a:lnTo>
                  <a:lnTo>
                    <a:pt x="1302" y="22550"/>
                  </a:lnTo>
                  <a:lnTo>
                    <a:pt x="18214" y="14278"/>
                  </a:lnTo>
                  <a:lnTo>
                    <a:pt x="35126" y="22550"/>
                  </a:lnTo>
                  <a:lnTo>
                    <a:pt x="36427" y="21783"/>
                  </a:lnTo>
                  <a:lnTo>
                    <a:pt x="23417" y="11276"/>
                  </a:lnTo>
                  <a:lnTo>
                    <a:pt x="36427" y="768"/>
                  </a:lnTo>
                  <a:lnTo>
                    <a:pt x="35126" y="1"/>
                  </a:lnTo>
                  <a:lnTo>
                    <a:pt x="18214" y="8274"/>
                  </a:lnTo>
                  <a:lnTo>
                    <a:pt x="1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264567" y="1395781"/>
              <a:ext cx="668618" cy="413924"/>
            </a:xfrm>
            <a:custGeom>
              <a:avLst/>
              <a:gdLst/>
              <a:ahLst/>
              <a:cxnLst/>
              <a:rect l="l" t="t" r="r" b="b"/>
              <a:pathLst>
                <a:path w="36427" h="22551" extrusionOk="0">
                  <a:moveTo>
                    <a:pt x="1302" y="1"/>
                  </a:moveTo>
                  <a:lnTo>
                    <a:pt x="1" y="768"/>
                  </a:lnTo>
                  <a:lnTo>
                    <a:pt x="13010" y="9775"/>
                  </a:lnTo>
                  <a:lnTo>
                    <a:pt x="1" y="21783"/>
                  </a:lnTo>
                  <a:lnTo>
                    <a:pt x="1302" y="22550"/>
                  </a:lnTo>
                  <a:lnTo>
                    <a:pt x="18214" y="12777"/>
                  </a:lnTo>
                  <a:lnTo>
                    <a:pt x="35126" y="22550"/>
                  </a:lnTo>
                  <a:lnTo>
                    <a:pt x="36427" y="21783"/>
                  </a:lnTo>
                  <a:lnTo>
                    <a:pt x="23417" y="9775"/>
                  </a:lnTo>
                  <a:lnTo>
                    <a:pt x="36427" y="768"/>
                  </a:lnTo>
                  <a:lnTo>
                    <a:pt x="35126" y="1"/>
                  </a:lnTo>
                  <a:lnTo>
                    <a:pt x="18214" y="6772"/>
                  </a:lnTo>
                  <a:lnTo>
                    <a:pt x="13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909286" y="1795608"/>
              <a:ext cx="23898" cy="41647"/>
            </a:xfrm>
            <a:custGeom>
              <a:avLst/>
              <a:gdLst/>
              <a:ahLst/>
              <a:cxnLst/>
              <a:rect l="l" t="t" r="r" b="b"/>
              <a:pathLst>
                <a:path w="1302" h="2269" extrusionOk="0">
                  <a:moveTo>
                    <a:pt x="1302" y="0"/>
                  </a:moveTo>
                  <a:lnTo>
                    <a:pt x="1" y="767"/>
                  </a:lnTo>
                  <a:lnTo>
                    <a:pt x="1" y="2268"/>
                  </a:lnTo>
                  <a:lnTo>
                    <a:pt x="1302" y="1501"/>
                  </a:lnTo>
                  <a:lnTo>
                    <a:pt x="13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598867" y="1630285"/>
              <a:ext cx="310438" cy="206971"/>
            </a:xfrm>
            <a:custGeom>
              <a:avLst/>
              <a:gdLst/>
              <a:ahLst/>
              <a:cxnLst/>
              <a:rect l="l" t="t" r="r" b="b"/>
              <a:pathLst>
                <a:path w="16913" h="11276" extrusionOk="0">
                  <a:moveTo>
                    <a:pt x="1" y="1"/>
                  </a:moveTo>
                  <a:lnTo>
                    <a:pt x="1" y="3003"/>
                  </a:lnTo>
                  <a:lnTo>
                    <a:pt x="16913" y="11275"/>
                  </a:lnTo>
                  <a:lnTo>
                    <a:pt x="16913" y="977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264567" y="1409878"/>
              <a:ext cx="238799" cy="194710"/>
            </a:xfrm>
            <a:custGeom>
              <a:avLst/>
              <a:gdLst/>
              <a:ahLst/>
              <a:cxnLst/>
              <a:rect l="l" t="t" r="r" b="b"/>
              <a:pathLst>
                <a:path w="13010" h="10608" extrusionOk="0">
                  <a:moveTo>
                    <a:pt x="1" y="0"/>
                  </a:moveTo>
                  <a:lnTo>
                    <a:pt x="1" y="1501"/>
                  </a:lnTo>
                  <a:lnTo>
                    <a:pt x="10975" y="10608"/>
                  </a:lnTo>
                  <a:lnTo>
                    <a:pt x="13010" y="9007"/>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694386" y="1409878"/>
              <a:ext cx="238799" cy="194710"/>
            </a:xfrm>
            <a:custGeom>
              <a:avLst/>
              <a:gdLst/>
              <a:ahLst/>
              <a:cxnLst/>
              <a:rect l="l" t="t" r="r" b="b"/>
              <a:pathLst>
                <a:path w="13010" h="10608" extrusionOk="0">
                  <a:moveTo>
                    <a:pt x="13010" y="0"/>
                  </a:moveTo>
                  <a:lnTo>
                    <a:pt x="0" y="9007"/>
                  </a:lnTo>
                  <a:lnTo>
                    <a:pt x="2035" y="10608"/>
                  </a:lnTo>
                  <a:lnTo>
                    <a:pt x="13010" y="1501"/>
                  </a:lnTo>
                  <a:lnTo>
                    <a:pt x="130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551107" y="1550073"/>
              <a:ext cx="95538" cy="50238"/>
            </a:xfrm>
            <a:custGeom>
              <a:avLst/>
              <a:gdLst/>
              <a:ahLst/>
              <a:cxnLst/>
              <a:rect l="l" t="t" r="r" b="b"/>
              <a:pathLst>
                <a:path w="5205" h="2737" extrusionOk="0">
                  <a:moveTo>
                    <a:pt x="234" y="1"/>
                  </a:moveTo>
                  <a:cubicBezTo>
                    <a:pt x="101" y="1"/>
                    <a:pt x="1" y="101"/>
                    <a:pt x="1" y="234"/>
                  </a:cubicBezTo>
                  <a:lnTo>
                    <a:pt x="1" y="2503"/>
                  </a:lnTo>
                  <a:cubicBezTo>
                    <a:pt x="1" y="2636"/>
                    <a:pt x="101" y="2736"/>
                    <a:pt x="234" y="2736"/>
                  </a:cubicBezTo>
                  <a:lnTo>
                    <a:pt x="4938" y="2736"/>
                  </a:lnTo>
                  <a:cubicBezTo>
                    <a:pt x="5104" y="2736"/>
                    <a:pt x="5204" y="2636"/>
                    <a:pt x="5204" y="2503"/>
                  </a:cubicBezTo>
                  <a:lnTo>
                    <a:pt x="5204" y="234"/>
                  </a:lnTo>
                  <a:cubicBezTo>
                    <a:pt x="5204" y="101"/>
                    <a:pt x="5104" y="1"/>
                    <a:pt x="49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264567" y="1795608"/>
              <a:ext cx="23898" cy="41647"/>
            </a:xfrm>
            <a:custGeom>
              <a:avLst/>
              <a:gdLst/>
              <a:ahLst/>
              <a:cxnLst/>
              <a:rect l="l" t="t" r="r" b="b"/>
              <a:pathLst>
                <a:path w="1302" h="2269" extrusionOk="0">
                  <a:moveTo>
                    <a:pt x="1" y="0"/>
                  </a:moveTo>
                  <a:lnTo>
                    <a:pt x="1" y="1501"/>
                  </a:lnTo>
                  <a:lnTo>
                    <a:pt x="1302" y="2268"/>
                  </a:lnTo>
                  <a:lnTo>
                    <a:pt x="1302" y="767"/>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905010" y="1789478"/>
              <a:ext cx="63068" cy="155540"/>
            </a:xfrm>
            <a:custGeom>
              <a:avLst/>
              <a:gdLst/>
              <a:ahLst/>
              <a:cxnLst/>
              <a:rect l="l" t="t" r="r" b="b"/>
              <a:pathLst>
                <a:path w="3436" h="8474" extrusionOk="0">
                  <a:moveTo>
                    <a:pt x="0" y="1"/>
                  </a:moveTo>
                  <a:cubicBezTo>
                    <a:pt x="0" y="1"/>
                    <a:pt x="400" y="8473"/>
                    <a:pt x="1735" y="8473"/>
                  </a:cubicBezTo>
                  <a:cubicBezTo>
                    <a:pt x="3002" y="8473"/>
                    <a:pt x="3436" y="1"/>
                    <a:pt x="34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902550" y="1771104"/>
              <a:ext cx="68593" cy="36306"/>
            </a:xfrm>
            <a:custGeom>
              <a:avLst/>
              <a:gdLst/>
              <a:ahLst/>
              <a:cxnLst/>
              <a:rect l="l" t="t" r="r" b="b"/>
              <a:pathLst>
                <a:path w="3737" h="1978" extrusionOk="0">
                  <a:moveTo>
                    <a:pt x="1852" y="1"/>
                  </a:moveTo>
                  <a:cubicBezTo>
                    <a:pt x="1435" y="1"/>
                    <a:pt x="1018" y="101"/>
                    <a:pt x="635" y="301"/>
                  </a:cubicBezTo>
                  <a:cubicBezTo>
                    <a:pt x="1" y="668"/>
                    <a:pt x="1" y="1302"/>
                    <a:pt x="635" y="1702"/>
                  </a:cubicBezTo>
                  <a:cubicBezTo>
                    <a:pt x="1018" y="1886"/>
                    <a:pt x="1435" y="1977"/>
                    <a:pt x="1852" y="1977"/>
                  </a:cubicBezTo>
                  <a:cubicBezTo>
                    <a:pt x="2269" y="1977"/>
                    <a:pt x="2686" y="1886"/>
                    <a:pt x="3070" y="1702"/>
                  </a:cubicBezTo>
                  <a:cubicBezTo>
                    <a:pt x="3737" y="1302"/>
                    <a:pt x="3737" y="701"/>
                    <a:pt x="3070" y="301"/>
                  </a:cubicBezTo>
                  <a:cubicBezTo>
                    <a:pt x="2686" y="101"/>
                    <a:pt x="2269" y="1"/>
                    <a:pt x="18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6229674" y="1789478"/>
              <a:ext cx="63086" cy="155540"/>
            </a:xfrm>
            <a:custGeom>
              <a:avLst/>
              <a:gdLst/>
              <a:ahLst/>
              <a:cxnLst/>
              <a:rect l="l" t="t" r="r" b="b"/>
              <a:pathLst>
                <a:path w="3437" h="8474" extrusionOk="0">
                  <a:moveTo>
                    <a:pt x="0" y="1"/>
                  </a:moveTo>
                  <a:cubicBezTo>
                    <a:pt x="0" y="1"/>
                    <a:pt x="401" y="8473"/>
                    <a:pt x="1701" y="8473"/>
                  </a:cubicBezTo>
                  <a:cubicBezTo>
                    <a:pt x="3036" y="8473"/>
                    <a:pt x="3436" y="1"/>
                    <a:pt x="34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6226609" y="1771104"/>
              <a:ext cx="69198" cy="36306"/>
            </a:xfrm>
            <a:custGeom>
              <a:avLst/>
              <a:gdLst/>
              <a:ahLst/>
              <a:cxnLst/>
              <a:rect l="l" t="t" r="r" b="b"/>
              <a:pathLst>
                <a:path w="3770" h="1978" extrusionOk="0">
                  <a:moveTo>
                    <a:pt x="1885" y="1"/>
                  </a:moveTo>
                  <a:cubicBezTo>
                    <a:pt x="1468" y="1"/>
                    <a:pt x="1051" y="101"/>
                    <a:pt x="668" y="301"/>
                  </a:cubicBezTo>
                  <a:cubicBezTo>
                    <a:pt x="0" y="701"/>
                    <a:pt x="0" y="1302"/>
                    <a:pt x="668" y="1702"/>
                  </a:cubicBezTo>
                  <a:cubicBezTo>
                    <a:pt x="1051" y="1886"/>
                    <a:pt x="1468" y="1977"/>
                    <a:pt x="1885" y="1977"/>
                  </a:cubicBezTo>
                  <a:cubicBezTo>
                    <a:pt x="2302" y="1977"/>
                    <a:pt x="2719" y="1886"/>
                    <a:pt x="3103" y="1702"/>
                  </a:cubicBezTo>
                  <a:cubicBezTo>
                    <a:pt x="3770" y="1302"/>
                    <a:pt x="3770" y="668"/>
                    <a:pt x="3103" y="301"/>
                  </a:cubicBezTo>
                  <a:cubicBezTo>
                    <a:pt x="2719" y="101"/>
                    <a:pt x="2302" y="1"/>
                    <a:pt x="18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813767" y="1681715"/>
              <a:ext cx="245553" cy="100439"/>
            </a:xfrm>
            <a:custGeom>
              <a:avLst/>
              <a:gdLst/>
              <a:ahLst/>
              <a:cxnLst/>
              <a:rect l="l" t="t" r="r" b="b"/>
              <a:pathLst>
                <a:path w="13378" h="5472" extrusionOk="0">
                  <a:moveTo>
                    <a:pt x="6677" y="1"/>
                  </a:moveTo>
                  <a:cubicBezTo>
                    <a:pt x="4254" y="1"/>
                    <a:pt x="1836" y="534"/>
                    <a:pt x="1" y="1602"/>
                  </a:cubicBezTo>
                  <a:lnTo>
                    <a:pt x="6706" y="5471"/>
                  </a:lnTo>
                  <a:lnTo>
                    <a:pt x="13377" y="1602"/>
                  </a:lnTo>
                  <a:cubicBezTo>
                    <a:pt x="11526" y="534"/>
                    <a:pt x="9099" y="1"/>
                    <a:pt x="667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6936837" y="1711102"/>
              <a:ext cx="190433" cy="142068"/>
            </a:xfrm>
            <a:custGeom>
              <a:avLst/>
              <a:gdLst/>
              <a:ahLst/>
              <a:cxnLst/>
              <a:rect l="l" t="t" r="r" b="b"/>
              <a:pathLst>
                <a:path w="10375" h="7740" extrusionOk="0">
                  <a:moveTo>
                    <a:pt x="6672" y="1"/>
                  </a:moveTo>
                  <a:lnTo>
                    <a:pt x="1" y="3870"/>
                  </a:lnTo>
                  <a:lnTo>
                    <a:pt x="6672" y="7740"/>
                  </a:lnTo>
                  <a:cubicBezTo>
                    <a:pt x="10375" y="5605"/>
                    <a:pt x="10375" y="2136"/>
                    <a:pt x="667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813767" y="1782136"/>
              <a:ext cx="245553" cy="100420"/>
            </a:xfrm>
            <a:custGeom>
              <a:avLst/>
              <a:gdLst/>
              <a:ahLst/>
              <a:cxnLst/>
              <a:rect l="l" t="t" r="r" b="b"/>
              <a:pathLst>
                <a:path w="13378" h="5471" extrusionOk="0">
                  <a:moveTo>
                    <a:pt x="6706" y="0"/>
                  </a:moveTo>
                  <a:lnTo>
                    <a:pt x="1" y="3870"/>
                  </a:lnTo>
                  <a:cubicBezTo>
                    <a:pt x="1852" y="4937"/>
                    <a:pt x="4271" y="5471"/>
                    <a:pt x="6689" y="5471"/>
                  </a:cubicBezTo>
                  <a:cubicBezTo>
                    <a:pt x="9107" y="5471"/>
                    <a:pt x="11526" y="4937"/>
                    <a:pt x="13377" y="3870"/>
                  </a:cubicBezTo>
                  <a:lnTo>
                    <a:pt x="670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745817" y="1711102"/>
              <a:ext cx="191039" cy="142068"/>
            </a:xfrm>
            <a:custGeom>
              <a:avLst/>
              <a:gdLst/>
              <a:ahLst/>
              <a:cxnLst/>
              <a:rect l="l" t="t" r="r" b="b"/>
              <a:pathLst>
                <a:path w="10408" h="7740" extrusionOk="0">
                  <a:moveTo>
                    <a:pt x="3703" y="1"/>
                  </a:moveTo>
                  <a:cubicBezTo>
                    <a:pt x="0" y="2136"/>
                    <a:pt x="0" y="5605"/>
                    <a:pt x="3703" y="7740"/>
                  </a:cubicBezTo>
                  <a:lnTo>
                    <a:pt x="10408" y="3870"/>
                  </a:lnTo>
                  <a:lnTo>
                    <a:pt x="370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918482"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33" y="918"/>
                    <a:pt x="300" y="985"/>
                  </a:cubicBezTo>
                  <a:cubicBezTo>
                    <a:pt x="517" y="1102"/>
                    <a:pt x="751" y="1160"/>
                    <a:pt x="984"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6918482"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33" y="918"/>
                    <a:pt x="300" y="985"/>
                  </a:cubicBezTo>
                  <a:cubicBezTo>
                    <a:pt x="517" y="1102"/>
                    <a:pt x="751" y="1160"/>
                    <a:pt x="984"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6916023" y="1772793"/>
              <a:ext cx="41042" cy="20686"/>
            </a:xfrm>
            <a:custGeom>
              <a:avLst/>
              <a:gdLst/>
              <a:ahLst/>
              <a:cxnLst/>
              <a:rect l="l" t="t" r="r" b="b"/>
              <a:pathLst>
                <a:path w="2236" h="1127" extrusionOk="0">
                  <a:moveTo>
                    <a:pt x="1114" y="1"/>
                  </a:moveTo>
                  <a:cubicBezTo>
                    <a:pt x="876" y="1"/>
                    <a:pt x="634" y="59"/>
                    <a:pt x="401" y="176"/>
                  </a:cubicBezTo>
                  <a:cubicBezTo>
                    <a:pt x="1" y="276"/>
                    <a:pt x="1" y="876"/>
                    <a:pt x="401" y="976"/>
                  </a:cubicBezTo>
                  <a:cubicBezTo>
                    <a:pt x="634" y="1076"/>
                    <a:pt x="876" y="1126"/>
                    <a:pt x="1114" y="1126"/>
                  </a:cubicBezTo>
                  <a:cubicBezTo>
                    <a:pt x="1352" y="1126"/>
                    <a:pt x="1585" y="1076"/>
                    <a:pt x="1802" y="976"/>
                  </a:cubicBezTo>
                  <a:cubicBezTo>
                    <a:pt x="2236" y="876"/>
                    <a:pt x="2236" y="276"/>
                    <a:pt x="1802" y="176"/>
                  </a:cubicBezTo>
                  <a:cubicBezTo>
                    <a:pt x="1585" y="59"/>
                    <a:pt x="1352" y="1"/>
                    <a:pt x="111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926430" y="1778299"/>
              <a:ext cx="20227" cy="10591"/>
            </a:xfrm>
            <a:custGeom>
              <a:avLst/>
              <a:gdLst/>
              <a:ahLst/>
              <a:cxnLst/>
              <a:rect l="l" t="t" r="r" b="b"/>
              <a:pathLst>
                <a:path w="1102" h="577" extrusionOk="0">
                  <a:moveTo>
                    <a:pt x="551" y="1"/>
                  </a:moveTo>
                  <a:cubicBezTo>
                    <a:pt x="434" y="1"/>
                    <a:pt x="318" y="26"/>
                    <a:pt x="201" y="76"/>
                  </a:cubicBezTo>
                  <a:cubicBezTo>
                    <a:pt x="1" y="176"/>
                    <a:pt x="1" y="376"/>
                    <a:pt x="201" y="476"/>
                  </a:cubicBezTo>
                  <a:cubicBezTo>
                    <a:pt x="318" y="543"/>
                    <a:pt x="434" y="576"/>
                    <a:pt x="551" y="576"/>
                  </a:cubicBezTo>
                  <a:cubicBezTo>
                    <a:pt x="668" y="576"/>
                    <a:pt x="785" y="543"/>
                    <a:pt x="901" y="476"/>
                  </a:cubicBezTo>
                  <a:cubicBezTo>
                    <a:pt x="1101" y="376"/>
                    <a:pt x="1101" y="176"/>
                    <a:pt x="901" y="76"/>
                  </a:cubicBezTo>
                  <a:cubicBezTo>
                    <a:pt x="785" y="26"/>
                    <a:pt x="668" y="1"/>
                    <a:pt x="5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138450" y="1681715"/>
              <a:ext cx="245535" cy="100439"/>
            </a:xfrm>
            <a:custGeom>
              <a:avLst/>
              <a:gdLst/>
              <a:ahLst/>
              <a:cxnLst/>
              <a:rect l="l" t="t" r="r" b="b"/>
              <a:pathLst>
                <a:path w="13377" h="5472" extrusionOk="0">
                  <a:moveTo>
                    <a:pt x="6676" y="1"/>
                  </a:moveTo>
                  <a:cubicBezTo>
                    <a:pt x="4253" y="1"/>
                    <a:pt x="1835" y="534"/>
                    <a:pt x="0" y="1602"/>
                  </a:cubicBezTo>
                  <a:lnTo>
                    <a:pt x="6671" y="5471"/>
                  </a:lnTo>
                  <a:lnTo>
                    <a:pt x="13376" y="1602"/>
                  </a:lnTo>
                  <a:cubicBezTo>
                    <a:pt x="11525" y="534"/>
                    <a:pt x="9098" y="1"/>
                    <a:pt x="667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260896" y="1711102"/>
              <a:ext cx="191039" cy="142068"/>
            </a:xfrm>
            <a:custGeom>
              <a:avLst/>
              <a:gdLst/>
              <a:ahLst/>
              <a:cxnLst/>
              <a:rect l="l" t="t" r="r" b="b"/>
              <a:pathLst>
                <a:path w="10408" h="7740" extrusionOk="0">
                  <a:moveTo>
                    <a:pt x="6705" y="1"/>
                  </a:moveTo>
                  <a:lnTo>
                    <a:pt x="0" y="3870"/>
                  </a:lnTo>
                  <a:lnTo>
                    <a:pt x="6705" y="7740"/>
                  </a:lnTo>
                  <a:cubicBezTo>
                    <a:pt x="10408" y="5605"/>
                    <a:pt x="10408" y="2136"/>
                    <a:pt x="670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138450" y="1782136"/>
              <a:ext cx="245535" cy="100420"/>
            </a:xfrm>
            <a:custGeom>
              <a:avLst/>
              <a:gdLst/>
              <a:ahLst/>
              <a:cxnLst/>
              <a:rect l="l" t="t" r="r" b="b"/>
              <a:pathLst>
                <a:path w="13377" h="5471" extrusionOk="0">
                  <a:moveTo>
                    <a:pt x="6671" y="0"/>
                  </a:moveTo>
                  <a:lnTo>
                    <a:pt x="0" y="3870"/>
                  </a:lnTo>
                  <a:cubicBezTo>
                    <a:pt x="1851" y="4937"/>
                    <a:pt x="4270" y="5471"/>
                    <a:pt x="6688" y="5471"/>
                  </a:cubicBezTo>
                  <a:cubicBezTo>
                    <a:pt x="9107" y="5471"/>
                    <a:pt x="11525" y="4937"/>
                    <a:pt x="13376" y="3870"/>
                  </a:cubicBezTo>
                  <a:lnTo>
                    <a:pt x="667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6070481" y="1711102"/>
              <a:ext cx="190433" cy="142068"/>
            </a:xfrm>
            <a:custGeom>
              <a:avLst/>
              <a:gdLst/>
              <a:ahLst/>
              <a:cxnLst/>
              <a:rect l="l" t="t" r="r" b="b"/>
              <a:pathLst>
                <a:path w="10375" h="7740" extrusionOk="0">
                  <a:moveTo>
                    <a:pt x="3703" y="1"/>
                  </a:moveTo>
                  <a:cubicBezTo>
                    <a:pt x="0" y="2136"/>
                    <a:pt x="0" y="5605"/>
                    <a:pt x="3703" y="7740"/>
                  </a:cubicBezTo>
                  <a:lnTo>
                    <a:pt x="10374" y="3870"/>
                  </a:lnTo>
                  <a:lnTo>
                    <a:pt x="370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43147"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00" y="918"/>
                    <a:pt x="267" y="985"/>
                  </a:cubicBezTo>
                  <a:cubicBezTo>
                    <a:pt x="500" y="1102"/>
                    <a:pt x="742" y="1160"/>
                    <a:pt x="980"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243147"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00" y="918"/>
                    <a:pt x="267" y="985"/>
                  </a:cubicBezTo>
                  <a:cubicBezTo>
                    <a:pt x="500" y="1102"/>
                    <a:pt x="742" y="1160"/>
                    <a:pt x="980"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240687" y="1772793"/>
              <a:ext cx="41042" cy="20686"/>
            </a:xfrm>
            <a:custGeom>
              <a:avLst/>
              <a:gdLst/>
              <a:ahLst/>
              <a:cxnLst/>
              <a:rect l="l" t="t" r="r" b="b"/>
              <a:pathLst>
                <a:path w="2236" h="1127" extrusionOk="0">
                  <a:moveTo>
                    <a:pt x="1118" y="1"/>
                  </a:moveTo>
                  <a:cubicBezTo>
                    <a:pt x="885" y="1"/>
                    <a:pt x="651" y="59"/>
                    <a:pt x="434" y="176"/>
                  </a:cubicBezTo>
                  <a:cubicBezTo>
                    <a:pt x="1" y="276"/>
                    <a:pt x="1" y="876"/>
                    <a:pt x="434" y="976"/>
                  </a:cubicBezTo>
                  <a:cubicBezTo>
                    <a:pt x="651" y="1076"/>
                    <a:pt x="885" y="1126"/>
                    <a:pt x="1118" y="1126"/>
                  </a:cubicBezTo>
                  <a:cubicBezTo>
                    <a:pt x="1352" y="1126"/>
                    <a:pt x="1585" y="1076"/>
                    <a:pt x="1802" y="976"/>
                  </a:cubicBezTo>
                  <a:cubicBezTo>
                    <a:pt x="2236" y="876"/>
                    <a:pt x="2236" y="276"/>
                    <a:pt x="1802" y="176"/>
                  </a:cubicBezTo>
                  <a:cubicBezTo>
                    <a:pt x="1585" y="59"/>
                    <a:pt x="1352" y="1"/>
                    <a:pt x="111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251095" y="1778299"/>
              <a:ext cx="20227" cy="10591"/>
            </a:xfrm>
            <a:custGeom>
              <a:avLst/>
              <a:gdLst/>
              <a:ahLst/>
              <a:cxnLst/>
              <a:rect l="l" t="t" r="r" b="b"/>
              <a:pathLst>
                <a:path w="1102" h="577" extrusionOk="0">
                  <a:moveTo>
                    <a:pt x="551" y="1"/>
                  </a:moveTo>
                  <a:cubicBezTo>
                    <a:pt x="434" y="1"/>
                    <a:pt x="318" y="26"/>
                    <a:pt x="201" y="76"/>
                  </a:cubicBezTo>
                  <a:cubicBezTo>
                    <a:pt x="1" y="176"/>
                    <a:pt x="1" y="376"/>
                    <a:pt x="201" y="476"/>
                  </a:cubicBezTo>
                  <a:cubicBezTo>
                    <a:pt x="318" y="543"/>
                    <a:pt x="434" y="576"/>
                    <a:pt x="551" y="576"/>
                  </a:cubicBezTo>
                  <a:cubicBezTo>
                    <a:pt x="668" y="576"/>
                    <a:pt x="785" y="543"/>
                    <a:pt x="901" y="476"/>
                  </a:cubicBezTo>
                  <a:cubicBezTo>
                    <a:pt x="1102" y="376"/>
                    <a:pt x="1102" y="176"/>
                    <a:pt x="901" y="76"/>
                  </a:cubicBezTo>
                  <a:cubicBezTo>
                    <a:pt x="785" y="26"/>
                    <a:pt x="668" y="1"/>
                    <a:pt x="5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818062" y="1260468"/>
              <a:ext cx="245535" cy="100439"/>
            </a:xfrm>
            <a:custGeom>
              <a:avLst/>
              <a:gdLst/>
              <a:ahLst/>
              <a:cxnLst/>
              <a:rect l="l" t="t" r="r" b="b"/>
              <a:pathLst>
                <a:path w="13377" h="5472" extrusionOk="0">
                  <a:moveTo>
                    <a:pt x="6676" y="1"/>
                  </a:moveTo>
                  <a:cubicBezTo>
                    <a:pt x="4254" y="1"/>
                    <a:pt x="1835" y="535"/>
                    <a:pt x="0" y="1602"/>
                  </a:cubicBezTo>
                  <a:lnTo>
                    <a:pt x="6672" y="5472"/>
                  </a:lnTo>
                  <a:lnTo>
                    <a:pt x="13377" y="1602"/>
                  </a:lnTo>
                  <a:cubicBezTo>
                    <a:pt x="11525" y="535"/>
                    <a:pt x="9099" y="1"/>
                    <a:pt x="667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6940508" y="1289873"/>
              <a:ext cx="191057" cy="142049"/>
            </a:xfrm>
            <a:custGeom>
              <a:avLst/>
              <a:gdLst/>
              <a:ahLst/>
              <a:cxnLst/>
              <a:rect l="l" t="t" r="r" b="b"/>
              <a:pathLst>
                <a:path w="10409" h="7739" extrusionOk="0">
                  <a:moveTo>
                    <a:pt x="6706" y="0"/>
                  </a:moveTo>
                  <a:lnTo>
                    <a:pt x="1" y="3870"/>
                  </a:lnTo>
                  <a:lnTo>
                    <a:pt x="6706" y="7739"/>
                  </a:lnTo>
                  <a:cubicBezTo>
                    <a:pt x="10408" y="5637"/>
                    <a:pt x="10408" y="2135"/>
                    <a:pt x="670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6817456" y="1360888"/>
              <a:ext cx="246141" cy="100439"/>
            </a:xfrm>
            <a:custGeom>
              <a:avLst/>
              <a:gdLst/>
              <a:ahLst/>
              <a:cxnLst/>
              <a:rect l="l" t="t" r="r" b="b"/>
              <a:pathLst>
                <a:path w="13410" h="5472" extrusionOk="0">
                  <a:moveTo>
                    <a:pt x="6705" y="1"/>
                  </a:moveTo>
                  <a:lnTo>
                    <a:pt x="0" y="3870"/>
                  </a:lnTo>
                  <a:cubicBezTo>
                    <a:pt x="1851" y="4937"/>
                    <a:pt x="4278" y="5471"/>
                    <a:pt x="6705" y="5471"/>
                  </a:cubicBezTo>
                  <a:cubicBezTo>
                    <a:pt x="9132" y="5471"/>
                    <a:pt x="11558" y="4937"/>
                    <a:pt x="13410" y="3870"/>
                  </a:cubicBezTo>
                  <a:lnTo>
                    <a:pt x="670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6750094" y="1289873"/>
              <a:ext cx="190433" cy="142049"/>
            </a:xfrm>
            <a:custGeom>
              <a:avLst/>
              <a:gdLst/>
              <a:ahLst/>
              <a:cxnLst/>
              <a:rect l="l" t="t" r="r" b="b"/>
              <a:pathLst>
                <a:path w="10375" h="7739" extrusionOk="0">
                  <a:moveTo>
                    <a:pt x="3703" y="0"/>
                  </a:moveTo>
                  <a:cubicBezTo>
                    <a:pt x="1" y="2135"/>
                    <a:pt x="1" y="5604"/>
                    <a:pt x="3703" y="7739"/>
                  </a:cubicBezTo>
                  <a:lnTo>
                    <a:pt x="10375" y="3870"/>
                  </a:lnTo>
                  <a:lnTo>
                    <a:pt x="370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922759" y="1359971"/>
              <a:ext cx="36141" cy="20833"/>
            </a:xfrm>
            <a:custGeom>
              <a:avLst/>
              <a:gdLst/>
              <a:ahLst/>
              <a:cxnLst/>
              <a:rect l="l" t="t" r="r" b="b"/>
              <a:pathLst>
                <a:path w="1969" h="1135" extrusionOk="0">
                  <a:moveTo>
                    <a:pt x="980" y="1"/>
                  </a:moveTo>
                  <a:cubicBezTo>
                    <a:pt x="751" y="1"/>
                    <a:pt x="518" y="51"/>
                    <a:pt x="301" y="151"/>
                  </a:cubicBezTo>
                  <a:lnTo>
                    <a:pt x="1" y="151"/>
                  </a:lnTo>
                  <a:lnTo>
                    <a:pt x="1" y="551"/>
                  </a:lnTo>
                  <a:cubicBezTo>
                    <a:pt x="1" y="718"/>
                    <a:pt x="101" y="884"/>
                    <a:pt x="267" y="985"/>
                  </a:cubicBezTo>
                  <a:cubicBezTo>
                    <a:pt x="501" y="1085"/>
                    <a:pt x="743" y="1135"/>
                    <a:pt x="980" y="1135"/>
                  </a:cubicBezTo>
                  <a:cubicBezTo>
                    <a:pt x="1218" y="1135"/>
                    <a:pt x="1452" y="1085"/>
                    <a:pt x="1668" y="985"/>
                  </a:cubicBezTo>
                  <a:cubicBezTo>
                    <a:pt x="1835" y="884"/>
                    <a:pt x="1969" y="718"/>
                    <a:pt x="1969" y="551"/>
                  </a:cubicBezTo>
                  <a:lnTo>
                    <a:pt x="1969" y="151"/>
                  </a:lnTo>
                  <a:lnTo>
                    <a:pt x="1635" y="151"/>
                  </a:lnTo>
                  <a:cubicBezTo>
                    <a:pt x="1435" y="51"/>
                    <a:pt x="1210" y="1"/>
                    <a:pt x="98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6922759" y="1359971"/>
              <a:ext cx="36141" cy="20833"/>
            </a:xfrm>
            <a:custGeom>
              <a:avLst/>
              <a:gdLst/>
              <a:ahLst/>
              <a:cxnLst/>
              <a:rect l="l" t="t" r="r" b="b"/>
              <a:pathLst>
                <a:path w="1969" h="1135" extrusionOk="0">
                  <a:moveTo>
                    <a:pt x="980" y="1"/>
                  </a:moveTo>
                  <a:cubicBezTo>
                    <a:pt x="751" y="1"/>
                    <a:pt x="518" y="51"/>
                    <a:pt x="301" y="151"/>
                  </a:cubicBezTo>
                  <a:lnTo>
                    <a:pt x="1" y="151"/>
                  </a:lnTo>
                  <a:lnTo>
                    <a:pt x="1" y="551"/>
                  </a:lnTo>
                  <a:cubicBezTo>
                    <a:pt x="1" y="718"/>
                    <a:pt x="101" y="884"/>
                    <a:pt x="267" y="985"/>
                  </a:cubicBezTo>
                  <a:cubicBezTo>
                    <a:pt x="501" y="1085"/>
                    <a:pt x="743" y="1135"/>
                    <a:pt x="980" y="1135"/>
                  </a:cubicBezTo>
                  <a:cubicBezTo>
                    <a:pt x="1218" y="1135"/>
                    <a:pt x="1452" y="1085"/>
                    <a:pt x="1668" y="985"/>
                  </a:cubicBezTo>
                  <a:cubicBezTo>
                    <a:pt x="1835" y="884"/>
                    <a:pt x="1969" y="718"/>
                    <a:pt x="1969" y="551"/>
                  </a:cubicBezTo>
                  <a:lnTo>
                    <a:pt x="1969" y="151"/>
                  </a:lnTo>
                  <a:lnTo>
                    <a:pt x="1635" y="151"/>
                  </a:lnTo>
                  <a:cubicBezTo>
                    <a:pt x="1435" y="51"/>
                    <a:pt x="1210" y="1"/>
                    <a:pt x="9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920318" y="1351546"/>
              <a:ext cx="41042" cy="21145"/>
            </a:xfrm>
            <a:custGeom>
              <a:avLst/>
              <a:gdLst/>
              <a:ahLst/>
              <a:cxnLst/>
              <a:rect l="l" t="t" r="r" b="b"/>
              <a:pathLst>
                <a:path w="2236" h="1152" extrusionOk="0">
                  <a:moveTo>
                    <a:pt x="1113" y="1"/>
                  </a:moveTo>
                  <a:cubicBezTo>
                    <a:pt x="876" y="1"/>
                    <a:pt x="634" y="59"/>
                    <a:pt x="400" y="176"/>
                  </a:cubicBezTo>
                  <a:cubicBezTo>
                    <a:pt x="0" y="276"/>
                    <a:pt x="0" y="876"/>
                    <a:pt x="400" y="977"/>
                  </a:cubicBezTo>
                  <a:cubicBezTo>
                    <a:pt x="634" y="1093"/>
                    <a:pt x="876" y="1152"/>
                    <a:pt x="1113" y="1152"/>
                  </a:cubicBezTo>
                  <a:cubicBezTo>
                    <a:pt x="1351" y="1152"/>
                    <a:pt x="1585" y="1093"/>
                    <a:pt x="1801" y="977"/>
                  </a:cubicBezTo>
                  <a:cubicBezTo>
                    <a:pt x="2235" y="876"/>
                    <a:pt x="2235" y="276"/>
                    <a:pt x="1801" y="176"/>
                  </a:cubicBezTo>
                  <a:cubicBezTo>
                    <a:pt x="1585" y="59"/>
                    <a:pt x="1351" y="1"/>
                    <a:pt x="11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930725" y="1357071"/>
              <a:ext cx="19603" cy="10719"/>
            </a:xfrm>
            <a:custGeom>
              <a:avLst/>
              <a:gdLst/>
              <a:ahLst/>
              <a:cxnLst/>
              <a:rect l="l" t="t" r="r" b="b"/>
              <a:pathLst>
                <a:path w="1068" h="584" extrusionOk="0">
                  <a:moveTo>
                    <a:pt x="538" y="0"/>
                  </a:moveTo>
                  <a:cubicBezTo>
                    <a:pt x="417" y="0"/>
                    <a:pt x="300" y="25"/>
                    <a:pt x="200" y="75"/>
                  </a:cubicBezTo>
                  <a:cubicBezTo>
                    <a:pt x="0" y="209"/>
                    <a:pt x="0" y="375"/>
                    <a:pt x="200" y="509"/>
                  </a:cubicBezTo>
                  <a:cubicBezTo>
                    <a:pt x="300" y="559"/>
                    <a:pt x="417" y="584"/>
                    <a:pt x="538" y="584"/>
                  </a:cubicBezTo>
                  <a:cubicBezTo>
                    <a:pt x="659" y="584"/>
                    <a:pt x="784" y="559"/>
                    <a:pt x="901" y="509"/>
                  </a:cubicBezTo>
                  <a:cubicBezTo>
                    <a:pt x="1068" y="375"/>
                    <a:pt x="1068" y="209"/>
                    <a:pt x="901" y="75"/>
                  </a:cubicBezTo>
                  <a:cubicBezTo>
                    <a:pt x="784" y="25"/>
                    <a:pt x="659" y="0"/>
                    <a:pt x="5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135990" y="1260468"/>
              <a:ext cx="246159" cy="100439"/>
            </a:xfrm>
            <a:custGeom>
              <a:avLst/>
              <a:gdLst/>
              <a:ahLst/>
              <a:cxnLst/>
              <a:rect l="l" t="t" r="r" b="b"/>
              <a:pathLst>
                <a:path w="13411" h="5472" extrusionOk="0">
                  <a:moveTo>
                    <a:pt x="6693" y="1"/>
                  </a:moveTo>
                  <a:cubicBezTo>
                    <a:pt x="4270" y="1"/>
                    <a:pt x="1852" y="535"/>
                    <a:pt x="1" y="1602"/>
                  </a:cubicBezTo>
                  <a:lnTo>
                    <a:pt x="6705" y="5472"/>
                  </a:lnTo>
                  <a:lnTo>
                    <a:pt x="13410" y="1602"/>
                  </a:lnTo>
                  <a:cubicBezTo>
                    <a:pt x="11542" y="535"/>
                    <a:pt x="9115" y="1"/>
                    <a:pt x="669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6259061" y="1289873"/>
              <a:ext cx="190433" cy="142049"/>
            </a:xfrm>
            <a:custGeom>
              <a:avLst/>
              <a:gdLst/>
              <a:ahLst/>
              <a:cxnLst/>
              <a:rect l="l" t="t" r="r" b="b"/>
              <a:pathLst>
                <a:path w="10375" h="7739" extrusionOk="0">
                  <a:moveTo>
                    <a:pt x="6705" y="0"/>
                  </a:moveTo>
                  <a:lnTo>
                    <a:pt x="0" y="3870"/>
                  </a:lnTo>
                  <a:lnTo>
                    <a:pt x="6705" y="7739"/>
                  </a:lnTo>
                  <a:cubicBezTo>
                    <a:pt x="10374" y="5637"/>
                    <a:pt x="10374" y="2135"/>
                    <a:pt x="67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6135990" y="1360888"/>
              <a:ext cx="246159" cy="100439"/>
            </a:xfrm>
            <a:custGeom>
              <a:avLst/>
              <a:gdLst/>
              <a:ahLst/>
              <a:cxnLst/>
              <a:rect l="l" t="t" r="r" b="b"/>
              <a:pathLst>
                <a:path w="13411" h="5472" extrusionOk="0">
                  <a:moveTo>
                    <a:pt x="6705" y="1"/>
                  </a:moveTo>
                  <a:lnTo>
                    <a:pt x="1" y="3870"/>
                  </a:lnTo>
                  <a:cubicBezTo>
                    <a:pt x="1852" y="4937"/>
                    <a:pt x="4279" y="5471"/>
                    <a:pt x="6705" y="5471"/>
                  </a:cubicBezTo>
                  <a:cubicBezTo>
                    <a:pt x="9132" y="5471"/>
                    <a:pt x="11559" y="4937"/>
                    <a:pt x="13410" y="3870"/>
                  </a:cubicBezTo>
                  <a:lnTo>
                    <a:pt x="670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068022" y="1289873"/>
              <a:ext cx="191057" cy="142049"/>
            </a:xfrm>
            <a:custGeom>
              <a:avLst/>
              <a:gdLst/>
              <a:ahLst/>
              <a:cxnLst/>
              <a:rect l="l" t="t" r="r" b="b"/>
              <a:pathLst>
                <a:path w="10409" h="7739" extrusionOk="0">
                  <a:moveTo>
                    <a:pt x="3704" y="0"/>
                  </a:moveTo>
                  <a:cubicBezTo>
                    <a:pt x="1" y="2135"/>
                    <a:pt x="1" y="5637"/>
                    <a:pt x="3704" y="7739"/>
                  </a:cubicBezTo>
                  <a:lnTo>
                    <a:pt x="10408" y="3870"/>
                  </a:lnTo>
                  <a:lnTo>
                    <a:pt x="370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240687" y="1359971"/>
              <a:ext cx="36141" cy="20833"/>
            </a:xfrm>
            <a:custGeom>
              <a:avLst/>
              <a:gdLst/>
              <a:ahLst/>
              <a:cxnLst/>
              <a:rect l="l" t="t" r="r" b="b"/>
              <a:pathLst>
                <a:path w="1969" h="1135" extrusionOk="0">
                  <a:moveTo>
                    <a:pt x="985" y="1"/>
                  </a:moveTo>
                  <a:cubicBezTo>
                    <a:pt x="760" y="1"/>
                    <a:pt x="534" y="51"/>
                    <a:pt x="334" y="151"/>
                  </a:cubicBezTo>
                  <a:lnTo>
                    <a:pt x="1" y="151"/>
                  </a:lnTo>
                  <a:lnTo>
                    <a:pt x="1" y="551"/>
                  </a:lnTo>
                  <a:cubicBezTo>
                    <a:pt x="1" y="718"/>
                    <a:pt x="134" y="884"/>
                    <a:pt x="268" y="985"/>
                  </a:cubicBezTo>
                  <a:cubicBezTo>
                    <a:pt x="501" y="1085"/>
                    <a:pt x="743" y="1135"/>
                    <a:pt x="981" y="1135"/>
                  </a:cubicBezTo>
                  <a:cubicBezTo>
                    <a:pt x="1218" y="1135"/>
                    <a:pt x="1452" y="1085"/>
                    <a:pt x="1669" y="985"/>
                  </a:cubicBezTo>
                  <a:cubicBezTo>
                    <a:pt x="1835" y="884"/>
                    <a:pt x="1969" y="718"/>
                    <a:pt x="1969" y="551"/>
                  </a:cubicBezTo>
                  <a:lnTo>
                    <a:pt x="1969" y="151"/>
                  </a:lnTo>
                  <a:lnTo>
                    <a:pt x="1635" y="151"/>
                  </a:lnTo>
                  <a:cubicBezTo>
                    <a:pt x="1435" y="51"/>
                    <a:pt x="1210" y="1"/>
                    <a:pt x="98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240687" y="1359971"/>
              <a:ext cx="36141" cy="20833"/>
            </a:xfrm>
            <a:custGeom>
              <a:avLst/>
              <a:gdLst/>
              <a:ahLst/>
              <a:cxnLst/>
              <a:rect l="l" t="t" r="r" b="b"/>
              <a:pathLst>
                <a:path w="1969" h="1135" extrusionOk="0">
                  <a:moveTo>
                    <a:pt x="985" y="1"/>
                  </a:moveTo>
                  <a:cubicBezTo>
                    <a:pt x="760" y="1"/>
                    <a:pt x="534" y="51"/>
                    <a:pt x="334" y="151"/>
                  </a:cubicBezTo>
                  <a:lnTo>
                    <a:pt x="1" y="151"/>
                  </a:lnTo>
                  <a:lnTo>
                    <a:pt x="1" y="551"/>
                  </a:lnTo>
                  <a:cubicBezTo>
                    <a:pt x="1" y="718"/>
                    <a:pt x="134" y="884"/>
                    <a:pt x="268" y="985"/>
                  </a:cubicBezTo>
                  <a:cubicBezTo>
                    <a:pt x="501" y="1085"/>
                    <a:pt x="743" y="1135"/>
                    <a:pt x="981" y="1135"/>
                  </a:cubicBezTo>
                  <a:cubicBezTo>
                    <a:pt x="1218" y="1135"/>
                    <a:pt x="1452" y="1085"/>
                    <a:pt x="1669" y="985"/>
                  </a:cubicBezTo>
                  <a:cubicBezTo>
                    <a:pt x="1835" y="884"/>
                    <a:pt x="1969" y="718"/>
                    <a:pt x="1969" y="551"/>
                  </a:cubicBezTo>
                  <a:lnTo>
                    <a:pt x="1969" y="151"/>
                  </a:lnTo>
                  <a:lnTo>
                    <a:pt x="1635" y="151"/>
                  </a:lnTo>
                  <a:cubicBezTo>
                    <a:pt x="1435" y="51"/>
                    <a:pt x="1210" y="1"/>
                    <a:pt x="9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38246" y="1351546"/>
              <a:ext cx="41042" cy="21145"/>
            </a:xfrm>
            <a:custGeom>
              <a:avLst/>
              <a:gdLst/>
              <a:ahLst/>
              <a:cxnLst/>
              <a:rect l="l" t="t" r="r" b="b"/>
              <a:pathLst>
                <a:path w="2236" h="1152" extrusionOk="0">
                  <a:moveTo>
                    <a:pt x="1118" y="1"/>
                  </a:moveTo>
                  <a:cubicBezTo>
                    <a:pt x="884" y="1"/>
                    <a:pt x="651" y="59"/>
                    <a:pt x="434" y="176"/>
                  </a:cubicBezTo>
                  <a:cubicBezTo>
                    <a:pt x="0" y="276"/>
                    <a:pt x="0" y="876"/>
                    <a:pt x="434" y="977"/>
                  </a:cubicBezTo>
                  <a:cubicBezTo>
                    <a:pt x="651" y="1093"/>
                    <a:pt x="884" y="1152"/>
                    <a:pt x="1118" y="1152"/>
                  </a:cubicBezTo>
                  <a:cubicBezTo>
                    <a:pt x="1351" y="1152"/>
                    <a:pt x="1585" y="1093"/>
                    <a:pt x="1802" y="977"/>
                  </a:cubicBezTo>
                  <a:cubicBezTo>
                    <a:pt x="2235" y="876"/>
                    <a:pt x="2235" y="276"/>
                    <a:pt x="1802" y="176"/>
                  </a:cubicBezTo>
                  <a:cubicBezTo>
                    <a:pt x="1585" y="59"/>
                    <a:pt x="1351" y="1"/>
                    <a:pt x="111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6248029" y="1357071"/>
              <a:ext cx="20851" cy="10719"/>
            </a:xfrm>
            <a:custGeom>
              <a:avLst/>
              <a:gdLst/>
              <a:ahLst/>
              <a:cxnLst/>
              <a:rect l="l" t="t" r="r" b="b"/>
              <a:pathLst>
                <a:path w="1136" h="584" extrusionOk="0">
                  <a:moveTo>
                    <a:pt x="585" y="0"/>
                  </a:moveTo>
                  <a:cubicBezTo>
                    <a:pt x="468" y="0"/>
                    <a:pt x="351" y="25"/>
                    <a:pt x="234" y="75"/>
                  </a:cubicBezTo>
                  <a:cubicBezTo>
                    <a:pt x="1" y="142"/>
                    <a:pt x="1" y="475"/>
                    <a:pt x="234" y="509"/>
                  </a:cubicBezTo>
                  <a:cubicBezTo>
                    <a:pt x="351" y="559"/>
                    <a:pt x="468" y="584"/>
                    <a:pt x="585" y="584"/>
                  </a:cubicBezTo>
                  <a:cubicBezTo>
                    <a:pt x="701" y="584"/>
                    <a:pt x="818" y="559"/>
                    <a:pt x="935" y="509"/>
                  </a:cubicBezTo>
                  <a:cubicBezTo>
                    <a:pt x="1135" y="375"/>
                    <a:pt x="1135" y="209"/>
                    <a:pt x="935" y="75"/>
                  </a:cubicBezTo>
                  <a:cubicBezTo>
                    <a:pt x="818" y="25"/>
                    <a:pt x="701" y="0"/>
                    <a:pt x="5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82953" y="1566758"/>
              <a:ext cx="31846" cy="16703"/>
            </a:xfrm>
            <a:custGeom>
              <a:avLst/>
              <a:gdLst/>
              <a:ahLst/>
              <a:cxnLst/>
              <a:rect l="l" t="t" r="r" b="b"/>
              <a:pathLst>
                <a:path w="1735" h="910" extrusionOk="0">
                  <a:moveTo>
                    <a:pt x="868" y="1"/>
                  </a:moveTo>
                  <a:cubicBezTo>
                    <a:pt x="676" y="1"/>
                    <a:pt x="484" y="43"/>
                    <a:pt x="301" y="126"/>
                  </a:cubicBezTo>
                  <a:cubicBezTo>
                    <a:pt x="0" y="226"/>
                    <a:pt x="0" y="660"/>
                    <a:pt x="301" y="760"/>
                  </a:cubicBezTo>
                  <a:cubicBezTo>
                    <a:pt x="467" y="860"/>
                    <a:pt x="659" y="910"/>
                    <a:pt x="851" y="910"/>
                  </a:cubicBezTo>
                  <a:cubicBezTo>
                    <a:pt x="1043" y="910"/>
                    <a:pt x="1235" y="860"/>
                    <a:pt x="1401" y="760"/>
                  </a:cubicBezTo>
                  <a:cubicBezTo>
                    <a:pt x="1702" y="660"/>
                    <a:pt x="1735" y="226"/>
                    <a:pt x="1435" y="126"/>
                  </a:cubicBezTo>
                  <a:cubicBezTo>
                    <a:pt x="1251" y="43"/>
                    <a:pt x="1059"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42"/>
          <p:cNvSpPr/>
          <p:nvPr/>
        </p:nvSpPr>
        <p:spPr>
          <a:xfrm>
            <a:off x="6981595" y="592418"/>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rot="402613">
            <a:off x="7528089" y="4060103"/>
            <a:ext cx="474685" cy="663168"/>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8682886" y="2030233"/>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2" name="Google Shape;452;p40"/>
          <p:cNvSpPr txBox="1">
            <a:spLocks noGrp="1"/>
          </p:cNvSpPr>
          <p:nvPr>
            <p:ph type="title"/>
          </p:nvPr>
        </p:nvSpPr>
        <p:spPr>
          <a:xfrm>
            <a:off x="2996654" y="-163908"/>
            <a:ext cx="3654021" cy="4319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Literature Review</a:t>
            </a:r>
            <a:endParaRPr sz="3200" b="0" dirty="0"/>
          </a:p>
        </p:txBody>
      </p:sp>
      <p:sp>
        <p:nvSpPr>
          <p:cNvPr id="453" name="Google Shape;453;p40"/>
          <p:cNvSpPr txBox="1">
            <a:spLocks noGrp="1"/>
          </p:cNvSpPr>
          <p:nvPr>
            <p:ph type="body" idx="1"/>
          </p:nvPr>
        </p:nvSpPr>
        <p:spPr>
          <a:xfrm>
            <a:off x="0" y="541977"/>
            <a:ext cx="9144000" cy="4130339"/>
          </a:xfrm>
          <a:prstGeom prst="rect">
            <a:avLst/>
          </a:prstGeom>
        </p:spPr>
        <p:txBody>
          <a:bodyPr spcFirstLastPara="1" wrap="square" lIns="91425" tIns="91425" rIns="91425" bIns="91425" anchor="t" anchorCtr="0">
            <a:noAutofit/>
          </a:bodyPr>
          <a:lstStyle/>
          <a:p>
            <a:pPr marL="285750" indent="-285750" algn="just"/>
            <a:r>
              <a:rPr lang="en-US" dirty="0">
                <a:solidFill>
                  <a:schemeClr val="dk1"/>
                </a:solidFill>
              </a:rPr>
              <a:t>The paper titled "A Review on Human Pose Estimation" by </a:t>
            </a:r>
            <a:r>
              <a:rPr lang="en-US" dirty="0" err="1">
                <a:solidFill>
                  <a:schemeClr val="dk1"/>
                </a:solidFill>
              </a:rPr>
              <a:t>Josyula</a:t>
            </a:r>
            <a:r>
              <a:rPr lang="en-US" dirty="0">
                <a:solidFill>
                  <a:schemeClr val="dk1"/>
                </a:solidFill>
              </a:rPr>
              <a:t> and </a:t>
            </a:r>
            <a:r>
              <a:rPr lang="en-US" dirty="0" err="1">
                <a:solidFill>
                  <a:schemeClr val="dk1"/>
                </a:solidFill>
              </a:rPr>
              <a:t>Ostadabbas</a:t>
            </a:r>
            <a:r>
              <a:rPr lang="en-US" dirty="0">
                <a:solidFill>
                  <a:schemeClr val="dk1"/>
                </a:solidFill>
              </a:rPr>
              <a:t> (2020) [1] presents a comprehensive literature survey on the topic of human pose estimation.</a:t>
            </a:r>
          </a:p>
          <a:p>
            <a:pPr marL="285750" indent="-285750" algn="just"/>
            <a:r>
              <a:rPr lang="en-US" dirty="0">
                <a:solidFill>
                  <a:schemeClr val="dk1"/>
                </a:solidFill>
              </a:rPr>
              <a:t>In the first section of the study, a summary of the various uses of human pose estimation is given, including healthcare, sports analysis, and robotics. The authors next go into the various sensor types, including RGB cameras, depth sensors, and inertial sensors, that are employed for human position assessment.</a:t>
            </a:r>
          </a:p>
          <a:p>
            <a:pPr marL="285750" indent="-285750" algn="just"/>
            <a:r>
              <a:rPr lang="en-US" dirty="0">
                <a:solidFill>
                  <a:schemeClr val="dk1"/>
                </a:solidFill>
              </a:rPr>
              <a:t>The study gives a summary of the many methods for estimating human poses, including model-based, template-based, and deep learning-based approaches. The authors outline the benefits and drawbacks of each strategy and give instances of successful implementations for each.</a:t>
            </a:r>
          </a:p>
          <a:p>
            <a:pPr marL="285750" indent="-285750" algn="just"/>
            <a:r>
              <a:rPr lang="en-US" dirty="0">
                <a:solidFill>
                  <a:schemeClr val="dk1"/>
                </a:solidFill>
              </a:rPr>
              <a:t>The authors also go over the various datasets </a:t>
            </a:r>
            <a:r>
              <a:rPr lang="en-US" dirty="0" err="1">
                <a:solidFill>
                  <a:schemeClr val="dk1"/>
                </a:solidFill>
              </a:rPr>
              <a:t>utilised</a:t>
            </a:r>
            <a:r>
              <a:rPr lang="en-US" dirty="0">
                <a:solidFill>
                  <a:schemeClr val="dk1"/>
                </a:solidFill>
              </a:rPr>
              <a:t> for estimating human poses, such as artificial datasets, motion capture datasets, and real-world datasets. They </a:t>
            </a:r>
            <a:r>
              <a:rPr lang="en-US" dirty="0" err="1">
                <a:solidFill>
                  <a:schemeClr val="dk1"/>
                </a:solidFill>
              </a:rPr>
              <a:t>emphasise</a:t>
            </a:r>
            <a:r>
              <a:rPr lang="en-US" dirty="0">
                <a:solidFill>
                  <a:schemeClr val="dk1"/>
                </a:solidFill>
              </a:rPr>
              <a:t> the value of creating accurate and reliable human posture estimation models using huge and diverse datasets.</a:t>
            </a:r>
          </a:p>
          <a:p>
            <a:pPr marL="285750" indent="-285750" algn="just"/>
            <a:r>
              <a:rPr lang="en-US" dirty="0">
                <a:solidFill>
                  <a:schemeClr val="dk1"/>
                </a:solidFill>
              </a:rPr>
              <a:t>The study gives a thorough discussion of convolutional neural networks (CNNs), recurrent neural networks (RNNs), and graph-based models as deep learning-based methods for estimating human position. The authors present examples of applications where deep learning-based techniques have attained cutting-edge performance while also discussing the many architectures and variations of these models.</a:t>
            </a:r>
          </a:p>
          <a:p>
            <a:pPr marL="285750" indent="-285750" algn="just"/>
            <a:r>
              <a:rPr lang="en-US" dirty="0">
                <a:solidFill>
                  <a:schemeClr val="dk1"/>
                </a:solidFill>
              </a:rPr>
              <a:t>Finally, the authors talk on the difficulties that still need to be solved in the area of human posture estimation, such as addressing occlusions and the variety of human body types. They also talk about the possibility for further investigation into topics like multi-modal sensing and using contextual data for more precise posture assessment.</a:t>
            </a:r>
            <a:endParaRPr dirty="0">
              <a:solidFill>
                <a:schemeClr val="dk1"/>
              </a:solidFill>
            </a:endParaRPr>
          </a:p>
        </p:txBody>
      </p:sp>
      <p:sp>
        <p:nvSpPr>
          <p:cNvPr id="118" name="Google Shape;452;p40"/>
          <p:cNvSpPr txBox="1">
            <a:spLocks/>
          </p:cNvSpPr>
          <p:nvPr/>
        </p:nvSpPr>
        <p:spPr>
          <a:xfrm>
            <a:off x="3971313" y="246194"/>
            <a:ext cx="1201373" cy="379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000" u="sng" dirty="0"/>
              <a:t>Paper-1</a:t>
            </a:r>
            <a:endParaRPr lang="en-IN" sz="2000" b="0" u="sng" dirty="0"/>
          </a:p>
        </p:txBody>
      </p:sp>
    </p:spTree>
    <p:extLst>
      <p:ext uri="{BB962C8B-B14F-4D97-AF65-F5344CB8AC3E}">
        <p14:creationId xmlns:p14="http://schemas.microsoft.com/office/powerpoint/2010/main" val="164901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0" y="826815"/>
            <a:ext cx="9144000" cy="4130339"/>
          </a:xfrm>
          <a:prstGeom prst="rect">
            <a:avLst/>
          </a:prstGeom>
        </p:spPr>
        <p:txBody>
          <a:bodyPr spcFirstLastPara="1" wrap="square" lIns="91425" tIns="91425" rIns="91425" bIns="91425" anchor="t" anchorCtr="0">
            <a:noAutofit/>
          </a:bodyPr>
          <a:lstStyle/>
          <a:p>
            <a:pPr marL="285750" indent="-285750" algn="just"/>
            <a:r>
              <a:rPr lang="en-US" dirty="0">
                <a:solidFill>
                  <a:schemeClr val="dk1"/>
                </a:solidFill>
              </a:rPr>
              <a:t>An detailed literature analysis on virtual try-on systems for online apparel shopping can be found in the paper "Virtual try-on system for online apparel shopping: A review of recent advancements and difficulties" by Rana et al. (2022) [2]. The authors stress the value of virtual try-on systems in boosting customer satisfaction and lowering the risk involved in online purchase.</a:t>
            </a:r>
          </a:p>
          <a:p>
            <a:pPr marL="285750" indent="-285750" algn="just"/>
            <a:r>
              <a:rPr lang="en-US" dirty="0">
                <a:solidFill>
                  <a:schemeClr val="dk1"/>
                </a:solidFill>
              </a:rPr>
              <a:t>In the paper, many methods for virtual try-on systems are discussed, such as image-based rendering, 3D modelling, and physics-based simulation. The need of precise user segmentation and position estimation for lifelike virtual try-on experiences is also covered by the authors.</a:t>
            </a:r>
          </a:p>
          <a:p>
            <a:pPr marL="285750" indent="-285750" algn="just"/>
            <a:r>
              <a:rPr lang="en-US" dirty="0">
                <a:solidFill>
                  <a:schemeClr val="dk1"/>
                </a:solidFill>
              </a:rPr>
              <a:t>The function of user input in optimizing the customer experience is another crucial topic covered in the paper. The authors stress the value of allowing consumers to modify clothing to meet their body types and preferences as well as receiving feedback on how the apparel fits and looks.</a:t>
            </a:r>
          </a:p>
          <a:p>
            <a:pPr marL="285750" indent="-285750" algn="just"/>
            <a:r>
              <a:rPr lang="en-US" dirty="0">
                <a:solidFill>
                  <a:schemeClr val="dk1"/>
                </a:solidFill>
              </a:rPr>
              <a:t>The lack of standardization, the necessity for huge datasets, and the computing needs for producing realistic images and videos are some of the issues the article addresses in relation to virtual try-on systems.</a:t>
            </a:r>
          </a:p>
          <a:p>
            <a:pPr marL="285750" indent="-285750" algn="just"/>
            <a:r>
              <a:rPr lang="en-US" dirty="0">
                <a:solidFill>
                  <a:schemeClr val="dk1"/>
                </a:solidFill>
              </a:rPr>
              <a:t>Overall, the study offers a thorough analysis of virtual try-on systems for online clothing buying and emphasizes how crucial these systems are to improving the user experience. In order to further improve the buying experience for consumers, the authors also make suggestions for future study in this field, such as the creation of </a:t>
            </a:r>
            <a:r>
              <a:rPr lang="en-US" dirty="0" err="1">
                <a:solidFill>
                  <a:schemeClr val="dk1"/>
                </a:solidFill>
              </a:rPr>
              <a:t>standardised</a:t>
            </a:r>
            <a:r>
              <a:rPr lang="en-US" dirty="0">
                <a:solidFill>
                  <a:schemeClr val="dk1"/>
                </a:solidFill>
              </a:rPr>
              <a:t> datasets and the incorporation of virtual try-on systems with other online purchasing tools.</a:t>
            </a:r>
            <a:endParaRPr dirty="0">
              <a:solidFill>
                <a:schemeClr val="dk1"/>
              </a:solidFill>
            </a:endParaRPr>
          </a:p>
        </p:txBody>
      </p:sp>
      <p:sp>
        <p:nvSpPr>
          <p:cNvPr id="568" name="Google Shape;568;p40"/>
          <p:cNvSpPr/>
          <p:nvPr/>
        </p:nvSpPr>
        <p:spPr>
          <a:xfrm rot="2036805">
            <a:off x="6829420" y="212652"/>
            <a:ext cx="474663" cy="632550"/>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452;p40"/>
          <p:cNvSpPr txBox="1">
            <a:spLocks/>
          </p:cNvSpPr>
          <p:nvPr/>
        </p:nvSpPr>
        <p:spPr>
          <a:xfrm>
            <a:off x="3799367" y="134028"/>
            <a:ext cx="1373319" cy="379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ig Shoulders Display"/>
              <a:buNone/>
              <a:defRPr sz="4000" b="1" i="0" u="none" strike="noStrike" cap="none">
                <a:solidFill>
                  <a:schemeClr val="dk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2400" u="sng" dirty="0"/>
              <a:t>Paper-2</a:t>
            </a:r>
            <a:endParaRPr lang="en-IN" sz="2400" b="0" u="sng" dirty="0"/>
          </a:p>
        </p:txBody>
      </p:sp>
    </p:spTree>
    <p:extLst>
      <p:ext uri="{BB962C8B-B14F-4D97-AF65-F5344CB8AC3E}">
        <p14:creationId xmlns:p14="http://schemas.microsoft.com/office/powerpoint/2010/main" val="106561864"/>
      </p:ext>
    </p:extLst>
  </p:cSld>
  <p:clrMapOvr>
    <a:masterClrMapping/>
  </p:clrMapOvr>
</p:sld>
</file>

<file path=ppt/theme/theme1.xml><?xml version="1.0" encoding="utf-8"?>
<a:theme xmlns:a="http://schemas.openxmlformats.org/drawingml/2006/main" name="Robotics Technology Business Plan">
  <a:themeElements>
    <a:clrScheme name="Simple Light">
      <a:dk1>
        <a:srgbClr val="25194E"/>
      </a:dk1>
      <a:lt1>
        <a:srgbClr val="C8DD1B"/>
      </a:lt1>
      <a:dk2>
        <a:srgbClr val="C4C1C2"/>
      </a:dk2>
      <a:lt2>
        <a:srgbClr val="FFFFFF"/>
      </a:lt2>
      <a:accent1>
        <a:srgbClr val="455A64"/>
      </a:accent1>
      <a:accent2>
        <a:srgbClr val="37474F"/>
      </a:accent2>
      <a:accent3>
        <a:srgbClr val="614E9F"/>
      </a:accent3>
      <a:accent4>
        <a:srgbClr val="9282CB"/>
      </a:accent4>
      <a:accent5>
        <a:srgbClr val="9AAA17"/>
      </a:accent5>
      <a:accent6>
        <a:srgbClr val="F5FFA5"/>
      </a:accent6>
      <a:hlink>
        <a:srgbClr val="251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3321</Words>
  <Application>Microsoft Office PowerPoint</Application>
  <PresentationFormat>On-screen Show (16:9)</PresentationFormat>
  <Paragraphs>99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Bebas Neue</vt:lpstr>
      <vt:lpstr>Big Shoulders Display</vt:lpstr>
      <vt:lpstr>Roboto Slab</vt:lpstr>
      <vt:lpstr>Roboto Slab Light</vt:lpstr>
      <vt:lpstr>Robotics Technology Business Plan</vt:lpstr>
      <vt:lpstr>Wardrobe Detection and Virtual Try Out using AI and Cognition</vt:lpstr>
      <vt:lpstr>OUR TEAM</vt:lpstr>
      <vt:lpstr>01</vt:lpstr>
      <vt:lpstr>Abstract</vt:lpstr>
      <vt:lpstr>Abstract Cont.</vt:lpstr>
      <vt:lpstr>Planned 6 Attributes of Cognition</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AI for Fashion In Modren Era</vt:lpstr>
      <vt:lpstr>Cognitive Paradigm of our Project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TECHNOLOGY BUSINESS PLAN</dc:title>
  <cp:lastModifiedBy>SIDDHARTH SHANKAR DAS</cp:lastModifiedBy>
  <cp:revision>69</cp:revision>
  <dcterms:modified xsi:type="dcterms:W3CDTF">2023-04-12T12:42:06Z</dcterms:modified>
</cp:coreProperties>
</file>