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4" r:id="rId6"/>
    <p:sldId id="265" r:id="rId7"/>
    <p:sldId id="267" r:id="rId8"/>
    <p:sldId id="268" r:id="rId9"/>
    <p:sldId id="266" r:id="rId10"/>
    <p:sldId id="269" r:id="rId11"/>
    <p:sldId id="271" r:id="rId12"/>
    <p:sldId id="272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3AA1-BB68-4715-807B-C9DB4131749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1EBD-8911-47AA-AE94-7EFB2FF5566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4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B1EBD-8911-47AA-AE94-7EFB2FF5566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993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437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497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69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72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0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201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0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731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863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515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FE64-1A39-415E-9E62-0CA011525693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DA40-2D33-4734-9025-9EA379F82C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5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AB4D-7CC1-149B-C3A6-8BA962480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Equipo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74262-FA97-F47E-6D61-C7845E630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 dirty="0"/>
          </a:p>
          <a:p>
            <a:endParaRPr lang="es-AR" dirty="0"/>
          </a:p>
          <a:p>
            <a:r>
              <a:rPr lang="es-AR" b="0" dirty="0">
                <a:effectLst/>
                <a:latin typeface="Consolas" panose="020B0609020204030204" pitchFamily="49" charset="0"/>
              </a:rPr>
              <a:t>Juan Salvador Fernández Escudero</a:t>
            </a:r>
          </a:p>
          <a:p>
            <a:r>
              <a:rPr lang="es-AR" b="0" dirty="0">
                <a:effectLst/>
                <a:latin typeface="Consolas" panose="020B0609020204030204" pitchFamily="49" charset="0"/>
              </a:rPr>
              <a:t>Silvia Durán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188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514975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Autenticación</a:t>
            </a:r>
            <a:br>
              <a:rPr lang="es-AR" dirty="0">
                <a:latin typeface="Consolas" panose="020B0609020204030204" pitchFamily="49" charset="0"/>
              </a:rPr>
            </a:b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3B3145-962A-555E-D0FC-5F5EF4C9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" y="3569219"/>
            <a:ext cx="3543795" cy="390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FDE7CD-E90D-70C0-B128-C65C0E326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7" y="1914216"/>
            <a:ext cx="2705478" cy="14194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7B88251-3BB2-AF9F-C58C-E51FF9EF6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14" y="2296794"/>
            <a:ext cx="8425086" cy="45612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0098B05-A5FE-9DCC-47B5-2CEDDCAD3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85" y="4266389"/>
            <a:ext cx="3696216" cy="3238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065F418-D763-0D40-E6DB-86D4BDDA4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1" y="4788813"/>
            <a:ext cx="352474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9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514975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Autenticación</a:t>
            </a:r>
            <a:br>
              <a:rPr lang="es-AR" dirty="0">
                <a:latin typeface="Consolas" panose="020B0609020204030204" pitchFamily="49" charset="0"/>
              </a:rPr>
            </a:br>
            <a:r>
              <a:rPr lang="es-AR" sz="2400" dirty="0"/>
              <a:t>Para un usuario del grupo administrador del taller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288000" indent="0">
              <a:buNone/>
            </a:pPr>
            <a:r>
              <a:rPr lang="es-AR" sz="2400" dirty="0"/>
              <a:t>Para un alumno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04B9B-0F1F-4E2F-578F-71379DD6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75" y="3117395"/>
            <a:ext cx="6641756" cy="1966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7FC89-713B-1DC0-0873-BC53164E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224051"/>
            <a:ext cx="3086531" cy="743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E2D800-E5CE-488F-632F-2C460CFD0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275" y="5795547"/>
            <a:ext cx="2697857" cy="6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7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514975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Admin</a:t>
            </a:r>
            <a:br>
              <a:rPr lang="es-AR" dirty="0">
                <a:latin typeface="Consolas" panose="020B0609020204030204" pitchFamily="49" charset="0"/>
              </a:rPr>
            </a:br>
            <a:r>
              <a:rPr lang="es-AR" sz="2400" dirty="0"/>
              <a:t>Modelos: Curso y Trabajo</a:t>
            </a:r>
            <a:br>
              <a:rPr lang="es-AR" dirty="0">
                <a:latin typeface="Consolas" panose="020B0609020204030204" pitchFamily="49" charset="0"/>
              </a:rPr>
            </a:b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07BE8-A893-3CDB-D8EE-D45E475C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099983"/>
            <a:ext cx="2734057" cy="20005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84CEC-2C04-2612-0D27-2AB81D0C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81" y="3257047"/>
            <a:ext cx="9631119" cy="36009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266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514975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Admin</a:t>
            </a:r>
            <a:br>
              <a:rPr lang="es-AR" dirty="0">
                <a:latin typeface="Consolas" panose="020B0609020204030204" pitchFamily="49" charset="0"/>
              </a:rPr>
            </a:br>
            <a:r>
              <a:rPr lang="es-AR" sz="2400" dirty="0"/>
              <a:t>Modelos: Turnos y Alumnos</a:t>
            </a:r>
            <a:br>
              <a:rPr lang="es-AR" sz="2400" dirty="0"/>
            </a:br>
            <a:r>
              <a:rPr lang="es-AR" sz="2400" dirty="0"/>
              <a:t>Relación muchos a mucho</a:t>
            </a:r>
            <a:br>
              <a:rPr lang="es-AR" sz="2400" dirty="0"/>
            </a:br>
            <a:r>
              <a:rPr lang="es-AR" sz="2400" dirty="0"/>
              <a:t>Asociación: Inscripcion</a:t>
            </a:r>
            <a:br>
              <a:rPr lang="es-AR" dirty="0">
                <a:latin typeface="Consolas" panose="020B0609020204030204" pitchFamily="49" charset="0"/>
              </a:rPr>
            </a:b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D2F781-A236-9CE9-79E5-69B1D9D8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8889"/>
            <a:ext cx="8630854" cy="3839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E0DD5-718F-1682-F869-7206A7058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46" y="4057259"/>
            <a:ext cx="4686954" cy="2800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6F1F85-6302-BEAA-5EA5-4BAC5BC64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159" y="1471194"/>
            <a:ext cx="4163006" cy="2133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246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53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300662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b="0" dirty="0">
                <a:effectLst/>
                <a:latin typeface="Consolas" panose="020B0609020204030204" pitchFamily="49" charset="0"/>
              </a:rPr>
              <a:t>Una aplicación de Django: taller</a:t>
            </a:r>
            <a:endParaRPr lang="es-AR" dirty="0">
              <a:latin typeface="Consolas" panose="020B0609020204030204" pitchFamily="49" charset="0"/>
            </a:endParaRPr>
          </a:p>
          <a:p>
            <a:pPr marL="288000" indent="-288000">
              <a:buFont typeface="Wingdings" panose="05000000000000000000" pitchFamily="2" charset="2"/>
              <a:buChar char="§"/>
            </a:pPr>
            <a:endParaRPr lang="es-AR" b="0" dirty="0">
              <a:effectLst/>
              <a:latin typeface="Consolas" panose="020B0609020204030204" pitchFamily="49" charset="0"/>
            </a:endParaRPr>
          </a:p>
          <a:p>
            <a:pPr marL="288000" indent="-288000">
              <a:buFont typeface="Wingdings" panose="05000000000000000000" pitchFamily="2" charset="2"/>
              <a:buChar char="§"/>
            </a:pPr>
            <a:endParaRPr lang="es-AR" dirty="0">
              <a:latin typeface="Consolas" panose="020B0609020204030204" pitchFamily="49" charset="0"/>
            </a:endParaRPr>
          </a:p>
          <a:p>
            <a:pPr marL="288000" indent="-288000">
              <a:buFont typeface="Wingdings" panose="05000000000000000000" pitchFamily="2" charset="2"/>
              <a:buChar char="§"/>
            </a:pPr>
            <a:endParaRPr lang="es-A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600B5-F285-0E2B-FB74-82CC888C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69" y="2320926"/>
            <a:ext cx="2240593" cy="15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7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300662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Al menos 3 rutas distintas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EAE04-5A31-79C6-1963-384DDB04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84" y="1794769"/>
            <a:ext cx="757343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3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300662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Vistas parametrizadas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F8673F-E282-C145-AB79-39C231F8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18" y="2054547"/>
            <a:ext cx="8699444" cy="480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14943D-F10A-ADF8-DDE9-ACFB6FDC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68" y="3214462"/>
            <a:ext cx="4355438" cy="1108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0C4506-05C3-1F03-728A-EB3147CD2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875" y="4881020"/>
            <a:ext cx="6195925" cy="16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514975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Templates – Herencia, tags, filtro, static, css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0017CB-092A-67C0-131B-B3D86277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35" y="1847167"/>
            <a:ext cx="791638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514975"/>
          </a:xfrm>
        </p:spPr>
        <p:txBody>
          <a:bodyPr>
            <a:normAutofit/>
          </a:bodyPr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Forms – Validación front-end y back-end</a:t>
            </a:r>
            <a:br>
              <a:rPr lang="es-AR" dirty="0">
                <a:latin typeface="Consolas" panose="020B0609020204030204" pitchFamily="49" charset="0"/>
              </a:rPr>
            </a:br>
            <a:r>
              <a:rPr lang="es-AR" sz="2400" dirty="0"/>
              <a:t>El cupo del turno es obligatorio y positivo</a:t>
            </a:r>
            <a:endParaRPr lang="es-AR" dirty="0"/>
          </a:p>
          <a:p>
            <a:pPr marL="0" indent="0">
              <a:buNone/>
            </a:pPr>
            <a:br>
              <a:rPr lang="es-AR" dirty="0">
                <a:latin typeface="Consolas" panose="020B0609020204030204" pitchFamily="49" charset="0"/>
              </a:rPr>
            </a:br>
            <a:endParaRPr lang="es-AR" b="0" dirty="0">
              <a:effectLst/>
              <a:latin typeface="Consolas" panose="020B0609020204030204" pitchFamily="49" charset="0"/>
            </a:endParaRPr>
          </a:p>
          <a:p>
            <a:pPr marL="288000" indent="-288000">
              <a:buFont typeface="Wingdings" panose="05000000000000000000" pitchFamily="2" charset="2"/>
              <a:buChar char="§"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08BBF-7746-2522-0C01-2740483B7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62" y="2130735"/>
            <a:ext cx="7979254" cy="1508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8762F7-25F2-73D0-0773-8C86EBF0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62" y="4223205"/>
            <a:ext cx="8173591" cy="25835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A43B85-4311-6296-C520-C7687DAFB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06" y="5825477"/>
            <a:ext cx="3629532" cy="666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089D20-7B70-78B3-D15A-7C249EBFA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98" y="3240168"/>
            <a:ext cx="720190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0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A5C6DF-823B-2B99-335D-299DAA0F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89" y="1825625"/>
            <a:ext cx="9442498" cy="4549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514975"/>
          </a:xfrm>
        </p:spPr>
        <p:txBody>
          <a:bodyPr>
            <a:normAutofit/>
          </a:bodyPr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Forms – Basado en clase</a:t>
            </a:r>
          </a:p>
          <a:p>
            <a:pPr marL="0" indent="0">
              <a:buNone/>
            </a:pPr>
            <a:br>
              <a:rPr lang="es-AR" dirty="0">
                <a:latin typeface="Consolas" panose="020B0609020204030204" pitchFamily="49" charset="0"/>
              </a:rPr>
            </a:br>
            <a:br>
              <a:rPr lang="es-AR" dirty="0">
                <a:latin typeface="Consolas" panose="020B0609020204030204" pitchFamily="49" charset="0"/>
              </a:rPr>
            </a:br>
            <a:endParaRPr lang="es-A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35664-BCFB-E962-4AAE-185BDAD0E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85" y="4628839"/>
            <a:ext cx="6481715" cy="2229161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4093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514975"/>
          </a:xfrm>
        </p:spPr>
        <p:txBody>
          <a:bodyPr>
            <a:normAutofit/>
          </a:bodyPr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Forms – Asociado a un modelo</a:t>
            </a:r>
          </a:p>
          <a:p>
            <a:pPr marL="0" indent="0">
              <a:buNone/>
            </a:pPr>
            <a:br>
              <a:rPr lang="es-AR" dirty="0">
                <a:latin typeface="Consolas" panose="020B0609020204030204" pitchFamily="49" charset="0"/>
              </a:rPr>
            </a:br>
            <a:br>
              <a:rPr lang="es-AR" dirty="0">
                <a:latin typeface="Consolas" panose="020B0609020204030204" pitchFamily="49" charset="0"/>
              </a:rPr>
            </a:br>
            <a:endParaRPr lang="es-A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1227F-5541-E59C-C11C-6B827B12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0" y="1871457"/>
            <a:ext cx="8688012" cy="3532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96B4A-EC9E-E7E0-74C8-1A1EE30F4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79" y="3828629"/>
            <a:ext cx="7316221" cy="302937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2244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281E-0957-E79B-B72F-D8D9DE6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AR" b="1" dirty="0"/>
              <a:t>Taller de cerámica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F26-0A2F-8016-B3A7-AB2C9DA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514975"/>
          </a:xfrm>
        </p:spPr>
        <p:txBody>
          <a:bodyPr/>
          <a:lstStyle/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Modelo – Relación 1 a muchos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288000" indent="-288000">
              <a:buFont typeface="Wingdings" panose="05000000000000000000" pitchFamily="2" charset="2"/>
              <a:buChar char="§"/>
            </a:pPr>
            <a:r>
              <a:rPr lang="es-AR" dirty="0">
                <a:latin typeface="Consolas" panose="020B0609020204030204" pitchFamily="49" charset="0"/>
              </a:rPr>
              <a:t>Modelo – Muchos a muchos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D365F-9C51-A177-4E08-505FAD88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53" y="1819234"/>
            <a:ext cx="8333633" cy="674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524C6-849D-0072-D7D9-D57ADD2A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29" y="2545147"/>
            <a:ext cx="8516538" cy="1131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A8968-7386-7931-C46D-E9C5F10FB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53" y="4375773"/>
            <a:ext cx="4595501" cy="6516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DB579E-5216-055A-3533-C478730F9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9" y="5093212"/>
            <a:ext cx="7704895" cy="14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</TotalTime>
  <Words>151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Equipo 3</vt:lpstr>
      <vt:lpstr>Taller de cerámica</vt:lpstr>
      <vt:lpstr>Taller de cerámica</vt:lpstr>
      <vt:lpstr>Taller de cerámica</vt:lpstr>
      <vt:lpstr>Taller de cerámica</vt:lpstr>
      <vt:lpstr>Taller de cerámica</vt:lpstr>
      <vt:lpstr>Taller de cerámica</vt:lpstr>
      <vt:lpstr>Taller de cerámica</vt:lpstr>
      <vt:lpstr>Taller de cerámica</vt:lpstr>
      <vt:lpstr>Taller de cerámica</vt:lpstr>
      <vt:lpstr>Taller de cerámica</vt:lpstr>
      <vt:lpstr>Taller de cerámica</vt:lpstr>
      <vt:lpstr>Taller de cerámica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3</dc:title>
  <dc:creator>Silvia</dc:creator>
  <cp:lastModifiedBy>Silvia</cp:lastModifiedBy>
  <cp:revision>7</cp:revision>
  <dcterms:created xsi:type="dcterms:W3CDTF">2023-06-22T00:35:31Z</dcterms:created>
  <dcterms:modified xsi:type="dcterms:W3CDTF">2023-06-22T02:55:09Z</dcterms:modified>
</cp:coreProperties>
</file>