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3C0E2B3-70C7-42E2-8483-2D5E59BCFA5F}" v="5" dt="2024-07-08T04:23:08.3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62" y="11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博达 李" userId="3064d3cc72897a52" providerId="LiveId" clId="{43C0E2B3-70C7-42E2-8483-2D5E59BCFA5F}"/>
    <pc:docChg chg="custSel addSld modSld">
      <pc:chgData name="博达 李" userId="3064d3cc72897a52" providerId="LiveId" clId="{43C0E2B3-70C7-42E2-8483-2D5E59BCFA5F}" dt="2024-07-08T04:23:40.191" v="93" actId="1076"/>
      <pc:docMkLst>
        <pc:docMk/>
      </pc:docMkLst>
      <pc:sldChg chg="addSp delSp modSp new mod">
        <pc:chgData name="博达 李" userId="3064d3cc72897a52" providerId="LiveId" clId="{43C0E2B3-70C7-42E2-8483-2D5E59BCFA5F}" dt="2024-07-08T03:41:24.227" v="54" actId="1076"/>
        <pc:sldMkLst>
          <pc:docMk/>
          <pc:sldMk cId="1427236117" sldId="256"/>
        </pc:sldMkLst>
        <pc:spChg chg="del">
          <ac:chgData name="博达 李" userId="3064d3cc72897a52" providerId="LiveId" clId="{43C0E2B3-70C7-42E2-8483-2D5E59BCFA5F}" dt="2024-07-08T03:35:47.021" v="1" actId="478"/>
          <ac:spMkLst>
            <pc:docMk/>
            <pc:sldMk cId="1427236117" sldId="256"/>
            <ac:spMk id="2" creationId="{29885D73-07EF-44F7-5D8B-60ADB3ACDC0C}"/>
          </ac:spMkLst>
        </pc:spChg>
        <pc:spChg chg="del">
          <ac:chgData name="博达 李" userId="3064d3cc72897a52" providerId="LiveId" clId="{43C0E2B3-70C7-42E2-8483-2D5E59BCFA5F}" dt="2024-07-08T03:35:47.906" v="2" actId="478"/>
          <ac:spMkLst>
            <pc:docMk/>
            <pc:sldMk cId="1427236117" sldId="256"/>
            <ac:spMk id="3" creationId="{DFB77BC2-3FB7-77C5-E6EC-B7BD9A82BB75}"/>
          </ac:spMkLst>
        </pc:spChg>
        <pc:spChg chg="add mod">
          <ac:chgData name="博达 李" userId="3064d3cc72897a52" providerId="LiveId" clId="{43C0E2B3-70C7-42E2-8483-2D5E59BCFA5F}" dt="2024-07-08T03:41:22.471" v="53" actId="1076"/>
          <ac:spMkLst>
            <pc:docMk/>
            <pc:sldMk cId="1427236117" sldId="256"/>
            <ac:spMk id="6" creationId="{E22071B2-8567-6EFC-3661-AC223FB46232}"/>
          </ac:spMkLst>
        </pc:spChg>
        <pc:picChg chg="add mod modCrop">
          <ac:chgData name="博达 李" userId="3064d3cc72897a52" providerId="LiveId" clId="{43C0E2B3-70C7-42E2-8483-2D5E59BCFA5F}" dt="2024-07-08T03:41:24.227" v="54" actId="1076"/>
          <ac:picMkLst>
            <pc:docMk/>
            <pc:sldMk cId="1427236117" sldId="256"/>
            <ac:picMk id="5" creationId="{33CDAD00-8D6D-477D-90A4-5853631C49F6}"/>
          </ac:picMkLst>
        </pc:picChg>
      </pc:sldChg>
      <pc:sldChg chg="addSp modSp new mod">
        <pc:chgData name="博达 李" userId="3064d3cc72897a52" providerId="LiveId" clId="{43C0E2B3-70C7-42E2-8483-2D5E59BCFA5F}" dt="2024-07-08T03:41:38.048" v="57" actId="1076"/>
        <pc:sldMkLst>
          <pc:docMk/>
          <pc:sldMk cId="2373883221" sldId="257"/>
        </pc:sldMkLst>
        <pc:spChg chg="add mod">
          <ac:chgData name="博达 李" userId="3064d3cc72897a52" providerId="LiveId" clId="{43C0E2B3-70C7-42E2-8483-2D5E59BCFA5F}" dt="2024-07-08T03:41:36.534" v="56" actId="1076"/>
          <ac:spMkLst>
            <pc:docMk/>
            <pc:sldMk cId="2373883221" sldId="257"/>
            <ac:spMk id="4" creationId="{0731F677-C24B-2D66-2DD5-A433A40220F0}"/>
          </ac:spMkLst>
        </pc:spChg>
        <pc:picChg chg="add mod">
          <ac:chgData name="博达 李" userId="3064d3cc72897a52" providerId="LiveId" clId="{43C0E2B3-70C7-42E2-8483-2D5E59BCFA5F}" dt="2024-07-08T03:41:38.048" v="57" actId="1076"/>
          <ac:picMkLst>
            <pc:docMk/>
            <pc:sldMk cId="2373883221" sldId="257"/>
            <ac:picMk id="3" creationId="{35865E04-B5AA-4C3B-D96F-62A02A58EB1F}"/>
          </ac:picMkLst>
        </pc:picChg>
      </pc:sldChg>
      <pc:sldChg chg="addSp modSp new mod">
        <pc:chgData name="博达 李" userId="3064d3cc72897a52" providerId="LiveId" clId="{43C0E2B3-70C7-42E2-8483-2D5E59BCFA5F}" dt="2024-07-08T04:23:40.191" v="93" actId="1076"/>
        <pc:sldMkLst>
          <pc:docMk/>
          <pc:sldMk cId="2116001070" sldId="258"/>
        </pc:sldMkLst>
        <pc:spChg chg="add mod">
          <ac:chgData name="博达 李" userId="3064d3cc72897a52" providerId="LiveId" clId="{43C0E2B3-70C7-42E2-8483-2D5E59BCFA5F}" dt="2024-07-08T04:22:53.961" v="79" actId="1076"/>
          <ac:spMkLst>
            <pc:docMk/>
            <pc:sldMk cId="2116001070" sldId="258"/>
            <ac:spMk id="2" creationId="{4265C833-61F4-F4CB-A58E-492CA6A1D6E8}"/>
          </ac:spMkLst>
        </pc:spChg>
        <pc:picChg chg="add mod">
          <ac:chgData name="博达 李" userId="3064d3cc72897a52" providerId="LiveId" clId="{43C0E2B3-70C7-42E2-8483-2D5E59BCFA5F}" dt="2024-07-08T04:23:40.191" v="93" actId="1076"/>
          <ac:picMkLst>
            <pc:docMk/>
            <pc:sldMk cId="2116001070" sldId="258"/>
            <ac:picMk id="4" creationId="{71B0A253-8050-32C4-DECA-96F3C50728EF}"/>
          </ac:picMkLst>
        </pc:picChg>
        <pc:picChg chg="add mod">
          <ac:chgData name="博达 李" userId="3064d3cc72897a52" providerId="LiveId" clId="{43C0E2B3-70C7-42E2-8483-2D5E59BCFA5F}" dt="2024-07-08T04:23:33.599" v="91" actId="1076"/>
          <ac:picMkLst>
            <pc:docMk/>
            <pc:sldMk cId="2116001070" sldId="258"/>
            <ac:picMk id="6" creationId="{735D7B80-BEA2-6E51-8A5A-E8AF814C27F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F6B906-2074-AB9B-21A5-7F4251A6BD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F27EC5F-DEB6-227E-72F3-800C3E2674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4D1021-61F0-0390-9B79-28C0EB14B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6FFE2-43E1-4FD8-95D1-C41387F17F34}" type="datetimeFigureOut">
              <a:rPr lang="zh-CN" altLang="en-US" smtClean="0"/>
              <a:t>2024/7/8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6E4CA5-B2E2-3D85-34CB-207FF1266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76E81A-AF81-69CA-6397-1C0E3538E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D5137-8D7F-43D1-8BA0-DC1E9AF387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0467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CF0C0F-B550-8019-4E0F-4B36C0AEB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77B867E-109A-4904-50F0-D46B50810E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CC0319-E8C0-C501-23D5-CDA910D7C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6FFE2-43E1-4FD8-95D1-C41387F17F34}" type="datetimeFigureOut">
              <a:rPr lang="zh-CN" altLang="en-US" smtClean="0"/>
              <a:t>2024/7/8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DF1746-93D4-2256-3E4B-153FBCB47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C3FD15-6E43-EBF5-2FEB-A1B59D704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D5137-8D7F-43D1-8BA0-DC1E9AF387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9275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2EF3E58-3F51-3EEA-408D-F2A073B395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986DBB7-836B-E6D6-1F20-690B5D30B9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465197-7BF4-5173-B8CF-BEBCC5F15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6FFE2-43E1-4FD8-95D1-C41387F17F34}" type="datetimeFigureOut">
              <a:rPr lang="zh-CN" altLang="en-US" smtClean="0"/>
              <a:t>2024/7/8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4DFECA-30F0-7E68-58E6-27EA6AFD2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FD49C9-B830-8EEB-DE9E-1B4C36C3A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D5137-8D7F-43D1-8BA0-DC1E9AF387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8050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60A5B6-196F-5E6E-C025-72EAF4390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BD18CC-1F49-2B82-A862-5FB2587A5D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FEB5C8-52CD-301C-2FBE-F4A3602FA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6FFE2-43E1-4FD8-95D1-C41387F17F34}" type="datetimeFigureOut">
              <a:rPr lang="zh-CN" altLang="en-US" smtClean="0"/>
              <a:t>2024/7/8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5631A8-094D-F352-1AC5-5D6929277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C1B0D8-19D1-460A-9143-29A511F89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D5137-8D7F-43D1-8BA0-DC1E9AF387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4952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D643A3-03AC-52A3-94D2-F29167709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9247EE3-269D-3ADA-2104-7FE9EA9FC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7CF78B-35A3-108C-D62E-242B39FEF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6FFE2-43E1-4FD8-95D1-C41387F17F34}" type="datetimeFigureOut">
              <a:rPr lang="zh-CN" altLang="en-US" smtClean="0"/>
              <a:t>2024/7/8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AF5D1A-6242-2A62-E846-D091AD100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F17451-C17B-3285-785C-8493FF10A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D5137-8D7F-43D1-8BA0-DC1E9AF387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1081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82FCCF-4F39-2931-E0B1-04F358802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ED082F-32E0-CDED-96F4-CBE62B5186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CE9000D-6D51-B351-CE51-E2D35DC53E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9D9DAF5-EA80-CA61-8293-1D632E3F4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6FFE2-43E1-4FD8-95D1-C41387F17F34}" type="datetimeFigureOut">
              <a:rPr lang="zh-CN" altLang="en-US" smtClean="0"/>
              <a:t>2024/7/8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CF4E45C-7F52-ED1E-977C-F569BB4B5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1396BBD-1F19-074B-6538-D0C66918C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D5137-8D7F-43D1-8BA0-DC1E9AF387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3745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A6FD53-181F-9B1F-DDB1-A9B1FDB31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5A58FEA-FB5A-E145-3A6A-8CC3084FF7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094E6B1-7753-3AF5-9719-1B2C88283C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DC092D0-2B48-1A7F-329B-5294939E95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810277E-168C-EE3D-F433-A2BCA281A4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7BDC1EB-1B52-8658-61B1-283441003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6FFE2-43E1-4FD8-95D1-C41387F17F34}" type="datetimeFigureOut">
              <a:rPr lang="zh-CN" altLang="en-US" smtClean="0"/>
              <a:t>2024/7/8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FB7366C-3EFB-C8F9-B0F9-AE6D8FC5B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8E6897F-619C-E493-10CE-1026E5CB9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D5137-8D7F-43D1-8BA0-DC1E9AF387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3052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FF9B43-D2C6-268F-7DD0-539214711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624C032-1F22-ADD4-DDFF-9573BD6F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6FFE2-43E1-4FD8-95D1-C41387F17F34}" type="datetimeFigureOut">
              <a:rPr lang="zh-CN" altLang="en-US" smtClean="0"/>
              <a:t>2024/7/8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D050A6A-7869-3A52-222F-4BF7886BF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382AC62-6E0B-C165-F449-EAC0A8541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D5137-8D7F-43D1-8BA0-DC1E9AF387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0181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C639DBA-617B-7425-AFA7-BE5997DBB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6FFE2-43E1-4FD8-95D1-C41387F17F34}" type="datetimeFigureOut">
              <a:rPr lang="zh-CN" altLang="en-US" smtClean="0"/>
              <a:t>2024/7/8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A73CB3C-3486-EE49-1781-6481CD1E4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7844CE3-B0B9-6640-3A76-FCEBC5A63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D5137-8D7F-43D1-8BA0-DC1E9AF387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1806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765B9C-08D3-C39B-3176-88053C95D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B7ED94-5287-336C-1B68-1D394C7128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E213FAE-7C77-7980-969B-C7ECBD4424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BDF408B-1B31-D1F1-02CD-AD4DB7705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6FFE2-43E1-4FD8-95D1-C41387F17F34}" type="datetimeFigureOut">
              <a:rPr lang="zh-CN" altLang="en-US" smtClean="0"/>
              <a:t>2024/7/8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BA8B41D-4D71-490B-3476-7FC9A9048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51456C4-2171-D9E5-939B-3B7A1BD73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D5137-8D7F-43D1-8BA0-DC1E9AF387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8317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3DF934-5B11-8AD2-EF20-758329BF9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3465B59-7313-2C12-1FD8-750D878838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A85DCD0-0830-38AF-C4CD-96901AB3CB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B5783E9-9A47-358D-6CF7-3BE313FB0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6FFE2-43E1-4FD8-95D1-C41387F17F34}" type="datetimeFigureOut">
              <a:rPr lang="zh-CN" altLang="en-US" smtClean="0"/>
              <a:t>2024/7/8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EB7C902-68CE-03B5-5295-0951C59BF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5C19897-8C20-12CA-D932-171737CD3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D5137-8D7F-43D1-8BA0-DC1E9AF387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2280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96A8137-030D-F7FB-0865-81B023C8E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83C2C04-117B-85B2-665E-55096D528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77DE2C-BA6A-C685-A01B-02A22C262F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E6FFE2-43E1-4FD8-95D1-C41387F17F34}" type="datetimeFigureOut">
              <a:rPr lang="zh-CN" altLang="en-US" smtClean="0"/>
              <a:t>2024/7/8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57FFC7-E175-48C1-7E59-E56F96EE68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A6EE5B-DEFA-E106-31CA-4CDDF084AB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AD5137-8D7F-43D1-8BA0-DC1E9AF387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8871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3CDAD00-8D6D-477D-90A4-5853631C49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307"/>
          <a:stretch/>
        </p:blipFill>
        <p:spPr>
          <a:xfrm>
            <a:off x="817605" y="959461"/>
            <a:ext cx="10556789" cy="556902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22071B2-8567-6EFC-3661-AC223FB46232}"/>
              </a:ext>
            </a:extLst>
          </p:cNvPr>
          <p:cNvSpPr txBox="1"/>
          <p:nvPr/>
        </p:nvSpPr>
        <p:spPr>
          <a:xfrm>
            <a:off x="3723501" y="214184"/>
            <a:ext cx="52475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Subset-DIC:  </a:t>
            </a:r>
            <a:r>
              <a:rPr lang="en-US" altLang="zh-C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Ncorr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7236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5865E04-B5AA-4C3B-D96F-62A02A58EB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153" y="1034242"/>
            <a:ext cx="10916966" cy="4789516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0731F677-C24B-2D66-2DD5-A433A40220F0}"/>
              </a:ext>
            </a:extLst>
          </p:cNvPr>
          <p:cNvSpPr txBox="1"/>
          <p:nvPr/>
        </p:nvSpPr>
        <p:spPr>
          <a:xfrm>
            <a:off x="3632885" y="321276"/>
            <a:ext cx="52475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Subset-DIC:  </a:t>
            </a:r>
            <a:r>
              <a:rPr lang="en-US" altLang="zh-C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Ncorr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3883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265C833-61F4-F4CB-A58E-492CA6A1D6E8}"/>
              </a:ext>
            </a:extLst>
          </p:cNvPr>
          <p:cNvSpPr txBox="1"/>
          <p:nvPr/>
        </p:nvSpPr>
        <p:spPr>
          <a:xfrm>
            <a:off x="3964932" y="284945"/>
            <a:ext cx="52475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PINN-</a:t>
            </a:r>
            <a:r>
              <a:rPr lang="en-US" altLang="zh-C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bDIC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1B0A253-8050-32C4-DECA-96F3C50728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855" y="1256882"/>
            <a:ext cx="4680000" cy="46800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35D7B80-BEA2-6E51-8A5A-E8AF814C27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963" y="1256882"/>
            <a:ext cx="6706182" cy="46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0010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7</Words>
  <Application>Microsoft Office PowerPoint</Application>
  <PresentationFormat>宽屏</PresentationFormat>
  <Paragraphs>3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博达 李</dc:creator>
  <cp:lastModifiedBy>博达 李</cp:lastModifiedBy>
  <cp:revision>1</cp:revision>
  <dcterms:created xsi:type="dcterms:W3CDTF">2024-07-08T03:35:41Z</dcterms:created>
  <dcterms:modified xsi:type="dcterms:W3CDTF">2024-07-08T04:23:43Z</dcterms:modified>
</cp:coreProperties>
</file>