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4438D-777A-8743-9A49-7AEF1D12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1DC933-8342-FB49-A09C-9C8F4C1D6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6AEC3-C256-2B4D-95D7-04A39D39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F788-0B79-E840-9853-21580F9DF8DE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CFEFC-3D81-1C40-9B93-ABC5CAC6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3C4B2-CB8C-0C48-AB26-908D1C3C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FA9B-3AF3-F745-979C-E3652AD8E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943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A7882-78EC-1A47-A37C-3E114DD1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CD797-6986-E04B-89FB-3604EC0D9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312AB-D39E-4744-8035-FC098CF6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F788-0B79-E840-9853-21580F9DF8DE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60310-4469-E044-A8B4-3CE0340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B9F98-3101-3849-A482-A0D9547E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FA9B-3AF3-F745-979C-E3652AD8E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67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F9C27B-742D-B942-8187-369E9471F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01532-0521-0445-BD6D-DB7553874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2E1A0-85D7-EC49-9F30-82845AEC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F788-0B79-E840-9853-21580F9DF8DE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294DC-DAF7-7347-9ED8-45BF18C8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F291B-D00D-AA4B-9E74-4BF9B404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FA9B-3AF3-F745-979C-E3652AD8E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00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98CD5-3139-584C-94FD-4217B8F4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8807A-C2B1-DE4C-ADF3-20398FEA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5C998-7DF8-D945-8B75-4704037C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F788-0B79-E840-9853-21580F9DF8DE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ADEC8-9FA7-5B42-BAFE-F2F2C4AC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3F618-4AD9-4540-A52E-3C7DF1E6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FA9B-3AF3-F745-979C-E3652AD8E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85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02477-9191-0449-BADE-EBE339F0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F5A14-B3D6-3243-85A9-7D6CC2F3D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401E9-8AEC-AE4A-8486-B5F3E3CB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F788-0B79-E840-9853-21580F9DF8DE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3F86D-1367-544E-824C-2363A555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EC67F-ECB9-2348-9B3C-17B03197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FA9B-3AF3-F745-979C-E3652AD8E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70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60937-5FEC-2F41-84D9-F1C6978E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6E809-0615-C947-ADD2-A8F65877B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AEE23-B7B7-A549-B006-6302CF9CC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881FE-CA68-3843-B8D5-A0E96C05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F788-0B79-E840-9853-21580F9DF8DE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CFA56-9492-4D4F-9AB2-BDAC3FE2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54FC3-2FEE-8E42-9898-75D40FCE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FA9B-3AF3-F745-979C-E3652AD8E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05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9379A-30C2-B849-A4D7-E4055A87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5F7345-6D53-7543-ADEA-0A5C5A92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5CBBD-4D01-0240-AD02-318F46418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157449-D1A5-4845-9DB3-81E91542D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8D2AB1-CB9E-9C48-9DA1-073EAEA06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B1DA9E-59C4-2341-8B2C-67688904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F788-0B79-E840-9853-21580F9DF8DE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3C3FFB-19BC-654F-8DC6-8CEA8252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44A04C-BED0-A346-AAC2-F032BE20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FA9B-3AF3-F745-979C-E3652AD8E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88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FD4A-358C-7C40-96E6-0831C79F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AB303E-103A-DB43-9DB7-6156E4C5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F788-0B79-E840-9853-21580F9DF8DE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96C653-0C89-1842-BB13-9C2D1384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D8DBBC-9AEE-4145-9978-98536400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FA9B-3AF3-F745-979C-E3652AD8E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53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C8CF04-0C79-BA49-9607-5F82726A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F788-0B79-E840-9853-21580F9DF8DE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F65918-8681-7D4A-812E-4FE9A857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923FBE-5C6B-D145-8A50-47CC32B6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FA9B-3AF3-F745-979C-E3652AD8E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00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4B409-C813-8041-A75B-2C9EC5A7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3333-4599-C241-85E5-44CC2435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33FC3-01EA-224C-84EF-5E5821F5E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3591E-B46A-AB4C-B28B-0B7AA444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F788-0B79-E840-9853-21580F9DF8DE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166D2-C1D8-414E-AB88-1A9B50AE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93C51-D2D4-684E-878D-81ABA62A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FA9B-3AF3-F745-979C-E3652AD8E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08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A6F6E-A11C-0D4C-9481-CD33E09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EA1031-77C2-CC49-B65F-D2FBD4250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BE5D20-E65E-D947-8259-06ED472A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FA4FF-4CA4-D649-B2BD-2B4F16B2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F788-0B79-E840-9853-21580F9DF8DE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4410C-939B-7146-B836-236EA499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26F0A-DA1E-7D42-B520-1F8C80AD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FA9B-3AF3-F745-979C-E3652AD8E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12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51C473-073F-B740-B79F-D4987CED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6FA56-5B95-C145-AF0F-459C58840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3E321-2DA4-524F-9B9C-E1940E39A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F788-0B79-E840-9853-21580F9DF8DE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85CC0-2E1D-384D-8B83-D3F2DECE8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563F1-E5EF-0B46-BA57-B7A60190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FA9B-3AF3-F745-979C-E3652AD8E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83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4012-D3CD-3849-8FFF-A18733377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C6189-06A6-0046-9A16-9C871464A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54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3B42C-AE9D-F346-8499-9685B33B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登录界面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2BAC2-DF43-214F-90DB-C930375C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38797" cy="4351338"/>
          </a:xfrm>
        </p:spPr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用户名与密码在对应一致，否则提示“用户名与密码不一致，请重新输入”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密码找回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49D0E8-67A9-714C-8C9F-FBEE3A5C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61" y="1825623"/>
            <a:ext cx="710535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3B42C-AE9D-F346-8499-9685B33B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注册界面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2BAC2-DF43-214F-90DB-C930375C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2548" cy="4351338"/>
          </a:xfrm>
        </p:spPr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用户名是否已经存在，若已存在提示用户重新输入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邮箱是否已经被注册已以邮箱地址是否有效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66F71A-7D9B-074C-A16A-020C9BF2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150" y="1640218"/>
            <a:ext cx="6873562" cy="42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7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CAADB-5ADD-8645-B642-B616C3E9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聊天界面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AFFB5-99C0-F342-9A95-98A45CB2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与机器人聊天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上传图片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群聊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反馈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…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0181C7-870A-2C4A-A623-DF383833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14" y="1558678"/>
            <a:ext cx="6557072" cy="49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62</Words>
  <Application>Microsoft Macintosh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Songti SC</vt:lpstr>
      <vt:lpstr>Arial</vt:lpstr>
      <vt:lpstr>Office 主题​​</vt:lpstr>
      <vt:lpstr>前端部分</vt:lpstr>
      <vt:lpstr>登录界面</vt:lpstr>
      <vt:lpstr>注册界面</vt:lpstr>
      <vt:lpstr>聊天界面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前端部分</dc:title>
  <dc:creator>易 士程</dc:creator>
  <cp:lastModifiedBy>易 士程</cp:lastModifiedBy>
  <cp:revision>4</cp:revision>
  <dcterms:created xsi:type="dcterms:W3CDTF">2020-10-11T04:38:32Z</dcterms:created>
  <dcterms:modified xsi:type="dcterms:W3CDTF">2020-10-11T06:20:40Z</dcterms:modified>
</cp:coreProperties>
</file>