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8" r:id="rId2"/>
    <p:sldId id="26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86" d="100"/>
          <a:sy n="86" d="100"/>
        </p:scale>
        <p:origin x="33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555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8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2020/10/12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2020/10/12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2020/10/12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2020/10/12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2020/10/12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2020/10/12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图像标注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需求描述：</a:t>
            </a:r>
            <a:endParaRPr lang="en-US" altLang="zh-CN" dirty="0"/>
          </a:p>
          <a:p>
            <a:pPr lvl="1"/>
            <a:r>
              <a:rPr lang="zh-CN" altLang="en-US" dirty="0"/>
              <a:t>对用户给定的图片进行分析，识别其主要内容，并生成文字描述。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模块设计：</a:t>
            </a:r>
            <a:endParaRPr lang="en-US" altLang="zh-CN" dirty="0"/>
          </a:p>
          <a:p>
            <a:pPr lvl="1"/>
            <a:r>
              <a:rPr lang="zh-CN" altLang="en-US" dirty="0"/>
              <a:t>使用卷积神经网络从图像中提取视觉特征，并使用</a:t>
            </a:r>
            <a:r>
              <a:rPr lang="en-US" altLang="zh-CN" dirty="0"/>
              <a:t>LSTM</a:t>
            </a:r>
            <a:r>
              <a:rPr lang="zh-CN" altLang="en-US" dirty="0"/>
              <a:t>递归神经网络将这些特征解码成句子。</a:t>
            </a:r>
            <a:endParaRPr lang="en-US" altLang="zh-CN" dirty="0"/>
          </a:p>
          <a:p>
            <a:pPr lvl="1"/>
            <a:r>
              <a:rPr lang="zh-CN" altLang="en-US" dirty="0"/>
              <a:t>采用</a:t>
            </a:r>
            <a:r>
              <a:rPr lang="en-US" altLang="zh-CN" dirty="0"/>
              <a:t>soft attention mechanism</a:t>
            </a:r>
            <a:r>
              <a:rPr lang="zh-CN" altLang="en-US" dirty="0"/>
              <a:t>来提高标注质量。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Tensorflow</a:t>
            </a:r>
            <a:r>
              <a:rPr lang="zh-CN" altLang="en-US" dirty="0"/>
              <a:t>实现，允许</a:t>
            </a:r>
            <a:r>
              <a:rPr lang="en-US" altLang="zh-CN" dirty="0"/>
              <a:t>CNN</a:t>
            </a:r>
            <a:r>
              <a:rPr lang="zh-CN" altLang="en-US" dirty="0"/>
              <a:t>和</a:t>
            </a:r>
            <a:r>
              <a:rPr lang="en-US" altLang="zh-CN" dirty="0"/>
              <a:t>RNN</a:t>
            </a:r>
            <a:r>
              <a:rPr lang="zh-CN" altLang="en-US" dirty="0"/>
              <a:t>部分的端到端训练。</a:t>
            </a:r>
            <a:endParaRPr lang="en-US" altLang="zh-CN" dirty="0"/>
          </a:p>
          <a:p>
            <a:pPr lvl="1"/>
            <a:r>
              <a:rPr lang="zh-CN" altLang="en-US" dirty="0"/>
              <a:t>生成的图片文字描述作为文字对话模块的输入</a:t>
            </a:r>
          </a:p>
        </p:txBody>
      </p:sp>
    </p:spTree>
    <p:extLst>
      <p:ext uri="{BB962C8B-B14F-4D97-AF65-F5344CB8AC3E}">
        <p14:creationId xmlns:p14="http://schemas.microsoft.com/office/powerpoint/2010/main" val="173691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图像标注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预期效果：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474E3B-AF87-4534-ACAB-29750FF4A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42" y="1928652"/>
            <a:ext cx="4806101" cy="36997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C5499CC-B70C-45DD-B3DD-01B1F97FA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785" y="1922983"/>
            <a:ext cx="4964773" cy="370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64281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90</Words>
  <Application>Microsoft Office PowerPoint</Application>
  <PresentationFormat>宽屏</PresentationFormat>
  <Paragraphs>13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Arial</vt:lpstr>
      <vt:lpstr>Impact</vt:lpstr>
      <vt:lpstr>A000120140530A99PPBG</vt:lpstr>
      <vt:lpstr>图像标注</vt:lpstr>
      <vt:lpstr>图像标注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王 伊梁</cp:lastModifiedBy>
  <cp:revision>29</cp:revision>
  <dcterms:created xsi:type="dcterms:W3CDTF">2018-08-10T09:41:38Z</dcterms:created>
  <dcterms:modified xsi:type="dcterms:W3CDTF">2020-10-12T02:52:59Z</dcterms:modified>
</cp:coreProperties>
</file>