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7" r:id="rId2"/>
    <p:sldId id="26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67302" autoAdjust="0"/>
  </p:normalViewPr>
  <p:slideViewPr>
    <p:cSldViewPr snapToGrid="0" showGuides="1">
      <p:cViewPr varScale="1">
        <p:scale>
          <a:sx n="42" d="100"/>
          <a:sy n="42" d="100"/>
        </p:scale>
        <p:origin x="60" y="5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Python</a:t>
            </a:r>
            <a:r>
              <a:rPr lang="zh-CN" altLang="en-US" dirty="0"/>
              <a:t>编写，按照代码模块化的思路，分为数据预处理器，执行器，深度学习模型以及执行器四个模块。</a:t>
            </a:r>
            <a:endParaRPr lang="en-US" altLang="zh-CN" dirty="0"/>
          </a:p>
          <a:p>
            <a:r>
              <a:rPr lang="zh-CN" altLang="en-US" dirty="0"/>
              <a:t>模块之间的关系：</a:t>
            </a:r>
            <a:endParaRPr lang="en-US" altLang="zh-CN" dirty="0"/>
          </a:p>
          <a:p>
            <a:r>
              <a:rPr lang="zh-CN" altLang="en-US" dirty="0"/>
              <a:t>数据预处理是将原始语料进行初步处理以满足数据处理模块的要求。</a:t>
            </a:r>
            <a:endParaRPr lang="en-US" altLang="zh-CN" dirty="0"/>
          </a:p>
          <a:p>
            <a:r>
              <a:rPr lang="zh-CN" altLang="en-US" dirty="0"/>
              <a:t>执行器负责调用数据处理器、深度学习模型进行数据数据处理、模型训练、模型运作等工作。</a:t>
            </a:r>
            <a:endParaRPr lang="en-US" altLang="zh-CN" dirty="0"/>
          </a:p>
          <a:p>
            <a:r>
              <a:rPr lang="zh-CN" altLang="en-US" dirty="0"/>
              <a:t>深度学习模型是一个基于</a:t>
            </a:r>
            <a:r>
              <a:rPr lang="en-US" altLang="zh-CN" dirty="0" err="1"/>
              <a:t>Tensorflow</a:t>
            </a:r>
            <a:r>
              <a:rPr lang="zh-CN" altLang="en-US" dirty="0"/>
              <a:t>的</a:t>
            </a:r>
            <a:r>
              <a:rPr lang="en-US" altLang="zh-CN" dirty="0"/>
              <a:t>seq2seq</a:t>
            </a:r>
            <a:r>
              <a:rPr lang="zh-CN" altLang="en-US" dirty="0"/>
              <a:t>模型，用于定义神经网络并进行模型计算。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380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预处理器：将数据分成</a:t>
            </a:r>
            <a:r>
              <a:rPr lang="en-US" altLang="zh-CN" dirty="0"/>
              <a:t>ask</a:t>
            </a:r>
            <a:r>
              <a:rPr lang="zh-CN" altLang="en-US" dirty="0"/>
              <a:t>和</a:t>
            </a:r>
            <a:r>
              <a:rPr lang="en-US" altLang="zh-CN" dirty="0"/>
              <a:t>response</a:t>
            </a:r>
            <a:r>
              <a:rPr lang="zh-CN" altLang="en-US" dirty="0"/>
              <a:t>语料集并转换成</a:t>
            </a:r>
            <a:r>
              <a:rPr lang="en-US" altLang="zh-CN" dirty="0"/>
              <a:t>seq2seq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数据处理器包括：创建字典，句子转向量，根据超参数定制化训练数据，基础数据标记，初始化词典。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在进行训练过程中，使用 </a:t>
            </a:r>
            <a:r>
              <a:rPr lang="en-US" altLang="zh-CN" dirty="0" err="1"/>
              <a:t>perprelixy</a:t>
            </a:r>
            <a:r>
              <a:rPr lang="en-US" altLang="zh-CN" dirty="0"/>
              <a:t> </a:t>
            </a:r>
            <a:r>
              <a:rPr lang="zh-CN" altLang="en-US" dirty="0"/>
              <a:t>来计算模型的 </a:t>
            </a:r>
            <a:r>
              <a:rPr lang="en-US" altLang="zh-CN" dirty="0"/>
              <a:t>loss</a:t>
            </a:r>
            <a:r>
              <a:rPr lang="zh-CN" altLang="en-US" dirty="0"/>
              <a:t>，通过自动的调整 </a:t>
            </a:r>
            <a:r>
              <a:rPr lang="en-US" altLang="zh-CN" dirty="0"/>
              <a:t>learning rate </a:t>
            </a:r>
            <a:r>
              <a:rPr lang="zh-CN" altLang="en-US" dirty="0"/>
              <a:t>来逐步的取得最优值，当 </a:t>
            </a:r>
            <a:r>
              <a:rPr lang="en-US" altLang="zh-CN" dirty="0"/>
              <a:t>learning rate </a:t>
            </a:r>
            <a:r>
              <a:rPr lang="zh-CN" altLang="en-US" dirty="0"/>
              <a:t>减少为 </a:t>
            </a:r>
            <a:r>
              <a:rPr lang="en-US" altLang="zh-CN" dirty="0"/>
              <a:t>0 </a:t>
            </a:r>
            <a:r>
              <a:rPr lang="zh-CN" altLang="en-US" dirty="0"/>
              <a:t>达到最优值。</a:t>
            </a:r>
            <a:endParaRPr lang="en-US" altLang="zh-CN" dirty="0"/>
          </a:p>
          <a:p>
            <a:r>
              <a:rPr lang="zh-CN" altLang="en-US" dirty="0"/>
              <a:t>执行器后续应该会包括：配置参数和超参、读取数据、创建模型、训练模型、模式测试、初始化会话、在线对话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55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2020/10/12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7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2020/10/12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2020/10/12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0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2020/10/12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2020/10/12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2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7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7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2020/10/12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51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5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聊天机器人训练部分设计框架图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BA05E25-CFD4-4841-8458-D4122E3DC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779" y="1341438"/>
            <a:ext cx="7372441" cy="5060950"/>
          </a:xfrm>
        </p:spPr>
      </p:pic>
    </p:spTree>
    <p:extLst>
      <p:ext uri="{BB962C8B-B14F-4D97-AF65-F5344CB8AC3E}">
        <p14:creationId xmlns:p14="http://schemas.microsoft.com/office/powerpoint/2010/main" val="104136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聊天机器人训练部分技术路线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数据预处理和数据处理器中利用</a:t>
            </a:r>
            <a:r>
              <a:rPr lang="en-US" altLang="zh-CN" dirty="0"/>
              <a:t>seq2seq</a:t>
            </a:r>
            <a:r>
              <a:rPr lang="zh-CN" altLang="en-US" dirty="0"/>
              <a:t>模型的特点，并且结合</a:t>
            </a:r>
            <a:r>
              <a:rPr lang="en-US" altLang="zh-CN" dirty="0"/>
              <a:t>word2vec</a:t>
            </a:r>
            <a:r>
              <a:rPr lang="zh-CN" altLang="en-US" dirty="0"/>
              <a:t>的思路。将训练语料</a:t>
            </a:r>
            <a:r>
              <a:rPr lang="zh-CN" altLang="en-US" b="1" dirty="0"/>
              <a:t>分为</a:t>
            </a:r>
            <a:r>
              <a:rPr lang="en-US" altLang="zh-CN" b="1" dirty="0"/>
              <a:t>Ask</a:t>
            </a:r>
            <a:r>
              <a:rPr lang="zh-CN" altLang="en-US" b="1" dirty="0"/>
              <a:t>语料集和</a:t>
            </a:r>
            <a:r>
              <a:rPr lang="en-US" altLang="zh-CN" b="1" dirty="0"/>
              <a:t>Response</a:t>
            </a:r>
            <a:r>
              <a:rPr lang="zh-CN" altLang="en-US" b="1" dirty="0"/>
              <a:t>语料集</a:t>
            </a:r>
            <a:r>
              <a:rPr lang="zh-CN" altLang="en-US" dirty="0"/>
              <a:t>，并根据一定的比例分为</a:t>
            </a:r>
            <a:r>
              <a:rPr lang="zh-CN" altLang="en-US" b="1" dirty="0"/>
              <a:t>训练语料集和验证语料集</a:t>
            </a:r>
            <a:r>
              <a:rPr lang="zh-CN" altLang="en-US" dirty="0"/>
              <a:t>，然后通过</a:t>
            </a:r>
            <a:r>
              <a:rPr lang="en-US" altLang="zh-CN" b="1" dirty="0"/>
              <a:t>word2vec</a:t>
            </a:r>
            <a:r>
              <a:rPr lang="zh-CN" altLang="en-US" dirty="0"/>
              <a:t>转换为词向量。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完成数据处理后，执行器就会根据训练模式来</a:t>
            </a:r>
            <a:r>
              <a:rPr lang="zh-CN" altLang="en-US" b="1" dirty="0"/>
              <a:t>调用</a:t>
            </a:r>
            <a:r>
              <a:rPr lang="en-US" altLang="zh-CN" b="1" dirty="0"/>
              <a:t>seq2seq</a:t>
            </a:r>
            <a:r>
              <a:rPr lang="zh-CN" altLang="en-US" dirty="0"/>
              <a:t>进行神经网络的</a:t>
            </a:r>
            <a:r>
              <a:rPr lang="zh-CN" altLang="en-US" b="1" dirty="0"/>
              <a:t>创建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通过后端</a:t>
            </a:r>
            <a:r>
              <a:rPr lang="zh-CN" altLang="en-US" b="1" dirty="0"/>
              <a:t>调用执行器</a:t>
            </a:r>
            <a:r>
              <a:rPr lang="zh-CN" altLang="en-US" dirty="0"/>
              <a:t>来进行聊天服务，在语句输入和输出利用</a:t>
            </a:r>
            <a:r>
              <a:rPr lang="en-US" altLang="zh-CN" dirty="0"/>
              <a:t>seq2seq</a:t>
            </a:r>
            <a:r>
              <a:rPr lang="zh-CN" altLang="en-US" dirty="0"/>
              <a:t>的特点，直接将输出</a:t>
            </a:r>
            <a:r>
              <a:rPr lang="en-US" altLang="zh-CN" dirty="0"/>
              <a:t>seq</a:t>
            </a:r>
            <a:r>
              <a:rPr lang="zh-CN" altLang="en-US" dirty="0"/>
              <a:t>转换成</a:t>
            </a:r>
            <a:r>
              <a:rPr lang="en-US" altLang="zh-CN" dirty="0" err="1"/>
              <a:t>vec</a:t>
            </a:r>
            <a:r>
              <a:rPr lang="zh-CN" altLang="en-US" dirty="0"/>
              <a:t>作为已经训练好的神经网络的输入，然后神经网络会生成一个</a:t>
            </a:r>
            <a:r>
              <a:rPr lang="en-US" altLang="zh-CN" dirty="0"/>
              <a:t>seq</a:t>
            </a:r>
            <a:r>
              <a:rPr lang="zh-CN" altLang="en-US" dirty="0"/>
              <a:t>向量，然后通过查询词典的方法将生成的向量替换成中文句子。</a:t>
            </a:r>
          </a:p>
        </p:txBody>
      </p:sp>
    </p:spTree>
    <p:extLst>
      <p:ext uri="{BB962C8B-B14F-4D97-AF65-F5344CB8AC3E}">
        <p14:creationId xmlns:p14="http://schemas.microsoft.com/office/powerpoint/2010/main" val="4150970377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雅黑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340</Words>
  <Application>Microsoft Office PowerPoint</Application>
  <PresentationFormat>宽屏</PresentationFormat>
  <Paragraphs>16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Arial</vt:lpstr>
      <vt:lpstr>Impact</vt:lpstr>
      <vt:lpstr>A000120140530A99PPBG</vt:lpstr>
      <vt:lpstr>聊天机器人训练部分设计框架图</vt:lpstr>
      <vt:lpstr>聊天机器人训练部分技术路线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王 子妍</cp:lastModifiedBy>
  <cp:revision>23</cp:revision>
  <dcterms:created xsi:type="dcterms:W3CDTF">2018-08-10T09:41:38Z</dcterms:created>
  <dcterms:modified xsi:type="dcterms:W3CDTF">2020-10-12T03:50:31Z</dcterms:modified>
</cp:coreProperties>
</file>