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7" d="100"/>
          <a:sy n="67" d="100"/>
        </p:scale>
        <p:origin x="45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dirty="0"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6D761-8464-401F-BB6D-77D53A29B5BA}"/>
              </a:ext>
            </a:extLst>
          </p:cNvPr>
          <p:cNvSpPr/>
          <p:nvPr/>
        </p:nvSpPr>
        <p:spPr>
          <a:xfrm>
            <a:off x="2899410" y="1934576"/>
            <a:ext cx="1737360" cy="614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FC710BF2-65ED-4549-BDE8-26B269A8114A}"/>
              </a:ext>
            </a:extLst>
          </p:cNvPr>
          <p:cNvSpPr/>
          <p:nvPr/>
        </p:nvSpPr>
        <p:spPr>
          <a:xfrm>
            <a:off x="5093970" y="1830436"/>
            <a:ext cx="2143760" cy="82296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发送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D55142-2119-4EB9-9085-85FCFE65FC86}"/>
              </a:ext>
            </a:extLst>
          </p:cNvPr>
          <p:cNvSpPr/>
          <p:nvPr/>
        </p:nvSpPr>
        <p:spPr>
          <a:xfrm>
            <a:off x="7694930" y="1934576"/>
            <a:ext cx="1737360" cy="614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消息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7C31579-8C45-42F4-A862-77ED6914187A}"/>
              </a:ext>
            </a:extLst>
          </p:cNvPr>
          <p:cNvSpPr/>
          <p:nvPr/>
        </p:nvSpPr>
        <p:spPr>
          <a:xfrm>
            <a:off x="704850" y="1934576"/>
            <a:ext cx="1737360" cy="614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06DBC6-A39B-46FE-AD2D-8C5C14AF34E8}"/>
              </a:ext>
            </a:extLst>
          </p:cNvPr>
          <p:cNvSpPr/>
          <p:nvPr/>
        </p:nvSpPr>
        <p:spPr>
          <a:xfrm>
            <a:off x="9889490" y="1934576"/>
            <a:ext cx="1737360" cy="614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message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8643DA5-5CD8-4683-8DAC-DE174990D4C9}"/>
              </a:ext>
            </a:extLst>
          </p:cNvPr>
          <p:cNvCxnSpPr>
            <a:stCxn id="4" idx="1"/>
            <a:endCxn id="7" idx="6"/>
          </p:cNvCxnSpPr>
          <p:nvPr/>
        </p:nvCxnSpPr>
        <p:spPr>
          <a:xfrm flipH="1">
            <a:off x="2442210" y="2241916"/>
            <a:ext cx="4572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1051858-E459-40CF-8352-FB73EBC8E9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36770" y="2241916"/>
            <a:ext cx="4572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D19A00B-F323-49F7-A776-4F99C0E5388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237730" y="2241916"/>
            <a:ext cx="4572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E7659D-0079-463C-B6DA-89CD5805D4F6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9432290" y="2241916"/>
            <a:ext cx="4572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F1E59E2-ED62-4371-AD46-9516BFFF6AC8}"/>
              </a:ext>
            </a:extLst>
          </p:cNvPr>
          <p:cNvSpPr txBox="1"/>
          <p:nvPr/>
        </p:nvSpPr>
        <p:spPr>
          <a:xfrm>
            <a:off x="704850" y="3726083"/>
            <a:ext cx="6647974" cy="1436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用户：存储用户的基本信息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消息：存储用户和机器人发出的消息的基本信息</a:t>
            </a:r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数据库模型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47D2C6F-0F13-457C-8193-2A5036494D7F}"/>
              </a:ext>
            </a:extLst>
          </p:cNvPr>
          <p:cNvGrpSpPr/>
          <p:nvPr/>
        </p:nvGrpSpPr>
        <p:grpSpPr>
          <a:xfrm>
            <a:off x="1110846" y="1169775"/>
            <a:ext cx="3519316" cy="460800"/>
            <a:chOff x="15327" y="57904"/>
            <a:chExt cx="4541058" cy="4608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4C62132-960B-4C3C-932A-90E09380EFB3}"/>
                </a:ext>
              </a:extLst>
            </p:cNvPr>
            <p:cNvSpPr/>
            <p:nvPr/>
          </p:nvSpPr>
          <p:spPr>
            <a:xfrm>
              <a:off x="15327" y="57904"/>
              <a:ext cx="4541058" cy="460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63A9A58-B6A9-491B-A475-A1F832EE9A2F}"/>
                </a:ext>
              </a:extLst>
            </p:cNvPr>
            <p:cNvSpPr txBox="1"/>
            <p:nvPr/>
          </p:nvSpPr>
          <p:spPr>
            <a:xfrm>
              <a:off x="15327" y="57904"/>
              <a:ext cx="4541058" cy="460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zh-CN" alt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5E8A426-2E04-4D6D-9EE8-12A150DE6E56}"/>
              </a:ext>
            </a:extLst>
          </p:cNvPr>
          <p:cNvGrpSpPr/>
          <p:nvPr/>
        </p:nvGrpSpPr>
        <p:grpSpPr>
          <a:xfrm>
            <a:off x="1110846" y="1630576"/>
            <a:ext cx="3519316" cy="4589249"/>
            <a:chOff x="2884" y="525349"/>
            <a:chExt cx="3519316" cy="474292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F672B8C-2A85-49AA-8A17-82E9169B255E}"/>
                </a:ext>
              </a:extLst>
            </p:cNvPr>
            <p:cNvSpPr/>
            <p:nvPr/>
          </p:nvSpPr>
          <p:spPr>
            <a:xfrm>
              <a:off x="2884" y="525349"/>
              <a:ext cx="3519316" cy="474292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2971549-6524-4C66-BA66-D5ECFC4126F2}"/>
                </a:ext>
              </a:extLst>
            </p:cNvPr>
            <p:cNvSpPr txBox="1"/>
            <p:nvPr/>
          </p:nvSpPr>
          <p:spPr>
            <a:xfrm>
              <a:off x="102262" y="626949"/>
              <a:ext cx="3419938" cy="4388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i="0" u="none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user_id</a:t>
              </a:r>
              <a:r>
                <a:rPr lang="en-US" sz="1600" b="1" i="0" u="none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&lt;pk&gt;</a:t>
              </a:r>
              <a:endParaRPr lang="zh-CN" alt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0" i="0" u="none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username</a:t>
              </a:r>
              <a:endParaRPr lang="zh-CN" sz="1600" b="0" i="0" u="none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0" i="0" u="none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endParaRPr lang="zh-CN" sz="1600" b="0" i="0" u="none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0" i="0" u="none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</a:t>
              </a:r>
              <a:endParaRPr lang="zh-CN" sz="1600" b="0" i="0" u="none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0" i="0" u="none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phone</a:t>
              </a:r>
              <a:endParaRPr lang="zh-CN" sz="1600" b="0" i="0" u="none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0" i="0" u="none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sex</a:t>
              </a:r>
              <a:endParaRPr lang="zh-CN" sz="1600" b="0" i="0" u="none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0" i="0" u="none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birth_date</a:t>
              </a:r>
              <a:endParaRPr lang="zh-CN" sz="1600" b="0" i="0" u="none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0" i="0" u="none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create_time</a:t>
              </a:r>
              <a:endParaRPr lang="zh-CN" sz="1600" b="0" i="0" u="none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0" i="0" u="none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update_time</a:t>
              </a:r>
              <a:endParaRPr lang="zh-CN" sz="1600" b="0" i="0" u="none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D146F6E-C9FC-440A-8599-AE1E3E588A1B}"/>
              </a:ext>
            </a:extLst>
          </p:cNvPr>
          <p:cNvGrpSpPr/>
          <p:nvPr/>
        </p:nvGrpSpPr>
        <p:grpSpPr>
          <a:xfrm>
            <a:off x="7156046" y="1169775"/>
            <a:ext cx="3519316" cy="460800"/>
            <a:chOff x="15327" y="57904"/>
            <a:chExt cx="4541058" cy="4608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B15AD88-C15D-41A0-95CC-7D854D0631CA}"/>
                </a:ext>
              </a:extLst>
            </p:cNvPr>
            <p:cNvSpPr/>
            <p:nvPr/>
          </p:nvSpPr>
          <p:spPr>
            <a:xfrm>
              <a:off x="15327" y="57904"/>
              <a:ext cx="4541058" cy="460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BCEEFD2-5F5B-4907-9565-896403538647}"/>
                </a:ext>
              </a:extLst>
            </p:cNvPr>
            <p:cNvSpPr txBox="1"/>
            <p:nvPr/>
          </p:nvSpPr>
          <p:spPr>
            <a:xfrm>
              <a:off x="15327" y="57904"/>
              <a:ext cx="4541058" cy="460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A140D6B-8FC0-4865-A440-812A6D87F4E0}"/>
              </a:ext>
            </a:extLst>
          </p:cNvPr>
          <p:cNvGrpSpPr/>
          <p:nvPr/>
        </p:nvGrpSpPr>
        <p:grpSpPr>
          <a:xfrm>
            <a:off x="7156046" y="1630576"/>
            <a:ext cx="3519316" cy="4665449"/>
            <a:chOff x="2884" y="525349"/>
            <a:chExt cx="3519316" cy="496039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D9EF2F-08B7-4592-BF75-4441A3B6A626}"/>
                </a:ext>
              </a:extLst>
            </p:cNvPr>
            <p:cNvSpPr/>
            <p:nvPr/>
          </p:nvSpPr>
          <p:spPr>
            <a:xfrm>
              <a:off x="2884" y="525349"/>
              <a:ext cx="3519316" cy="474292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5922489-CCD5-4264-BB42-C48B16C2946E}"/>
                </a:ext>
              </a:extLst>
            </p:cNvPr>
            <p:cNvSpPr txBox="1"/>
            <p:nvPr/>
          </p:nvSpPr>
          <p:spPr>
            <a:xfrm>
              <a:off x="102262" y="626948"/>
              <a:ext cx="3419938" cy="4858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lvl="0"/>
              <a:r>
                <a:rPr lang="en-US" altLang="zh-CN" sz="1600" b="1" i="0" u="none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message_id</a:t>
              </a:r>
              <a:r>
                <a:rPr lang="en-US" altLang="zh-CN" sz="1600" b="1" i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&lt;pk&gt;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1600" b="0" i="0" u="none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send_id</a:t>
              </a:r>
              <a:r>
                <a:rPr lang="en-US" altLang="zh-CN" sz="1600" b="0" i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&lt;</a:t>
              </a:r>
              <a:r>
                <a:rPr lang="en-US" altLang="zh-CN" sz="1600" b="0" i="0" u="none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fk</a:t>
              </a:r>
              <a:r>
                <a:rPr lang="en-US" altLang="zh-CN" sz="1600" b="0" i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zh-CN" sz="1600" b="0" i="0" u="non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1600" b="0" i="0" u="none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receiver_id</a:t>
              </a:r>
              <a:r>
                <a:rPr lang="en-US" altLang="zh-CN" sz="1600" b="0" i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</a:t>
              </a:r>
              <a:r>
                <a:rPr lang="en-US" altLang="zh-CN" sz="1600" b="0" i="0" u="none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fk</a:t>
              </a:r>
              <a:r>
                <a:rPr lang="en-US" altLang="zh-CN" sz="1600" b="0" i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zh-CN" sz="1600" b="0" i="0" u="non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1600" b="0" i="0" u="none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message_type</a:t>
              </a:r>
              <a:endParaRPr lang="zh-CN" altLang="zh-CN" sz="1600" b="0" i="0" u="non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1600" b="0" i="0" u="none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message_content</a:t>
              </a:r>
              <a:endParaRPr lang="zh-CN" altLang="zh-CN" sz="1600" b="0" i="0" u="non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1600" b="0" i="0" u="none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message_path</a:t>
              </a:r>
              <a:endParaRPr lang="zh-CN" altLang="zh-CN" sz="1600" b="0" i="0" u="non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1600" b="0" i="0" u="none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send_time</a:t>
              </a:r>
              <a:endParaRPr lang="zh-CN" altLang="zh-CN" sz="1600" b="0" i="0" u="non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箭头: 左 18">
            <a:extLst>
              <a:ext uri="{FF2B5EF4-FFF2-40B4-BE49-F238E27FC236}">
                <a16:creationId xmlns:a16="http://schemas.microsoft.com/office/drawing/2014/main" id="{7E41474F-5CFA-429D-8871-FB331A6BB114}"/>
              </a:ext>
            </a:extLst>
          </p:cNvPr>
          <p:cNvSpPr/>
          <p:nvPr/>
        </p:nvSpPr>
        <p:spPr>
          <a:xfrm>
            <a:off x="4630162" y="3401695"/>
            <a:ext cx="2525884" cy="2895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4A2EA1-422B-41BC-8D34-97E975E5996C}"/>
              </a:ext>
            </a:extLst>
          </p:cNvPr>
          <p:cNvSpPr txBox="1"/>
          <p:nvPr/>
        </p:nvSpPr>
        <p:spPr>
          <a:xfrm>
            <a:off x="4712748" y="3032363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FK_Relationship_owner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7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58E75C-C401-4721-ACEF-2491A13D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—user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600F6A-1789-444B-AFF6-68CCBCA9E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88655"/>
              </p:ext>
            </p:extLst>
          </p:nvPr>
        </p:nvGraphicFramePr>
        <p:xfrm>
          <a:off x="1811337" y="1643590"/>
          <a:ext cx="8569326" cy="407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442">
                  <a:extLst>
                    <a:ext uri="{9D8B030D-6E8A-4147-A177-3AD203B41FA5}">
                      <a16:colId xmlns:a16="http://schemas.microsoft.com/office/drawing/2014/main" val="3964434242"/>
                    </a:ext>
                  </a:extLst>
                </a:gridCol>
                <a:gridCol w="2856442">
                  <a:extLst>
                    <a:ext uri="{9D8B030D-6E8A-4147-A177-3AD203B41FA5}">
                      <a16:colId xmlns:a16="http://schemas.microsoft.com/office/drawing/2014/main" val="4006029527"/>
                    </a:ext>
                  </a:extLst>
                </a:gridCol>
                <a:gridCol w="2856442">
                  <a:extLst>
                    <a:ext uri="{9D8B030D-6E8A-4147-A177-3AD203B41FA5}">
                      <a16:colId xmlns:a16="http://schemas.microsoft.com/office/drawing/2014/main" val="3187423938"/>
                    </a:ext>
                  </a:extLst>
                </a:gridCol>
              </a:tblGrid>
              <a:tr h="407141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064650"/>
                  </a:ext>
                </a:extLst>
              </a:tr>
              <a:tr h="40714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87520"/>
                  </a:ext>
                </a:extLst>
              </a:tr>
              <a:tr h="407141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64596"/>
                  </a:ext>
                </a:extLst>
              </a:tr>
              <a:tr h="407141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38553"/>
                  </a:ext>
                </a:extLst>
              </a:tr>
              <a:tr h="407141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64370"/>
                  </a:ext>
                </a:extLst>
              </a:tr>
              <a:tr h="407141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60238"/>
                  </a:ext>
                </a:extLst>
              </a:tr>
              <a:tr h="407141">
                <a:tc>
                  <a:txBody>
                    <a:bodyPr/>
                    <a:lstStyle/>
                    <a:p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54542"/>
                  </a:ext>
                </a:extLst>
              </a:tr>
              <a:tr h="40714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birth_date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VARCHAR(200)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91084"/>
                  </a:ext>
                </a:extLst>
              </a:tr>
              <a:tr h="40714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VARCHAR(200)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10263"/>
                  </a:ext>
                </a:extLst>
              </a:tr>
              <a:tr h="40714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update_time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VARCHAR(200)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5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26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7DD345A-8C7C-4BB3-8037-054373E3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—message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535471B-F043-4D84-ABE6-A95D6422F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20395"/>
              </p:ext>
            </p:extLst>
          </p:nvPr>
        </p:nvGraphicFramePr>
        <p:xfrm>
          <a:off x="1772202" y="1659996"/>
          <a:ext cx="8647596" cy="353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532">
                  <a:extLst>
                    <a:ext uri="{9D8B030D-6E8A-4147-A177-3AD203B41FA5}">
                      <a16:colId xmlns:a16="http://schemas.microsoft.com/office/drawing/2014/main" val="3890769675"/>
                    </a:ext>
                  </a:extLst>
                </a:gridCol>
                <a:gridCol w="2882532">
                  <a:extLst>
                    <a:ext uri="{9D8B030D-6E8A-4147-A177-3AD203B41FA5}">
                      <a16:colId xmlns:a16="http://schemas.microsoft.com/office/drawing/2014/main" val="216831342"/>
                    </a:ext>
                  </a:extLst>
                </a:gridCol>
                <a:gridCol w="2882532">
                  <a:extLst>
                    <a:ext uri="{9D8B030D-6E8A-4147-A177-3AD203B41FA5}">
                      <a16:colId xmlns:a16="http://schemas.microsoft.com/office/drawing/2014/main" val="2151641954"/>
                    </a:ext>
                  </a:extLst>
                </a:gridCol>
              </a:tblGrid>
              <a:tr h="442251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19344"/>
                  </a:ext>
                </a:extLst>
              </a:tr>
              <a:tr h="4422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message_id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46893"/>
                  </a:ext>
                </a:extLst>
              </a:tr>
              <a:tr h="4422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send_id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外键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04526"/>
                  </a:ext>
                </a:extLst>
              </a:tr>
              <a:tr h="4422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receiver_id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外键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48453"/>
                  </a:ext>
                </a:extLst>
              </a:tr>
              <a:tr h="4422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message_type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3271"/>
                  </a:ext>
                </a:extLst>
              </a:tr>
              <a:tr h="4422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message_content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VARCHAR(500)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44573"/>
                  </a:ext>
                </a:extLst>
              </a:tr>
              <a:tr h="4422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message_path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VARCHAR(200)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74862"/>
                  </a:ext>
                </a:extLst>
              </a:tr>
              <a:tr h="4422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send_time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VARCHAR(200)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8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384944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225</Words>
  <Application>Microsoft Office PowerPoint</Application>
  <PresentationFormat>宽屏</PresentationFormat>
  <Paragraphs>93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黑体</vt:lpstr>
      <vt:lpstr>Arial</vt:lpstr>
      <vt:lpstr>Impact</vt:lpstr>
      <vt:lpstr>Times New Roman</vt:lpstr>
      <vt:lpstr>A000120140530A99PPBG</vt:lpstr>
      <vt:lpstr>E-R模型</vt:lpstr>
      <vt:lpstr>数据库模型</vt:lpstr>
      <vt:lpstr>数据库表—user表</vt:lpstr>
      <vt:lpstr>数据库表—message表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asus</cp:lastModifiedBy>
  <cp:revision>20</cp:revision>
  <dcterms:created xsi:type="dcterms:W3CDTF">2018-08-10T09:41:38Z</dcterms:created>
  <dcterms:modified xsi:type="dcterms:W3CDTF">2020-10-12T07:25:31Z</dcterms:modified>
</cp:coreProperties>
</file>