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11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106" d="100"/>
          <a:sy n="106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0A37-E4C9-91ED-BA7A-C1227DFA9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7C63-DB55-BAC2-E80F-8269387B9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7A67-54C3-F51D-5645-67A05A11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CC2B3-B088-3C27-18A2-594105CB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72EB-BEED-BFE6-3705-C6D4C0E8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2E49-BE2C-C3FB-06C0-24443D75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BECE-C0FA-F7C2-ABF2-904547F9A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C2564-8D16-7EA6-54C5-C247AEFF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B121-CA84-3556-2277-BA3DE924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2413-40D7-135E-E9E6-4D0F7E08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815FC-4D28-7AFE-CD44-E8E1A86D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9DD6B-1502-2C03-F982-ABE69ABAF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7E93-0732-C041-92DD-16A1149C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BA16C-B83B-7F02-E462-308A809F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D548-6FDE-CA65-5444-45D66DC7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8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2596-2717-6290-B260-D0256F39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B5A7-80E0-5A34-B36D-C65542A7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4234-85C3-CF22-1580-895EC387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2149-9574-CCCF-2B73-67DE3AC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FC47-FAE2-7515-0D44-E3EB60DE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EEC6-DDD8-9EA2-E5F1-19087DB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4160-108D-3EB1-8244-DD1CFA8F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CCE7-0E99-E23E-7D7A-159B920D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A3E4-F177-F557-E598-8E2ADF80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64A2-E33F-92F2-5F7B-B3361F62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1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8293-D06B-DBFB-23F9-6BAC68A4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AA5E-B45D-0E1B-5FB1-80805C734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F34E6-8652-DBC1-7814-DBE904DF3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1A188-A5F2-D60A-6A2B-D3D1C724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B5F72-75B8-EDCB-73D0-B4F53C6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E528-B8A6-B7C4-BDA5-A1F9BD53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720C-0D61-DA0C-2D9B-CBFD6EDA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2F083-BE13-4A4C-81BA-A634F783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06C6-9636-361E-0777-FAB26EFA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38112-B61D-0D09-2163-A10B58CC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850F8-6346-6FC4-779E-F2DD5D5E2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A066-72E2-097A-7538-60CE06D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F26C2-012D-5A63-307D-CE2C9636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F4B69-0CD0-5649-7216-251C568B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0563-8854-9F4A-60AF-252D1629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BAB11-C5BA-F5C7-3A5A-81A7189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99389-B68C-A94C-FFF5-76CA098D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44259-FD67-69CA-CEEA-2958F11B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4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4394A-475F-ABBC-7A9B-8095907C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361C6-8E11-34B2-F0AC-82C633DB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03F5F-4FC2-49C6-2605-A24DD285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95E7-340B-E51C-610F-13D3B951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8809-B398-2264-F966-98E1E8A5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BC6E8-CAE9-4F2D-6C4A-63E0CFB7D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43F69-7DE9-9C5A-4864-8FC967DE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020D-24EA-7F34-BCE8-8A758E7B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67401-2273-8A4F-9F4A-98804386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F2F7-1862-557E-FAC6-B05B3E35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AF518-F5A6-3567-15E3-5D769BC8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729E1-1687-6F24-EF66-536678B76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355E-D1D6-146B-EE3F-7AE515BD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700C-B6FF-6E50-4016-FC12BC96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CC1F1-24D6-3A16-0CEA-0DC63FB5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53988-6968-D0B4-AA0C-1967BCAE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3A56-5FAC-4EC8-2254-3AFE7646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ED78-6870-BED3-EDC6-82FD217A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C3F0-245E-044B-9A9D-9728DBF3966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1A3C-759B-88B3-B48A-AB23C188E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8326-BBEF-85BC-8586-95A1648D9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7A7B0-556C-D44F-B2B3-181CC214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A9BA5-4E7E-269C-B735-C3BA304D9273}"/>
              </a:ext>
            </a:extLst>
          </p:cNvPr>
          <p:cNvSpPr/>
          <p:nvPr/>
        </p:nvSpPr>
        <p:spPr>
          <a:xfrm>
            <a:off x="1677675" y="542924"/>
            <a:ext cx="8801100" cy="5742000"/>
          </a:xfrm>
          <a:prstGeom prst="rect">
            <a:avLst/>
          </a:prstGeom>
          <a:solidFill>
            <a:srgbClr val="1115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666319-5361-0204-B80C-BE11BED60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10" y="1436118"/>
            <a:ext cx="3985764" cy="39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0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2DA7C9-F4EA-0421-27EE-AC2E7DC3F503}"/>
              </a:ext>
            </a:extLst>
          </p:cNvPr>
          <p:cNvSpPr/>
          <p:nvPr/>
        </p:nvSpPr>
        <p:spPr>
          <a:xfrm>
            <a:off x="1677675" y="542924"/>
            <a:ext cx="8801100" cy="574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92C36-B953-03B2-26DE-CC7E12C5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69" y="1265639"/>
            <a:ext cx="4530729" cy="45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5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2DA7C9-F4EA-0421-27EE-AC2E7DC3F503}"/>
              </a:ext>
            </a:extLst>
          </p:cNvPr>
          <p:cNvSpPr/>
          <p:nvPr/>
        </p:nvSpPr>
        <p:spPr>
          <a:xfrm>
            <a:off x="1677675" y="542924"/>
            <a:ext cx="8801100" cy="574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F29B16A-FC39-67F0-5E49-03CBF680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95" y="805266"/>
            <a:ext cx="5185475" cy="518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45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2DA7C9-F4EA-0421-27EE-AC2E7DC3F503}"/>
              </a:ext>
            </a:extLst>
          </p:cNvPr>
          <p:cNvSpPr/>
          <p:nvPr/>
        </p:nvSpPr>
        <p:spPr>
          <a:xfrm>
            <a:off x="1677675" y="542924"/>
            <a:ext cx="8801100" cy="574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6D0A21-228F-947E-0552-395CA40A6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61" y="1148559"/>
            <a:ext cx="4530729" cy="45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2DA7C9-F4EA-0421-27EE-AC2E7DC3F503}"/>
              </a:ext>
            </a:extLst>
          </p:cNvPr>
          <p:cNvSpPr/>
          <p:nvPr/>
        </p:nvSpPr>
        <p:spPr>
          <a:xfrm>
            <a:off x="1677675" y="542924"/>
            <a:ext cx="8801100" cy="574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5DE11-C515-0FDC-5FE1-297E30E6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72" y="1268135"/>
            <a:ext cx="4324226" cy="43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2DA7C9-F4EA-0421-27EE-AC2E7DC3F503}"/>
              </a:ext>
            </a:extLst>
          </p:cNvPr>
          <p:cNvSpPr/>
          <p:nvPr/>
        </p:nvSpPr>
        <p:spPr>
          <a:xfrm>
            <a:off x="1677675" y="542924"/>
            <a:ext cx="8801100" cy="574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E064080-6D94-F085-49E4-63351F22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348" y="1309601"/>
            <a:ext cx="4238788" cy="42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0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2DA7C9-F4EA-0421-27EE-AC2E7DC3F503}"/>
              </a:ext>
            </a:extLst>
          </p:cNvPr>
          <p:cNvSpPr/>
          <p:nvPr/>
        </p:nvSpPr>
        <p:spPr>
          <a:xfrm>
            <a:off x="1677675" y="542924"/>
            <a:ext cx="8801100" cy="574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55B7E8-7F7A-0250-B091-4A8721D1F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85" y="1142944"/>
            <a:ext cx="4389951" cy="438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oon 2">
            <a:extLst>
              <a:ext uri="{FF2B5EF4-FFF2-40B4-BE49-F238E27FC236}">
                <a16:creationId xmlns:a16="http://schemas.microsoft.com/office/drawing/2014/main" id="{7C812991-8F39-84E4-1C25-BDCE94B38090}"/>
              </a:ext>
            </a:extLst>
          </p:cNvPr>
          <p:cNvSpPr/>
          <p:nvPr/>
        </p:nvSpPr>
        <p:spPr>
          <a:xfrm>
            <a:off x="5467014" y="4318001"/>
            <a:ext cx="1069254" cy="406400"/>
          </a:xfrm>
          <a:prstGeom prst="mo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3103F1CC-6AAF-6CF7-3112-0F258C922BBF}"/>
              </a:ext>
            </a:extLst>
          </p:cNvPr>
          <p:cNvSpPr/>
          <p:nvPr/>
        </p:nvSpPr>
        <p:spPr>
          <a:xfrm rot="10800000">
            <a:off x="9795647" y="4318001"/>
            <a:ext cx="577726" cy="406400"/>
          </a:xfrm>
          <a:prstGeom prst="mo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Hartley</dc:creator>
  <cp:lastModifiedBy>James Hartley</cp:lastModifiedBy>
  <cp:revision>2</cp:revision>
  <dcterms:created xsi:type="dcterms:W3CDTF">2023-12-07T12:50:20Z</dcterms:created>
  <dcterms:modified xsi:type="dcterms:W3CDTF">2023-12-07T13:08:20Z</dcterms:modified>
</cp:coreProperties>
</file>