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45B80-67C8-4C89-A52B-1DE9BF16272D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83680-C5D7-4293-B308-80CF32B5009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83680-C5D7-4293-B308-80CF32B5009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83680-C5D7-4293-B308-80CF32B5009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83680-C5D7-4293-B308-80CF32B5009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F57B-C35A-4D0F-982C-7E0B29CFB22A}" type="datetimeFigureOut">
              <a:rPr lang="de-DE" smtClean="0"/>
              <a:pPr/>
              <a:t>13.08.2012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AC37-2A3A-4C18-AC21-A572C17FF8E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51520" y="1268760"/>
            <a:ext cx="8219273" cy="3778324"/>
            <a:chOff x="251520" y="1268760"/>
            <a:chExt cx="8219273" cy="3778324"/>
          </a:xfrm>
        </p:grpSpPr>
        <p:pic>
          <p:nvPicPr>
            <p:cNvPr id="4" name="Picture 3" descr="update_si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20" y="2564904"/>
              <a:ext cx="4020111" cy="2057687"/>
            </a:xfrm>
            <a:prstGeom prst="rect">
              <a:avLst/>
            </a:prstGeom>
          </p:spPr>
        </p:pic>
        <p:pic>
          <p:nvPicPr>
            <p:cNvPr id="5" name="Picture 4" descr="easy_ui_featur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1268760"/>
              <a:ext cx="1324160" cy="114316"/>
            </a:xfrm>
            <a:prstGeom prst="rect">
              <a:avLst/>
            </a:prstGeom>
          </p:spPr>
        </p:pic>
        <p:pic>
          <p:nvPicPr>
            <p:cNvPr id="6" name="Picture 5" descr="easy_core_featur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8104" y="2780928"/>
              <a:ext cx="2962689" cy="476317"/>
            </a:xfrm>
            <a:prstGeom prst="rect">
              <a:avLst/>
            </a:prstGeom>
          </p:spPr>
        </p:pic>
        <p:pic>
          <p:nvPicPr>
            <p:cNvPr id="7" name="Picture 6" descr="ivml_core_featur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8104" y="1628800"/>
              <a:ext cx="2095793" cy="295316"/>
            </a:xfrm>
            <a:prstGeom prst="rect">
              <a:avLst/>
            </a:prstGeom>
          </p:spPr>
        </p:pic>
        <p:pic>
          <p:nvPicPr>
            <p:cNvPr id="8" name="Picture 7" descr="ivml_ui_featur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8104" y="2204864"/>
              <a:ext cx="2238688" cy="295316"/>
            </a:xfrm>
            <a:prstGeom prst="rect">
              <a:avLst/>
            </a:prstGeom>
          </p:spPr>
        </p:pic>
        <p:pic>
          <p:nvPicPr>
            <p:cNvPr id="9" name="Picture 8" descr="jess_featur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2612" y="3524453"/>
              <a:ext cx="2257740" cy="304843"/>
            </a:xfrm>
            <a:prstGeom prst="rect">
              <a:avLst/>
            </a:prstGeom>
          </p:spPr>
        </p:pic>
        <p:pic>
          <p:nvPicPr>
            <p:cNvPr id="10" name="Picture 9" descr="iret_featur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104" y="4131154"/>
              <a:ext cx="2362530" cy="123842"/>
            </a:xfrm>
            <a:prstGeom prst="rect">
              <a:avLst/>
            </a:prstGeom>
          </p:spPr>
        </p:pic>
        <p:pic>
          <p:nvPicPr>
            <p:cNvPr id="11" name="Picture 10" descr="integration_core_featur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8104" y="4511368"/>
              <a:ext cx="2667372" cy="123842"/>
            </a:xfrm>
            <a:prstGeom prst="rect">
              <a:avLst/>
            </a:prstGeom>
          </p:spPr>
        </p:pic>
        <p:pic>
          <p:nvPicPr>
            <p:cNvPr id="12" name="Picture 11" descr="univie_featur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8104" y="4923242"/>
              <a:ext cx="2505425" cy="12384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347864" y="2753370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65599" y="2924820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40633" y="3096270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69655" y="3263776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00673" y="3606924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2394" y="4121522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62177" y="4296147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50060" y="4464422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Elbow Connector 33"/>
            <p:cNvCxnSpPr>
              <a:stCxn id="5" idx="1"/>
              <a:endCxn id="25" idx="3"/>
            </p:cNvCxnSpPr>
            <p:nvPr/>
          </p:nvCxnSpPr>
          <p:spPr>
            <a:xfrm rot="10800000" flipV="1">
              <a:off x="3419872" y="1325918"/>
              <a:ext cx="2088232" cy="1499460"/>
            </a:xfrm>
            <a:prstGeom prst="bentConnector3">
              <a:avLst>
                <a:gd name="adj1" fmla="val 4817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7" idx="1"/>
              <a:endCxn id="26" idx="3"/>
            </p:cNvCxnSpPr>
            <p:nvPr/>
          </p:nvCxnSpPr>
          <p:spPr>
            <a:xfrm rot="10800000" flipV="1">
              <a:off x="3037608" y="1776458"/>
              <a:ext cx="2470497" cy="1220370"/>
            </a:xfrm>
            <a:prstGeom prst="bentConnector3">
              <a:avLst>
                <a:gd name="adj1" fmla="val 34578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1"/>
              <a:endCxn id="27" idx="3"/>
            </p:cNvCxnSpPr>
            <p:nvPr/>
          </p:nvCxnSpPr>
          <p:spPr>
            <a:xfrm rot="10800000" flipV="1">
              <a:off x="2912642" y="2352522"/>
              <a:ext cx="2595463" cy="815756"/>
            </a:xfrm>
            <a:prstGeom prst="bentConnector3">
              <a:avLst>
                <a:gd name="adj1" fmla="val 2700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" idx="1"/>
              <a:endCxn id="28" idx="3"/>
            </p:cNvCxnSpPr>
            <p:nvPr/>
          </p:nvCxnSpPr>
          <p:spPr>
            <a:xfrm rot="10800000" flipV="1">
              <a:off x="3541664" y="3019086"/>
              <a:ext cx="1966441" cy="316697"/>
            </a:xfrm>
            <a:prstGeom prst="bentConnector3">
              <a:avLst>
                <a:gd name="adj1" fmla="val 2804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9" idx="3"/>
              <a:endCxn id="9" idx="1"/>
            </p:cNvCxnSpPr>
            <p:nvPr/>
          </p:nvCxnSpPr>
          <p:spPr>
            <a:xfrm flipV="1">
              <a:off x="3272681" y="3676875"/>
              <a:ext cx="2209931" cy="205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1" idx="1"/>
              <a:endCxn id="31" idx="3"/>
            </p:cNvCxnSpPr>
            <p:nvPr/>
          </p:nvCxnSpPr>
          <p:spPr>
            <a:xfrm rot="10800000">
              <a:off x="4234186" y="4368155"/>
              <a:ext cx="1273919" cy="205134"/>
            </a:xfrm>
            <a:prstGeom prst="bentConnector3">
              <a:avLst>
                <a:gd name="adj1" fmla="val 4302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2" idx="1"/>
              <a:endCxn id="32" idx="3"/>
            </p:cNvCxnSpPr>
            <p:nvPr/>
          </p:nvCxnSpPr>
          <p:spPr>
            <a:xfrm rot="10800000">
              <a:off x="4322068" y="4536431"/>
              <a:ext cx="1186036" cy="448733"/>
            </a:xfrm>
            <a:prstGeom prst="bentConnector3">
              <a:avLst>
                <a:gd name="adj1" fmla="val 72487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0" idx="3"/>
              <a:endCxn id="10" idx="1"/>
            </p:cNvCxnSpPr>
            <p:nvPr/>
          </p:nvCxnSpPr>
          <p:spPr>
            <a:xfrm flipV="1">
              <a:off x="4184402" y="4193075"/>
              <a:ext cx="1323702" cy="4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iret_integration_featur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9632" y="1556792"/>
            <a:ext cx="2619741" cy="304843"/>
          </a:xfrm>
          <a:prstGeom prst="rect">
            <a:avLst/>
          </a:prstGeom>
        </p:spPr>
      </p:pic>
      <p:pic>
        <p:nvPicPr>
          <p:cNvPr id="36" name="Picture 35" descr="univie_integration_featur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3648" y="1196752"/>
            <a:ext cx="2762636" cy="304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51520" y="1268760"/>
            <a:ext cx="8219273" cy="3874763"/>
            <a:chOff x="251520" y="1268760"/>
            <a:chExt cx="8219273" cy="3874763"/>
          </a:xfrm>
        </p:grpSpPr>
        <p:pic>
          <p:nvPicPr>
            <p:cNvPr id="4" name="Picture 3" descr="update_si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20" y="2564904"/>
              <a:ext cx="4020111" cy="2057687"/>
            </a:xfrm>
            <a:prstGeom prst="rect">
              <a:avLst/>
            </a:prstGeom>
          </p:spPr>
        </p:pic>
        <p:pic>
          <p:nvPicPr>
            <p:cNvPr id="5" name="Picture 4" descr="easy_ui_featur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1268760"/>
              <a:ext cx="1324160" cy="114316"/>
            </a:xfrm>
            <a:prstGeom prst="rect">
              <a:avLst/>
            </a:prstGeom>
          </p:spPr>
        </p:pic>
        <p:pic>
          <p:nvPicPr>
            <p:cNvPr id="6" name="Picture 5" descr="easy_core_featur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8104" y="2780928"/>
              <a:ext cx="2962689" cy="476317"/>
            </a:xfrm>
            <a:prstGeom prst="rect">
              <a:avLst/>
            </a:prstGeom>
          </p:spPr>
        </p:pic>
        <p:pic>
          <p:nvPicPr>
            <p:cNvPr id="7" name="Picture 6" descr="ivml_core_featur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8104" y="1628800"/>
              <a:ext cx="2095793" cy="295316"/>
            </a:xfrm>
            <a:prstGeom prst="rect">
              <a:avLst/>
            </a:prstGeom>
          </p:spPr>
        </p:pic>
        <p:pic>
          <p:nvPicPr>
            <p:cNvPr id="8" name="Picture 7" descr="ivml_ui_featur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8104" y="2204864"/>
              <a:ext cx="2238688" cy="295316"/>
            </a:xfrm>
            <a:prstGeom prst="rect">
              <a:avLst/>
            </a:prstGeom>
          </p:spPr>
        </p:pic>
        <p:pic>
          <p:nvPicPr>
            <p:cNvPr id="9" name="Picture 8" descr="jess_featur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2612" y="3524453"/>
              <a:ext cx="2257740" cy="304843"/>
            </a:xfrm>
            <a:prstGeom prst="rect">
              <a:avLst/>
            </a:prstGeom>
          </p:spPr>
        </p:pic>
        <p:pic>
          <p:nvPicPr>
            <p:cNvPr id="11" name="Picture 10" descr="integration_core_featur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104" y="4511368"/>
              <a:ext cx="2667372" cy="12384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347864" y="2753370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65599" y="2924820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40633" y="3096270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69655" y="3263776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00673" y="3606924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2394" y="4121522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62177" y="4296147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50060" y="4464422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Elbow Connector 33"/>
            <p:cNvCxnSpPr>
              <a:stCxn id="5" idx="1"/>
              <a:endCxn id="25" idx="3"/>
            </p:cNvCxnSpPr>
            <p:nvPr/>
          </p:nvCxnSpPr>
          <p:spPr>
            <a:xfrm rot="10800000" flipV="1">
              <a:off x="3419872" y="1325918"/>
              <a:ext cx="2088232" cy="1499460"/>
            </a:xfrm>
            <a:prstGeom prst="bentConnector3">
              <a:avLst>
                <a:gd name="adj1" fmla="val 4817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7" idx="1"/>
              <a:endCxn id="26" idx="3"/>
            </p:cNvCxnSpPr>
            <p:nvPr/>
          </p:nvCxnSpPr>
          <p:spPr>
            <a:xfrm rot="10800000" flipV="1">
              <a:off x="3037608" y="1776458"/>
              <a:ext cx="2470497" cy="1220370"/>
            </a:xfrm>
            <a:prstGeom prst="bentConnector3">
              <a:avLst>
                <a:gd name="adj1" fmla="val 34578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1"/>
              <a:endCxn id="27" idx="3"/>
            </p:cNvCxnSpPr>
            <p:nvPr/>
          </p:nvCxnSpPr>
          <p:spPr>
            <a:xfrm rot="10800000" flipV="1">
              <a:off x="2912642" y="2352522"/>
              <a:ext cx="2595463" cy="815756"/>
            </a:xfrm>
            <a:prstGeom prst="bentConnector3">
              <a:avLst>
                <a:gd name="adj1" fmla="val 2700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" idx="1"/>
              <a:endCxn id="28" idx="3"/>
            </p:cNvCxnSpPr>
            <p:nvPr/>
          </p:nvCxnSpPr>
          <p:spPr>
            <a:xfrm rot="10800000" flipV="1">
              <a:off x="3541664" y="3019086"/>
              <a:ext cx="1966441" cy="316697"/>
            </a:xfrm>
            <a:prstGeom prst="bentConnector3">
              <a:avLst>
                <a:gd name="adj1" fmla="val 2804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9" idx="3"/>
              <a:endCxn id="9" idx="1"/>
            </p:cNvCxnSpPr>
            <p:nvPr/>
          </p:nvCxnSpPr>
          <p:spPr>
            <a:xfrm flipV="1">
              <a:off x="3272681" y="3676875"/>
              <a:ext cx="2209931" cy="205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1" idx="1"/>
              <a:endCxn id="31" idx="3"/>
            </p:cNvCxnSpPr>
            <p:nvPr/>
          </p:nvCxnSpPr>
          <p:spPr>
            <a:xfrm rot="10800000">
              <a:off x="4234186" y="4368155"/>
              <a:ext cx="1273919" cy="205134"/>
            </a:xfrm>
            <a:prstGeom prst="bentConnector3">
              <a:avLst>
                <a:gd name="adj1" fmla="val 4302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36" idx="1"/>
              <a:endCxn id="32" idx="3"/>
            </p:cNvCxnSpPr>
            <p:nvPr/>
          </p:nvCxnSpPr>
          <p:spPr>
            <a:xfrm rot="10800000">
              <a:off x="4322068" y="4536430"/>
              <a:ext cx="1186036" cy="454672"/>
            </a:xfrm>
            <a:prstGeom prst="bentConnector3">
              <a:avLst>
                <a:gd name="adj1" fmla="val 58995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0" idx="3"/>
              <a:endCxn id="33" idx="1"/>
            </p:cNvCxnSpPr>
            <p:nvPr/>
          </p:nvCxnSpPr>
          <p:spPr>
            <a:xfrm>
              <a:off x="4184402" y="4193530"/>
              <a:ext cx="1323702" cy="2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iret_integration_featur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8104" y="4043164"/>
              <a:ext cx="2619741" cy="304843"/>
            </a:xfrm>
            <a:prstGeom prst="rect">
              <a:avLst/>
            </a:prstGeom>
          </p:spPr>
        </p:pic>
        <p:pic>
          <p:nvPicPr>
            <p:cNvPr id="36" name="Picture 35" descr="univie_integration_featur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8104" y="4838680"/>
              <a:ext cx="2762636" cy="304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23528" y="764704"/>
            <a:ext cx="8460789" cy="5226884"/>
            <a:chOff x="35496" y="745256"/>
            <a:chExt cx="8460789" cy="5226884"/>
          </a:xfrm>
        </p:grpSpPr>
        <p:pic>
          <p:nvPicPr>
            <p:cNvPr id="37" name="Picture 36" descr="categorie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96" y="2132856"/>
              <a:ext cx="4429744" cy="2534004"/>
            </a:xfrm>
            <a:prstGeom prst="rect">
              <a:avLst/>
            </a:prstGeom>
          </p:spPr>
        </p:pic>
        <p:pic>
          <p:nvPicPr>
            <p:cNvPr id="5" name="Picture 4" descr="easy_ui_featur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596" y="745256"/>
              <a:ext cx="1324160" cy="114316"/>
            </a:xfrm>
            <a:prstGeom prst="rect">
              <a:avLst/>
            </a:prstGeom>
          </p:spPr>
        </p:pic>
        <p:pic>
          <p:nvPicPr>
            <p:cNvPr id="6" name="Picture 5" descr="easy_core_featur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596" y="2327471"/>
              <a:ext cx="2962689" cy="476317"/>
            </a:xfrm>
            <a:prstGeom prst="rect">
              <a:avLst/>
            </a:prstGeom>
          </p:spPr>
        </p:pic>
        <p:pic>
          <p:nvPicPr>
            <p:cNvPr id="7" name="Picture 6" descr="ivml_core_featur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3596" y="1140320"/>
              <a:ext cx="2095793" cy="295316"/>
            </a:xfrm>
            <a:prstGeom prst="rect">
              <a:avLst/>
            </a:prstGeom>
          </p:spPr>
        </p:pic>
        <p:pic>
          <p:nvPicPr>
            <p:cNvPr id="8" name="Picture 7" descr="ivml_ui_featur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3596" y="1723668"/>
              <a:ext cx="2238688" cy="295316"/>
            </a:xfrm>
            <a:prstGeom prst="rect">
              <a:avLst/>
            </a:prstGeom>
          </p:spPr>
        </p:pic>
        <p:pic>
          <p:nvPicPr>
            <p:cNvPr id="9" name="Picture 8" descr="jess_featur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8104" y="3082629"/>
              <a:ext cx="2257740" cy="3048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059832" y="2299097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78584" y="2477021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55776" y="2646437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84798" y="2815853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15816" y="3160018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23345" y="3673599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77320" y="4017764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65203" y="3845173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Elbow Connector 33"/>
            <p:cNvCxnSpPr>
              <a:stCxn id="5" idx="1"/>
              <a:endCxn id="25" idx="3"/>
            </p:cNvCxnSpPr>
            <p:nvPr/>
          </p:nvCxnSpPr>
          <p:spPr>
            <a:xfrm rot="10800000" flipV="1">
              <a:off x="3131840" y="802413"/>
              <a:ext cx="2401756" cy="1568691"/>
            </a:xfrm>
            <a:prstGeom prst="bentConnector3">
              <a:avLst>
                <a:gd name="adj1" fmla="val 34137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7" idx="1"/>
              <a:endCxn id="26" idx="3"/>
            </p:cNvCxnSpPr>
            <p:nvPr/>
          </p:nvCxnSpPr>
          <p:spPr>
            <a:xfrm rot="10800000" flipV="1">
              <a:off x="2750592" y="1287977"/>
              <a:ext cx="2783004" cy="1261051"/>
            </a:xfrm>
            <a:prstGeom prst="bentConnector3">
              <a:avLst>
                <a:gd name="adj1" fmla="val 24058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1"/>
              <a:endCxn id="27" idx="3"/>
            </p:cNvCxnSpPr>
            <p:nvPr/>
          </p:nvCxnSpPr>
          <p:spPr>
            <a:xfrm rot="10800000" flipV="1">
              <a:off x="2627784" y="1871325"/>
              <a:ext cx="2905812" cy="847119"/>
            </a:xfrm>
            <a:prstGeom prst="bentConnector3">
              <a:avLst>
                <a:gd name="adj1" fmla="val 17681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" idx="1"/>
              <a:endCxn id="28" idx="3"/>
            </p:cNvCxnSpPr>
            <p:nvPr/>
          </p:nvCxnSpPr>
          <p:spPr>
            <a:xfrm rot="10800000" flipV="1">
              <a:off x="3256806" y="2565629"/>
              <a:ext cx="2276790" cy="322231"/>
            </a:xfrm>
            <a:prstGeom prst="bentConnector3">
              <a:avLst>
                <a:gd name="adj1" fmla="val 1586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83" idx="1"/>
              <a:endCxn id="31" idx="3"/>
            </p:cNvCxnSpPr>
            <p:nvPr/>
          </p:nvCxnSpPr>
          <p:spPr>
            <a:xfrm rot="10800000">
              <a:off x="3949328" y="4089773"/>
              <a:ext cx="1558776" cy="937859"/>
            </a:xfrm>
            <a:prstGeom prst="bentConnector3">
              <a:avLst>
                <a:gd name="adj1" fmla="val 4114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36" idx="1"/>
              <a:endCxn id="32" idx="3"/>
            </p:cNvCxnSpPr>
            <p:nvPr/>
          </p:nvCxnSpPr>
          <p:spPr>
            <a:xfrm rot="10800000">
              <a:off x="4037211" y="3917182"/>
              <a:ext cx="1471250" cy="479189"/>
            </a:xfrm>
            <a:prstGeom prst="bentConnector3">
              <a:avLst>
                <a:gd name="adj1" fmla="val 33491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0" idx="3"/>
              <a:endCxn id="33" idx="1"/>
            </p:cNvCxnSpPr>
            <p:nvPr/>
          </p:nvCxnSpPr>
          <p:spPr>
            <a:xfrm>
              <a:off x="3895353" y="3745607"/>
              <a:ext cx="1638243" cy="74699"/>
            </a:xfrm>
            <a:prstGeom prst="bentConnector3">
              <a:avLst>
                <a:gd name="adj1" fmla="val 77908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iret_integration_featur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3596" y="3667884"/>
              <a:ext cx="2619741" cy="304843"/>
            </a:xfrm>
            <a:prstGeom prst="rect">
              <a:avLst/>
            </a:prstGeom>
          </p:spPr>
        </p:pic>
        <p:pic>
          <p:nvPicPr>
            <p:cNvPr id="36" name="Picture 35" descr="univie_integration_featur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8461" y="4243948"/>
              <a:ext cx="2762636" cy="304843"/>
            </a:xfrm>
            <a:prstGeom prst="rect">
              <a:avLst/>
            </a:prstGeom>
          </p:spPr>
        </p:pic>
        <p:pic>
          <p:nvPicPr>
            <p:cNvPr id="64" name="Picture 63" descr="iret_interface_featur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8461" y="5468084"/>
              <a:ext cx="2362530" cy="123842"/>
            </a:xfrm>
            <a:prstGeom prst="rect">
              <a:avLst/>
            </a:prstGeom>
          </p:spPr>
        </p:pic>
        <p:pic>
          <p:nvPicPr>
            <p:cNvPr id="65" name="Picture 64" descr="univie_interface_featur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8461" y="5848298"/>
              <a:ext cx="2505425" cy="123842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4431159" y="4361929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87143" y="4533379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Elbow Connector 76"/>
            <p:cNvCxnSpPr>
              <a:stCxn id="64" idx="1"/>
              <a:endCxn id="75" idx="3"/>
            </p:cNvCxnSpPr>
            <p:nvPr/>
          </p:nvCxnSpPr>
          <p:spPr>
            <a:xfrm rot="10800000">
              <a:off x="4503167" y="4433937"/>
              <a:ext cx="1005294" cy="1096068"/>
            </a:xfrm>
            <a:prstGeom prst="bentConnector3">
              <a:avLst>
                <a:gd name="adj1" fmla="val 7937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65" idx="1"/>
              <a:endCxn id="76" idx="3"/>
            </p:cNvCxnSpPr>
            <p:nvPr/>
          </p:nvCxnSpPr>
          <p:spPr>
            <a:xfrm rot="10800000">
              <a:off x="4359151" y="4605387"/>
              <a:ext cx="1149310" cy="1304832"/>
            </a:xfrm>
            <a:prstGeom prst="bentConnector3">
              <a:avLst>
                <a:gd name="adj1" fmla="val 8257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common_impl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8104" y="4875209"/>
              <a:ext cx="2924583" cy="304843"/>
            </a:xfrm>
            <a:prstGeom prst="rect">
              <a:avLst/>
            </a:prstGeom>
          </p:spPr>
        </p:pic>
        <p:cxnSp>
          <p:nvCxnSpPr>
            <p:cNvPr id="97" name="Straight Arrow Connector 96"/>
            <p:cNvCxnSpPr>
              <a:stCxn id="29" idx="3"/>
              <a:endCxn id="9" idx="1"/>
            </p:cNvCxnSpPr>
            <p:nvPr/>
          </p:nvCxnSpPr>
          <p:spPr>
            <a:xfrm>
              <a:off x="2987824" y="3232025"/>
              <a:ext cx="252028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7861508" y="3655025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976002" y="4232993"/>
              <a:ext cx="7200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0" name="Elbow Connector 119"/>
            <p:cNvCxnSpPr>
              <a:stCxn id="64" idx="3"/>
              <a:endCxn id="117" idx="3"/>
            </p:cNvCxnSpPr>
            <p:nvPr/>
          </p:nvCxnSpPr>
          <p:spPr>
            <a:xfrm flipV="1">
              <a:off x="7870991" y="3727033"/>
              <a:ext cx="62525" cy="1802972"/>
            </a:xfrm>
            <a:prstGeom prst="bentConnector3">
              <a:avLst>
                <a:gd name="adj1" fmla="val 1399960"/>
              </a:avLst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65" idx="3"/>
              <a:endCxn id="118" idx="3"/>
            </p:cNvCxnSpPr>
            <p:nvPr/>
          </p:nvCxnSpPr>
          <p:spPr>
            <a:xfrm flipV="1">
              <a:off x="8013886" y="4305001"/>
              <a:ext cx="34124" cy="1605218"/>
            </a:xfrm>
            <a:prstGeom prst="bentConnector3">
              <a:avLst>
                <a:gd name="adj1" fmla="val 1700340"/>
              </a:avLst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Hildesheim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Kröher</dc:creator>
  <cp:lastModifiedBy>Christian Kröher</cp:lastModifiedBy>
  <cp:revision>5</cp:revision>
  <dcterms:created xsi:type="dcterms:W3CDTF">2012-08-10T11:56:50Z</dcterms:created>
  <dcterms:modified xsi:type="dcterms:W3CDTF">2012-08-13T16:00:49Z</dcterms:modified>
</cp:coreProperties>
</file>