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638" y="-13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FA89A-6C0B-4A1B-82B2-6CAEB6DD3916}" type="datetimeFigureOut">
              <a:rPr lang="de-DE" smtClean="0"/>
              <a:pPr/>
              <a:t>30.10.2014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877F9-17D0-4976-9DF9-E5CA2EEF80DB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877F9-17D0-4976-9DF9-E5CA2EEF80DB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E344-A05E-4437-A2CA-0A134659DBBF}" type="datetimeFigureOut">
              <a:rPr lang="de-DE" smtClean="0"/>
              <a:pPr/>
              <a:t>30.10.2014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E344-A05E-4437-A2CA-0A134659DBBF}" type="datetimeFigureOut">
              <a:rPr lang="de-DE" smtClean="0"/>
              <a:pPr/>
              <a:t>30.10.2014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E344-A05E-4437-A2CA-0A134659DBBF}" type="datetimeFigureOut">
              <a:rPr lang="de-DE" smtClean="0"/>
              <a:pPr/>
              <a:t>30.10.2014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E344-A05E-4437-A2CA-0A134659DBBF}" type="datetimeFigureOut">
              <a:rPr lang="de-DE" smtClean="0"/>
              <a:pPr/>
              <a:t>30.10.2014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E344-A05E-4437-A2CA-0A134659DBBF}" type="datetimeFigureOut">
              <a:rPr lang="de-DE" smtClean="0"/>
              <a:pPr/>
              <a:t>30.10.2014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E344-A05E-4437-A2CA-0A134659DBBF}" type="datetimeFigureOut">
              <a:rPr lang="de-DE" smtClean="0"/>
              <a:pPr/>
              <a:t>30.10.2014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E344-A05E-4437-A2CA-0A134659DBBF}" type="datetimeFigureOut">
              <a:rPr lang="de-DE" smtClean="0"/>
              <a:pPr/>
              <a:t>30.10.2014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E344-A05E-4437-A2CA-0A134659DBBF}" type="datetimeFigureOut">
              <a:rPr lang="de-DE" smtClean="0"/>
              <a:pPr/>
              <a:t>30.10.2014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E344-A05E-4437-A2CA-0A134659DBBF}" type="datetimeFigureOut">
              <a:rPr lang="de-DE" smtClean="0"/>
              <a:pPr/>
              <a:t>30.10.2014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E344-A05E-4437-A2CA-0A134659DBBF}" type="datetimeFigureOut">
              <a:rPr lang="de-DE" smtClean="0"/>
              <a:pPr/>
              <a:t>30.10.2014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E344-A05E-4437-A2CA-0A134659DBBF}" type="datetimeFigureOut">
              <a:rPr lang="de-DE" smtClean="0"/>
              <a:pPr/>
              <a:t>30.10.2014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6E344-A05E-4437-A2CA-0A134659DBBF}" type="datetimeFigureOut">
              <a:rPr lang="de-DE" smtClean="0"/>
              <a:pPr/>
              <a:t>30.10.2014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6127" y="707211"/>
            <a:ext cx="9826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AnyType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-329497" y="1670653"/>
            <a:ext cx="6278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Type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-251939" y="2425396"/>
            <a:ext cx="7312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String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40149" y="2425396"/>
            <a:ext cx="5845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Real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410881" y="3134452"/>
            <a:ext cx="8545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Integer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1188221" y="2425396"/>
            <a:ext cx="9541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Boolean</a:t>
            </a:r>
            <a:endParaRPr lang="de-DE" dirty="0"/>
          </a:p>
        </p:txBody>
      </p:sp>
      <p:sp>
        <p:nvSpPr>
          <p:cNvPr id="13" name="Cloud 12"/>
          <p:cNvSpPr/>
          <p:nvPr/>
        </p:nvSpPr>
        <p:spPr>
          <a:xfrm>
            <a:off x="7947239" y="4801795"/>
            <a:ext cx="1573832" cy="93610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8217152" y="4961853"/>
            <a:ext cx="111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Extending</a:t>
            </a:r>
            <a:endParaRPr lang="de-DE" dirty="0" smtClean="0"/>
          </a:p>
          <a:p>
            <a:pPr algn="ctr"/>
            <a:r>
              <a:rPr lang="de-DE" dirty="0" err="1" smtClean="0"/>
              <a:t>artefacts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3108964" y="4021968"/>
            <a:ext cx="14462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i="1" dirty="0" err="1" smtClean="0"/>
              <a:t>Collection</a:t>
            </a:r>
            <a:r>
              <a:rPr lang="de-DE" i="1" dirty="0" smtClean="0"/>
              <a:t>&lt;T&gt;</a:t>
            </a:r>
            <a:endParaRPr lang="de-DE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2697873" y="4742048"/>
            <a:ext cx="8182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Set&lt;T&gt;</a:t>
            </a:r>
            <a:endParaRPr lang="de-DE" dirty="0"/>
          </a:p>
        </p:txBody>
      </p:sp>
      <p:sp>
        <p:nvSpPr>
          <p:cNvPr id="18" name="TextBox 17"/>
          <p:cNvSpPr txBox="1"/>
          <p:nvPr/>
        </p:nvSpPr>
        <p:spPr>
          <a:xfrm>
            <a:off x="3660126" y="4742048"/>
            <a:ext cx="144302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Sequence</a:t>
            </a:r>
            <a:r>
              <a:rPr lang="de-DE" dirty="0" smtClean="0"/>
              <a:t>&lt;T&gt;</a:t>
            </a:r>
            <a:endParaRPr lang="de-DE" dirty="0"/>
          </a:p>
        </p:txBody>
      </p:sp>
      <p:sp>
        <p:nvSpPr>
          <p:cNvPr id="19" name="TextBox 18"/>
          <p:cNvSpPr txBox="1"/>
          <p:nvPr/>
        </p:nvSpPr>
        <p:spPr>
          <a:xfrm>
            <a:off x="6032365" y="1850047"/>
            <a:ext cx="8790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Artifact</a:t>
            </a:r>
            <a:endParaRPr lang="de-DE" dirty="0"/>
          </a:p>
        </p:txBody>
      </p:sp>
      <p:cxnSp>
        <p:nvCxnSpPr>
          <p:cNvPr id="21" name="Straight Arrow Connector 20"/>
          <p:cNvCxnSpPr>
            <a:stCxn id="5" idx="0"/>
            <a:endCxn id="4" idx="2"/>
          </p:cNvCxnSpPr>
          <p:nvPr/>
        </p:nvCxnSpPr>
        <p:spPr>
          <a:xfrm flipV="1">
            <a:off x="-15565" y="1076543"/>
            <a:ext cx="2353013" cy="594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0"/>
            <a:endCxn id="4" idx="2"/>
          </p:cNvCxnSpPr>
          <p:nvPr/>
        </p:nvCxnSpPr>
        <p:spPr>
          <a:xfrm flipV="1">
            <a:off x="113706" y="1076543"/>
            <a:ext cx="2223742" cy="1348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0"/>
            <a:endCxn id="4" idx="2"/>
          </p:cNvCxnSpPr>
          <p:nvPr/>
        </p:nvCxnSpPr>
        <p:spPr>
          <a:xfrm flipV="1">
            <a:off x="832441" y="1076543"/>
            <a:ext cx="1505007" cy="1348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0"/>
            <a:endCxn id="7" idx="2"/>
          </p:cNvCxnSpPr>
          <p:nvPr/>
        </p:nvCxnSpPr>
        <p:spPr>
          <a:xfrm flipH="1" flipV="1">
            <a:off x="832441" y="2794728"/>
            <a:ext cx="5737" cy="339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0"/>
            <a:endCxn id="4" idx="2"/>
          </p:cNvCxnSpPr>
          <p:nvPr/>
        </p:nvCxnSpPr>
        <p:spPr>
          <a:xfrm flipV="1">
            <a:off x="1665275" y="1076543"/>
            <a:ext cx="672173" cy="1348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0"/>
            <a:endCxn id="4" idx="2"/>
          </p:cNvCxnSpPr>
          <p:nvPr/>
        </p:nvCxnSpPr>
        <p:spPr>
          <a:xfrm flipH="1" flipV="1">
            <a:off x="2337448" y="1076543"/>
            <a:ext cx="1494631" cy="2945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0"/>
            <a:endCxn id="16" idx="2"/>
          </p:cNvCxnSpPr>
          <p:nvPr/>
        </p:nvCxnSpPr>
        <p:spPr>
          <a:xfrm flipV="1">
            <a:off x="3106992" y="4391300"/>
            <a:ext cx="725087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" idx="0"/>
            <a:endCxn id="16" idx="2"/>
          </p:cNvCxnSpPr>
          <p:nvPr/>
        </p:nvCxnSpPr>
        <p:spPr>
          <a:xfrm flipH="1" flipV="1">
            <a:off x="3832079" y="4391300"/>
            <a:ext cx="549559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9" idx="0"/>
            <a:endCxn id="4" idx="2"/>
          </p:cNvCxnSpPr>
          <p:nvPr/>
        </p:nvCxnSpPr>
        <p:spPr>
          <a:xfrm flipH="1" flipV="1">
            <a:off x="2337448" y="1076543"/>
            <a:ext cx="4134461" cy="773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3"/>
            <a:endCxn id="37" idx="2"/>
          </p:cNvCxnSpPr>
          <p:nvPr/>
        </p:nvCxnSpPr>
        <p:spPr>
          <a:xfrm flipH="1" flipV="1">
            <a:off x="7729333" y="3600528"/>
            <a:ext cx="1004822" cy="1254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17094" y="4021968"/>
            <a:ext cx="11388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Map</a:t>
            </a:r>
            <a:r>
              <a:rPr lang="de-DE" dirty="0" smtClean="0"/>
              <a:t>&lt;K,V&gt;</a:t>
            </a:r>
            <a:endParaRPr lang="de-DE" dirty="0"/>
          </a:p>
        </p:txBody>
      </p:sp>
      <p:cxnSp>
        <p:nvCxnSpPr>
          <p:cNvPr id="29" name="Straight Arrow Connector 28"/>
          <p:cNvCxnSpPr>
            <a:stCxn id="28" idx="0"/>
            <a:endCxn id="4" idx="2"/>
          </p:cNvCxnSpPr>
          <p:nvPr/>
        </p:nvCxnSpPr>
        <p:spPr>
          <a:xfrm flipH="1" flipV="1">
            <a:off x="2337448" y="1076543"/>
            <a:ext cx="149065" cy="2945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10541" y="1859339"/>
            <a:ext cx="14618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34" name="TextBox 33"/>
          <p:cNvSpPr txBox="1"/>
          <p:nvPr/>
        </p:nvSpPr>
        <p:spPr>
          <a:xfrm>
            <a:off x="5398701" y="2547879"/>
            <a:ext cx="18725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FileSystemArtifact</a:t>
            </a:r>
            <a:endParaRPr lang="de-DE" dirty="0"/>
          </a:p>
        </p:txBody>
      </p:sp>
      <p:sp>
        <p:nvSpPr>
          <p:cNvPr id="35" name="TextBox 34"/>
          <p:cNvSpPr txBox="1"/>
          <p:nvPr/>
        </p:nvSpPr>
        <p:spPr>
          <a:xfrm>
            <a:off x="5318491" y="3245710"/>
            <a:ext cx="14738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FolderArtifact</a:t>
            </a:r>
            <a:endParaRPr lang="de-DE" dirty="0"/>
          </a:p>
        </p:txBody>
      </p:sp>
      <p:sp>
        <p:nvSpPr>
          <p:cNvPr id="37" name="TextBox 36"/>
          <p:cNvSpPr txBox="1"/>
          <p:nvPr/>
        </p:nvSpPr>
        <p:spPr>
          <a:xfrm>
            <a:off x="7126283" y="3231196"/>
            <a:ext cx="1206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FileArtifact</a:t>
            </a:r>
            <a:endParaRPr lang="de-DE" dirty="0"/>
          </a:p>
        </p:txBody>
      </p:sp>
      <p:sp>
        <p:nvSpPr>
          <p:cNvPr id="38" name="TextBox 37"/>
          <p:cNvSpPr txBox="1"/>
          <p:nvPr/>
        </p:nvSpPr>
        <p:spPr>
          <a:xfrm>
            <a:off x="7329204" y="2547879"/>
            <a:ext cx="20880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i="1" dirty="0" err="1" smtClean="0"/>
              <a:t>RuntimeComponent</a:t>
            </a:r>
            <a:endParaRPr lang="de-DE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7043018" y="1858068"/>
            <a:ext cx="6056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Path</a:t>
            </a:r>
            <a:endParaRPr lang="de-DE" dirty="0"/>
          </a:p>
        </p:txBody>
      </p:sp>
      <p:cxnSp>
        <p:nvCxnSpPr>
          <p:cNvPr id="41" name="Straight Arrow Connector 40"/>
          <p:cNvCxnSpPr>
            <a:stCxn id="35" idx="0"/>
            <a:endCxn id="34" idx="2"/>
          </p:cNvCxnSpPr>
          <p:nvPr/>
        </p:nvCxnSpPr>
        <p:spPr>
          <a:xfrm flipV="1">
            <a:off x="6055424" y="2917211"/>
            <a:ext cx="279559" cy="328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0"/>
            <a:endCxn id="34" idx="2"/>
          </p:cNvCxnSpPr>
          <p:nvPr/>
        </p:nvCxnSpPr>
        <p:spPr>
          <a:xfrm flipH="1" flipV="1">
            <a:off x="6334983" y="2917211"/>
            <a:ext cx="1394350" cy="313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966286" y="5250211"/>
            <a:ext cx="15635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XmlFileArtifact</a:t>
            </a:r>
            <a:endParaRPr lang="de-DE" dirty="0"/>
          </a:p>
        </p:txBody>
      </p:sp>
      <p:sp>
        <p:nvSpPr>
          <p:cNvPr id="53" name="TextBox 52"/>
          <p:cNvSpPr txBox="1"/>
          <p:nvPr/>
        </p:nvSpPr>
        <p:spPr>
          <a:xfrm>
            <a:off x="5415890" y="3743397"/>
            <a:ext cx="146738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VtlFileArtifact</a:t>
            </a:r>
            <a:endParaRPr lang="de-DE" dirty="0"/>
          </a:p>
        </p:txBody>
      </p:sp>
      <p:cxnSp>
        <p:nvCxnSpPr>
          <p:cNvPr id="55" name="Straight Arrow Connector 54"/>
          <p:cNvCxnSpPr>
            <a:stCxn id="52" idx="0"/>
            <a:endCxn id="37" idx="2"/>
          </p:cNvCxnSpPr>
          <p:nvPr/>
        </p:nvCxnSpPr>
        <p:spPr>
          <a:xfrm flipV="1">
            <a:off x="6748071" y="3600528"/>
            <a:ext cx="981262" cy="1649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0"/>
            <a:endCxn id="37" idx="2"/>
          </p:cNvCxnSpPr>
          <p:nvPr/>
        </p:nvCxnSpPr>
        <p:spPr>
          <a:xfrm flipV="1">
            <a:off x="6149585" y="3600528"/>
            <a:ext cx="1579748" cy="142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4" idx="0"/>
            <a:endCxn id="19" idx="2"/>
          </p:cNvCxnSpPr>
          <p:nvPr/>
        </p:nvCxnSpPr>
        <p:spPr>
          <a:xfrm flipV="1">
            <a:off x="6334983" y="2219379"/>
            <a:ext cx="136926" cy="32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8" idx="0"/>
            <a:endCxn id="19" idx="2"/>
          </p:cNvCxnSpPr>
          <p:nvPr/>
        </p:nvCxnSpPr>
        <p:spPr>
          <a:xfrm flipH="1" flipV="1">
            <a:off x="6471909" y="2219379"/>
            <a:ext cx="1901299" cy="32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38" idx="2"/>
          </p:cNvCxnSpPr>
          <p:nvPr/>
        </p:nvCxnSpPr>
        <p:spPr>
          <a:xfrm flipH="1" flipV="1">
            <a:off x="8373208" y="2917211"/>
            <a:ext cx="360947" cy="1938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0" idx="0"/>
            <a:endCxn id="4" idx="2"/>
          </p:cNvCxnSpPr>
          <p:nvPr/>
        </p:nvCxnSpPr>
        <p:spPr>
          <a:xfrm flipH="1" flipV="1">
            <a:off x="2337448" y="1076543"/>
            <a:ext cx="5008378" cy="781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1" idx="0"/>
            <a:endCxn id="4" idx="2"/>
          </p:cNvCxnSpPr>
          <p:nvPr/>
        </p:nvCxnSpPr>
        <p:spPr>
          <a:xfrm flipH="1" flipV="1">
            <a:off x="2337448" y="1076543"/>
            <a:ext cx="2104038" cy="78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-275393" y="2377288"/>
            <a:ext cx="2446421" cy="1347537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tangle 83"/>
          <p:cNvSpPr/>
          <p:nvPr/>
        </p:nvSpPr>
        <p:spPr>
          <a:xfrm>
            <a:off x="1883799" y="3973860"/>
            <a:ext cx="3288630" cy="1347537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tangle 84"/>
          <p:cNvSpPr/>
          <p:nvPr/>
        </p:nvSpPr>
        <p:spPr>
          <a:xfrm>
            <a:off x="5285110" y="1819252"/>
            <a:ext cx="4299284" cy="4066674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Box 85"/>
          <p:cNvSpPr txBox="1"/>
          <p:nvPr/>
        </p:nvSpPr>
        <p:spPr>
          <a:xfrm>
            <a:off x="5234921" y="5621212"/>
            <a:ext cx="228806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Artefact</a:t>
            </a:r>
            <a:r>
              <a:rPr lang="de-DE" sz="1400" dirty="0" smtClean="0"/>
              <a:t> (</a:t>
            </a:r>
            <a:r>
              <a:rPr lang="de-DE" sz="1400" dirty="0" err="1" smtClean="0"/>
              <a:t>meta</a:t>
            </a:r>
            <a:r>
              <a:rPr lang="de-DE" sz="1400" dirty="0" smtClean="0"/>
              <a:t>) model</a:t>
            </a:r>
            <a:endParaRPr lang="de-DE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719500" y="2515431"/>
            <a:ext cx="1462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Configuration</a:t>
            </a:r>
            <a:endParaRPr lang="de-DE" dirty="0" smtClean="0"/>
          </a:p>
          <a:p>
            <a:pPr algn="ctr"/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89" name="Oval 88"/>
          <p:cNvSpPr/>
          <p:nvPr/>
        </p:nvSpPr>
        <p:spPr>
          <a:xfrm>
            <a:off x="3736666" y="2420830"/>
            <a:ext cx="1395663" cy="8021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0" name="Straight Arrow Connector 89"/>
          <p:cNvCxnSpPr>
            <a:stCxn id="89" idx="0"/>
            <a:endCxn id="31" idx="2"/>
          </p:cNvCxnSpPr>
          <p:nvPr/>
        </p:nvCxnSpPr>
        <p:spPr>
          <a:xfrm flipV="1">
            <a:off x="4434498" y="2228671"/>
            <a:ext cx="6988" cy="19215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817567" y="5088770"/>
            <a:ext cx="228806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Container</a:t>
            </a:r>
            <a:endParaRPr lang="de-DE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-293498" y="3460111"/>
            <a:ext cx="228806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Basic </a:t>
            </a:r>
            <a:r>
              <a:rPr lang="de-DE" sz="1400" dirty="0" err="1" smtClean="0"/>
              <a:t>types</a:t>
            </a:r>
            <a:endParaRPr lang="de-DE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5378458" y="4488209"/>
            <a:ext cx="15980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JavaFileArtifact</a:t>
            </a:r>
            <a:endParaRPr lang="de-DE" dirty="0"/>
          </a:p>
        </p:txBody>
      </p:sp>
      <p:cxnSp>
        <p:nvCxnSpPr>
          <p:cNvPr id="62" name="Straight Arrow Connector 61"/>
          <p:cNvCxnSpPr>
            <a:stCxn id="56" idx="0"/>
            <a:endCxn id="37" idx="2"/>
          </p:cNvCxnSpPr>
          <p:nvPr/>
        </p:nvCxnSpPr>
        <p:spPr>
          <a:xfrm flipV="1">
            <a:off x="6177459" y="3600528"/>
            <a:ext cx="1551874" cy="887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Hildesheim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eichelberger</dc:creator>
  <cp:lastModifiedBy>Holger Eichelberger</cp:lastModifiedBy>
  <cp:revision>8</cp:revision>
  <dcterms:created xsi:type="dcterms:W3CDTF">2012-07-19T18:22:34Z</dcterms:created>
  <dcterms:modified xsi:type="dcterms:W3CDTF">2014-10-30T10:04:20Z</dcterms:modified>
</cp:coreProperties>
</file>