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d065d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d065d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5d065df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5d065df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ff6f5ed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ff6f5e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jp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stagram.com/montoyaguzman7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linkedin.com/in/jose-montoya-guzman-66aa32129/" TargetMode="External"/><Relationship Id="rId5" Type="http://schemas.openxmlformats.org/officeDocument/2006/relationships/hyperlink" Target="https://github.com/montoyaguzman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www.tiktok.com/@montoyitag" TargetMode="External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s://x.com/PinaDev96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esarGiovani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hyperlink" Target="https://www.linkedin.com/in/cesar-giovani-cruz-pi%C3%B1a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1.jpg"/><Relationship Id="rId8" Type="http://schemas.openxmlformats.org/officeDocument/2006/relationships/hyperlink" Target="https://www.instagram.com/pinadev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/>
          <p:cNvPicPr preferRelativeResize="0"/>
          <p:nvPr/>
        </p:nvPicPr>
        <p:blipFill rotWithShape="1">
          <a:blip r:embed="rId4">
            <a:alphaModFix amt="35000"/>
          </a:blip>
          <a:srcRect b="0" l="6769" r="6769" t="0"/>
          <a:stretch/>
        </p:blipFill>
        <p:spPr>
          <a:xfrm>
            <a:off x="0" y="3528"/>
            <a:ext cx="9143997" cy="5143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ctrTitle"/>
          </p:nvPr>
        </p:nvSpPr>
        <p:spPr>
          <a:xfrm>
            <a:off x="926400" y="1548575"/>
            <a:ext cx="7291200" cy="9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Bienvenid@s</a:t>
            </a:r>
            <a:endParaRPr sz="4500"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0494" y="2924228"/>
            <a:ext cx="3103024" cy="11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606875" y="954000"/>
            <a:ext cx="37077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Software Manager</a:t>
            </a: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(BBVA).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Mentor fundación BBVA y Programa BIT.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Git Evangelist.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Node y API Rest.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Raíces en Java y SQL.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Sensei por hobby.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Potterhead / Pokemón.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4959200" y="3913000"/>
            <a:ext cx="37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rgbClr val="8E7CC3"/>
                </a:solidFill>
                <a:latin typeface="Montserrat"/>
                <a:ea typeface="Montserrat"/>
                <a:cs typeface="Montserrat"/>
                <a:sym typeface="Montserrat"/>
              </a:rPr>
              <a:t>José Montoya Guzmán</a:t>
            </a:r>
            <a:endParaRPr b="1" sz="2200">
              <a:solidFill>
                <a:srgbClr val="8E7CC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2659600" y="4693125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@montoyaguzman7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" name="Google Shape;70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775" y="4743300"/>
            <a:ext cx="299850" cy="2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25703" l="6934" r="56663" t="6637"/>
          <a:stretch/>
        </p:blipFill>
        <p:spPr>
          <a:xfrm>
            <a:off x="1724350" y="4753902"/>
            <a:ext cx="299851" cy="2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18351" l="13054" r="15373" t="15132"/>
          <a:stretch/>
        </p:blipFill>
        <p:spPr>
          <a:xfrm>
            <a:off x="1224925" y="4753900"/>
            <a:ext cx="299851" cy="2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500" y="4743300"/>
            <a:ext cx="299850" cy="2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86100" y="717500"/>
            <a:ext cx="3922698" cy="2942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167725" y="328625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Montoyitag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606875" y="954000"/>
            <a:ext cx="370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Software Engineer (Mundo Joven).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Gamer de corazón 💚🎮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Nuevos retos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NestJS 🐈‍⬛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Compartir conocimientos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Tecnología ☠️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959200" y="3913000"/>
            <a:ext cx="37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>
                <a:solidFill>
                  <a:srgbClr val="8E7CC3"/>
                </a:solidFill>
                <a:latin typeface="Montserrat"/>
                <a:ea typeface="Montserrat"/>
                <a:cs typeface="Montserrat"/>
                <a:sym typeface="Montserrat"/>
              </a:rPr>
              <a:t>Cesar G. Cruz Piña</a:t>
            </a:r>
            <a:endParaRPr b="1" sz="2200">
              <a:solidFill>
                <a:srgbClr val="8E7CC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659600" y="4693125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@pinadev96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3" name="Google Shape;83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25703" l="6934" r="56663" t="6637"/>
          <a:stretch/>
        </p:blipFill>
        <p:spPr>
          <a:xfrm>
            <a:off x="1724350" y="4753902"/>
            <a:ext cx="299851" cy="2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500" y="4743300"/>
            <a:ext cx="299850" cy="2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167725" y="328625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Piña 🍍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3775" y="954000"/>
            <a:ext cx="3624248" cy="2718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23775" y="4743300"/>
            <a:ext cx="299850" cy="2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7900" y="4743300"/>
            <a:ext cx="353900" cy="2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