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38137b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38137b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c9caf9c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c9caf9c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c9caf9ce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c9caf9ce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38137beb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38137beb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500cb32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7500cb32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7500cb32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7500cb3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38137beb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38137beb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8137be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38137be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38137be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38137be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6824908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6824908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6824908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6824908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>
            <a:off x="311700" y="1576000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Modalidad de clase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ctrTitle"/>
          </p:nvPr>
        </p:nvSpPr>
        <p:spPr>
          <a:xfrm>
            <a:off x="311700" y="1576000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Campus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311700" y="1016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Otros puntos a considerar</a:t>
            </a:r>
            <a:endParaRPr/>
          </a:p>
        </p:txBody>
      </p:sp>
      <p:sp>
        <p:nvSpPr>
          <p:cNvPr id="154" name="Google Shape;154;p34"/>
          <p:cNvSpPr txBox="1"/>
          <p:nvPr/>
        </p:nvSpPr>
        <p:spPr>
          <a:xfrm>
            <a:off x="811800" y="1032325"/>
            <a:ext cx="53859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Ingresar a clase desde campus 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por la </a:t>
            </a: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asistencia.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Cumplir con los</a:t>
            </a: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tiempos de entrega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de los ejercicios y proyectos de </a:t>
            </a: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campus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Dirigirse con el equipo de dev.f para </a:t>
            </a: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tema de pagos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Campus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es independiente y complementario a las clases del sensei.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700" y="1549817"/>
            <a:ext cx="2874050" cy="204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Modalidad de la clase</a:t>
            </a:r>
            <a:endParaRPr/>
          </a:p>
        </p:txBody>
      </p:sp>
      <p:sp>
        <p:nvSpPr>
          <p:cNvPr id="96" name="Google Shape;96;p25"/>
          <p:cNvSpPr txBox="1"/>
          <p:nvPr/>
        </p:nvSpPr>
        <p:spPr>
          <a:xfrm>
            <a:off x="4597800" y="1100900"/>
            <a:ext cx="42345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Horario: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1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8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35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21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0.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Receso: 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20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0 - 2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5.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Distribución de clases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6 clases.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1 sesión de dudas.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1 sesión de presentación de proyectos.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Material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Repositorio</a:t>
            </a:r>
            <a:r>
              <a:rPr b="1"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Clases grabadas en campus.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Clases adicionales (si aplica).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7" name="Google Shape;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75" y="1502217"/>
            <a:ext cx="4293000" cy="25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976575" y="776800"/>
            <a:ext cx="3948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Teoría.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>
                <a:solidFill>
                  <a:schemeClr val="lt1"/>
                </a:solidFill>
              </a:rPr>
              <a:t>Presentaciones.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Ejemplos prácticos.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Investigación</a:t>
            </a:r>
            <a:r>
              <a:rPr lang="es-419" sz="1600"/>
              <a:t> en vivo.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Quizes y retos de código.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Tips y buenas prácticas.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Preguntas y comentarios de los estudiantes son GOD.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 u="sng">
                <a:solidFill>
                  <a:schemeClr val="lt1"/>
                </a:solidFill>
              </a:rPr>
              <a:t>Diversión y entrenamiento de nuestra resilencia.</a:t>
            </a:r>
            <a:endParaRPr sz="1600" u="sng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>
                <a:solidFill>
                  <a:schemeClr val="lt1"/>
                </a:solidFill>
              </a:rPr>
              <a:t>No olvidar aprovechar el material del campus.</a:t>
            </a:r>
            <a:endParaRPr sz="1600" u="sng">
              <a:solidFill>
                <a:schemeClr val="lt1"/>
              </a:solidFill>
            </a:endParaRPr>
          </a:p>
        </p:txBody>
      </p:sp>
      <p:sp>
        <p:nvSpPr>
          <p:cNvPr id="103" name="Google Shape;103;p26"/>
          <p:cNvSpPr txBox="1"/>
          <p:nvPr>
            <p:ph type="title"/>
          </p:nvPr>
        </p:nvSpPr>
        <p:spPr>
          <a:xfrm>
            <a:off x="106625" y="109025"/>
            <a:ext cx="434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8E7CC3"/>
                </a:solidFill>
              </a:rPr>
              <a:t>Contenido de la clase</a:t>
            </a:r>
            <a:endParaRPr sz="2200">
              <a:solidFill>
                <a:srgbClr val="8E7CC3"/>
              </a:solidFill>
            </a:endParaRPr>
          </a:p>
        </p:txBody>
      </p:sp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50" y="1586450"/>
            <a:ext cx="3796125" cy="201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del repo</a:t>
            </a:r>
            <a:endParaRPr/>
          </a:p>
        </p:txBody>
      </p:sp>
      <p:sp>
        <p:nvSpPr>
          <p:cNvPr id="110" name="Google Shape;110;p27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 txBox="1"/>
          <p:nvPr>
            <p:ph idx="2" type="body"/>
          </p:nvPr>
        </p:nvSpPr>
        <p:spPr>
          <a:xfrm>
            <a:off x="805250" y="2155325"/>
            <a:ext cx="62901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</a:rPr>
              <a:t>Presentaciones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</a:rPr>
              <a:t> (en pdf).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</a:rPr>
              <a:t>Código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</a:rPr>
              <a:t> y ejercicios.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</a:rPr>
              <a:t>Diagramas.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</a:rPr>
              <a:t>Tareas.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</a:rPr>
              <a:t>Readme.md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</a:rPr>
              <a:t> (síntesis de los temas, glosario, apuntes).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</a:rPr>
              <a:t>Todo se sube al repositorio de cada kata.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tareas</a:t>
            </a:r>
            <a:endParaRPr/>
          </a:p>
        </p:txBody>
      </p:sp>
      <p:sp>
        <p:nvSpPr>
          <p:cNvPr id="117" name="Google Shape;117;p28"/>
          <p:cNvSpPr txBox="1"/>
          <p:nvPr/>
        </p:nvSpPr>
        <p:spPr>
          <a:xfrm>
            <a:off x="805250" y="1196325"/>
            <a:ext cx="35121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Lecturas.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Videos.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Investigación.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Ejercicios de code.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La tarea es </a:t>
            </a:r>
            <a:r>
              <a:rPr b="1" lang="es-419" sz="1600">
                <a:solidFill>
                  <a:schemeClr val="dk1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MUY IMPORTANTE </a:t>
            </a:r>
            <a:r>
              <a:rPr lang="es-419" sz="1600">
                <a:solidFill>
                  <a:schemeClr val="dk1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ya</a:t>
            </a:r>
            <a:r>
              <a:rPr b="1" lang="es-419" sz="1600">
                <a:solidFill>
                  <a:schemeClr val="dk1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-419" sz="1600">
                <a:solidFill>
                  <a:schemeClr val="dk1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que es lo que </a:t>
            </a:r>
            <a:r>
              <a:rPr b="1" lang="es-419" sz="1600">
                <a:solidFill>
                  <a:schemeClr val="dk1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REALMENTE </a:t>
            </a:r>
            <a:r>
              <a:rPr lang="es-419" sz="1600">
                <a:solidFill>
                  <a:schemeClr val="dk1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les hará </a:t>
            </a:r>
            <a:r>
              <a:rPr b="1" lang="es-419" sz="1600">
                <a:solidFill>
                  <a:schemeClr val="dk1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aprender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chemeClr val="accent4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950" y="1119675"/>
            <a:ext cx="3008300" cy="21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805250" y="4024100"/>
            <a:ext cx="7653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NOTA: 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Lecturas y ejercicios de campus (independientes a las de clase y obligatorias).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chemeClr val="accent4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ctrTitle"/>
          </p:nvPr>
        </p:nvSpPr>
        <p:spPr>
          <a:xfrm>
            <a:off x="311700" y="1576000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Asesorías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Asesorías</a:t>
            </a:r>
            <a:endParaRPr/>
          </a:p>
        </p:txBody>
      </p:sp>
      <p:sp>
        <p:nvSpPr>
          <p:cNvPr id="130" name="Google Shape;130;p30"/>
          <p:cNvSpPr txBox="1"/>
          <p:nvPr/>
        </p:nvSpPr>
        <p:spPr>
          <a:xfrm>
            <a:off x="811800" y="1032325"/>
            <a:ext cx="73734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Es un espacio para dudas puntuales o mentorías técnicas.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Solicitar con anticipación (1 día).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Horario abierto (a disponibilidad).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1" name="Google Shape;1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963" y="2018725"/>
            <a:ext cx="4170474" cy="29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ctrTitle"/>
          </p:nvPr>
        </p:nvSpPr>
        <p:spPr>
          <a:xfrm>
            <a:off x="311700" y="1576000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clase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311700" y="1016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Otros puntos a considerar</a:t>
            </a:r>
            <a:endParaRPr/>
          </a:p>
        </p:txBody>
      </p:sp>
      <p:sp>
        <p:nvSpPr>
          <p:cNvPr id="142" name="Google Shape;142;p32"/>
          <p:cNvSpPr txBox="1"/>
          <p:nvPr/>
        </p:nvSpPr>
        <p:spPr>
          <a:xfrm>
            <a:off x="811800" y="1032325"/>
            <a:ext cx="53859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Respeto y confianza 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dentro del grupo.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Participación activa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y ordenada.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Estar al </a:t>
            </a: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pendiente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de su chat (</a:t>
            </a: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slack) 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y del</a:t>
            </a: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repo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Cada uno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de nosotros </a:t>
            </a: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es responsable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de nuestro aprendizaje.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Compromiso </a:t>
            </a: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mutuo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para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cubrir los temas.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Los </a:t>
            </a: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proyectos finales son indispensables 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para su aprendizaje.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700" y="1549817"/>
            <a:ext cx="2874050" cy="204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