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6858000" cy="9144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08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2533-3F85-4118-9BC1-F8BFA150022C}" type="datetimeFigureOut">
              <a:rPr lang="de-DE" smtClean="0"/>
              <a:pPr/>
              <a:t>04.12.2012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696913"/>
            <a:ext cx="2609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CBE2-DFAF-42BD-AF5F-2412D90EEAE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3925" y="696913"/>
            <a:ext cx="2609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9CBE2-DFAF-42BD-AF5F-2412D90EEAE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9CBE2-DFAF-42BD-AF5F-2412D90EEAEC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-2514600"/>
            <a:ext cx="6858000" cy="11201400"/>
            <a:chOff x="0" y="-2514600"/>
            <a:chExt cx="6858000" cy="11201400"/>
          </a:xfrm>
        </p:grpSpPr>
        <p:sp>
          <p:nvSpPr>
            <p:cNvPr id="213" name="Rectangle 212"/>
            <p:cNvSpPr/>
            <p:nvPr/>
          </p:nvSpPr>
          <p:spPr>
            <a:xfrm>
              <a:off x="0" y="6000750"/>
              <a:ext cx="6858000" cy="26860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Results</a:t>
              </a:r>
            </a:p>
          </p:txBody>
        </p:sp>
        <p:grpSp>
          <p:nvGrpSpPr>
            <p:cNvPr id="146" name="Group 2"/>
            <p:cNvGrpSpPr>
              <a:grpSpLocks noChangeAspect="1"/>
            </p:cNvGrpSpPr>
            <p:nvPr/>
          </p:nvGrpSpPr>
          <p:grpSpPr bwMode="auto">
            <a:xfrm>
              <a:off x="2200275" y="1882140"/>
              <a:ext cx="2451498" cy="2451498"/>
              <a:chOff x="1632" y="1248"/>
              <a:chExt cx="2682" cy="2286"/>
            </a:xfrm>
          </p:grpSpPr>
          <p:sp>
            <p:nvSpPr>
              <p:cNvPr id="147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127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 sz="1400"/>
              </a:p>
            </p:txBody>
          </p:sp>
          <p:sp>
            <p:nvSpPr>
              <p:cNvPr id="148" name="AutoShape 4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127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 sz="1400" dirty="0"/>
              </a:p>
            </p:txBody>
          </p:sp>
          <p:sp>
            <p:nvSpPr>
              <p:cNvPr id="149" name="AutoShape 5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127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 sz="1400"/>
              </a:p>
            </p:txBody>
          </p:sp>
        </p:grpSp>
        <p:sp>
          <p:nvSpPr>
            <p:cNvPr id="192" name="Down Arrow Callout 191"/>
            <p:cNvSpPr/>
            <p:nvPr/>
          </p:nvSpPr>
          <p:spPr>
            <a:xfrm>
              <a:off x="0" y="-2514600"/>
              <a:ext cx="6858000" cy="48006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7045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Prerequisites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0" name="Cross 149"/>
            <p:cNvSpPr>
              <a:spLocks noChangeAspect="1"/>
            </p:cNvSpPr>
            <p:nvPr/>
          </p:nvSpPr>
          <p:spPr>
            <a:xfrm>
              <a:off x="5067300" y="-847725"/>
              <a:ext cx="432000" cy="432000"/>
            </a:xfrm>
            <a:prstGeom prst="plus">
              <a:avLst>
                <a:gd name="adj" fmla="val 377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Isosceles Triangle 150"/>
            <p:cNvSpPr>
              <a:spLocks noChangeAspect="1"/>
            </p:cNvSpPr>
            <p:nvPr/>
          </p:nvSpPr>
          <p:spPr>
            <a:xfrm>
              <a:off x="5905500" y="-190500"/>
              <a:ext cx="457200" cy="4572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5905500" y="-1619250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5905500" y="-857250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81418" y="-1571625"/>
              <a:ext cx="1347357" cy="1874520"/>
              <a:chOff x="1490888" y="457200"/>
              <a:chExt cx="1347357" cy="1874520"/>
            </a:xfrm>
          </p:grpSpPr>
          <p:sp>
            <p:nvSpPr>
              <p:cNvPr id="167" name="Folded Corner 166"/>
              <p:cNvSpPr>
                <a:spLocks noChangeAspect="1"/>
              </p:cNvSpPr>
              <p:nvPr/>
            </p:nvSpPr>
            <p:spPr>
              <a:xfrm rot="10800000" flipH="1">
                <a:off x="1524000" y="457200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90888" y="1101150"/>
                <a:ext cx="13473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IVML</a:t>
                </a:r>
              </a:p>
              <a:p>
                <a:r>
                  <a:rPr lang="en-US" sz="1600" b="1" dirty="0" smtClean="0"/>
                  <a:t>Configuration</a:t>
                </a:r>
                <a:endParaRPr lang="en-US" sz="1600" b="1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819400" y="-1828800"/>
              <a:ext cx="1249680" cy="1874520"/>
              <a:chOff x="5715000" y="3916679"/>
              <a:chExt cx="1249680" cy="1874520"/>
            </a:xfrm>
          </p:grpSpPr>
          <p:sp>
            <p:nvSpPr>
              <p:cNvPr id="170" name="Folded Corner 169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734050" y="4558725"/>
                <a:ext cx="12106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Generic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093720" y="-1569720"/>
              <a:ext cx="1249680" cy="1874520"/>
              <a:chOff x="5715000" y="3916679"/>
              <a:chExt cx="1249680" cy="1874520"/>
            </a:xfrm>
          </p:grpSpPr>
          <p:sp>
            <p:nvSpPr>
              <p:cNvPr id="173" name="Folded Corner 172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734050" y="4558725"/>
                <a:ext cx="12106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Generic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3398520" y="-1264920"/>
              <a:ext cx="1249680" cy="1874520"/>
              <a:chOff x="5715000" y="3916679"/>
              <a:chExt cx="1249680" cy="1874520"/>
            </a:xfrm>
          </p:grpSpPr>
          <p:sp>
            <p:nvSpPr>
              <p:cNvPr id="176" name="Folded Corner 175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734050" y="4558725"/>
                <a:ext cx="12106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Generic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sp>
          <p:nvSpPr>
            <p:cNvPr id="178" name="Cross 177"/>
            <p:cNvSpPr>
              <a:spLocks noChangeAspect="1"/>
            </p:cNvSpPr>
            <p:nvPr/>
          </p:nvSpPr>
          <p:spPr>
            <a:xfrm>
              <a:off x="1981200" y="-860625"/>
              <a:ext cx="432000" cy="432000"/>
            </a:xfrm>
            <a:prstGeom prst="plus">
              <a:avLst>
                <a:gd name="adj" fmla="val 377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01008" y="257175"/>
              <a:ext cx="881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Variants</a:t>
              </a:r>
              <a:endParaRPr lang="en-US" sz="1600" b="1" dirty="0"/>
            </a:p>
          </p:txBody>
        </p:sp>
        <p:sp>
          <p:nvSpPr>
            <p:cNvPr id="195" name="Isosceles Triangle 194"/>
            <p:cNvSpPr>
              <a:spLocks noChangeAspect="1"/>
            </p:cNvSpPr>
            <p:nvPr/>
          </p:nvSpPr>
          <p:spPr>
            <a:xfrm>
              <a:off x="4095750" y="0"/>
              <a:ext cx="457200" cy="457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3543300" y="-1143000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3486150" y="0"/>
              <a:ext cx="457200" cy="45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2807970" y="6688455"/>
              <a:ext cx="1249680" cy="1874520"/>
              <a:chOff x="5715000" y="3916679"/>
              <a:chExt cx="1249680" cy="1874520"/>
            </a:xfrm>
          </p:grpSpPr>
          <p:sp>
            <p:nvSpPr>
              <p:cNvPr id="205" name="Folded Corner 204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734050" y="4558725"/>
                <a:ext cx="12106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Product-specific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2959894" y="681037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Down Arrow 213"/>
            <p:cNvSpPr/>
            <p:nvPr/>
          </p:nvSpPr>
          <p:spPr>
            <a:xfrm>
              <a:off x="2247900" y="4394835"/>
              <a:ext cx="2362200" cy="1600200"/>
            </a:xfrm>
            <a:prstGeom prst="downArrow">
              <a:avLst>
                <a:gd name="adj1" fmla="val 50000"/>
                <a:gd name="adj2" fmla="val 74405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2000" y="6686550"/>
              <a:ext cx="1249680" cy="1874520"/>
              <a:chOff x="5715000" y="3916679"/>
              <a:chExt cx="1249680" cy="1874520"/>
            </a:xfrm>
          </p:grpSpPr>
          <p:sp>
            <p:nvSpPr>
              <p:cNvPr id="216" name="Folded Corner 215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734050" y="4558725"/>
                <a:ext cx="12106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Product-specific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4846320" y="6686550"/>
              <a:ext cx="1249680" cy="1874520"/>
              <a:chOff x="5715000" y="3916679"/>
              <a:chExt cx="1249680" cy="1874520"/>
            </a:xfrm>
          </p:grpSpPr>
          <p:sp>
            <p:nvSpPr>
              <p:cNvPr id="222" name="Folded Corner 221"/>
              <p:cNvSpPr>
                <a:spLocks noChangeAspect="1"/>
              </p:cNvSpPr>
              <p:nvPr/>
            </p:nvSpPr>
            <p:spPr>
              <a:xfrm rot="10800000" flipH="1">
                <a:off x="5715000" y="3916679"/>
                <a:ext cx="1249680" cy="1874520"/>
              </a:xfrm>
              <a:prstGeom prst="foldedCorner">
                <a:avLst>
                  <a:gd name="adj" fmla="val 3837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configuration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734050" y="4558725"/>
                <a:ext cx="12106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Product-specific</a:t>
                </a:r>
              </a:p>
              <a:p>
                <a:pPr algn="ctr"/>
                <a:r>
                  <a:rPr lang="en-US" sz="1600" b="1" dirty="0" smtClean="0"/>
                  <a:t>Artifact</a:t>
                </a:r>
                <a:endParaRPr lang="en-US" sz="1600" b="1" dirty="0"/>
              </a:p>
            </p:txBody>
          </p:sp>
        </p:grpSp>
        <p:sp>
          <p:nvSpPr>
            <p:cNvPr id="227" name="Oval 226"/>
            <p:cNvSpPr>
              <a:spLocks noChangeAspect="1"/>
            </p:cNvSpPr>
            <p:nvPr/>
          </p:nvSpPr>
          <p:spPr>
            <a:xfrm>
              <a:off x="4933951" y="7953375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Isosceles Triangle 227"/>
            <p:cNvSpPr>
              <a:spLocks noChangeAspect="1"/>
            </p:cNvSpPr>
            <p:nvPr/>
          </p:nvSpPr>
          <p:spPr>
            <a:xfrm>
              <a:off x="1459705" y="7953375"/>
              <a:ext cx="457200" cy="4572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907257" y="681037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52400" y="2834640"/>
              <a:ext cx="21223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Instantiator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990600"/>
            <a:ext cx="6858000" cy="5943600"/>
            <a:chOff x="0" y="990600"/>
            <a:chExt cx="6858000" cy="5943600"/>
          </a:xfrm>
        </p:grpSpPr>
        <p:sp>
          <p:nvSpPr>
            <p:cNvPr id="7" name="Rectangle 6"/>
            <p:cNvSpPr/>
            <p:nvPr/>
          </p:nvSpPr>
          <p:spPr>
            <a:xfrm>
              <a:off x="2712720" y="2819400"/>
              <a:ext cx="1447800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Instantiator Context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990600"/>
              <a:ext cx="1447800" cy="609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47800" y="990600"/>
              <a:ext cx="1752600" cy="914400"/>
              <a:chOff x="1447800" y="990600"/>
              <a:chExt cx="1752600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990600"/>
                <a:ext cx="1447800" cy="609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0200" y="1143000"/>
                <a:ext cx="1447800" cy="609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295400"/>
                <a:ext cx="1447800" cy="609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Decision Variable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 &amp;Value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657600" y="1143000"/>
              <a:ext cx="1447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1295400"/>
              <a:ext cx="1447800" cy="609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Files to Instantiate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0" y="3505200"/>
              <a:ext cx="6858000" cy="3429000"/>
              <a:chOff x="0" y="3048000"/>
              <a:chExt cx="6858000" cy="3429000"/>
            </a:xfrm>
          </p:grpSpPr>
          <p:sp>
            <p:nvSpPr>
              <p:cNvPr id="10" name="Up Arrow Callout 9"/>
              <p:cNvSpPr/>
              <p:nvPr/>
            </p:nvSpPr>
            <p:spPr>
              <a:xfrm>
                <a:off x="0" y="3048000"/>
                <a:ext cx="6858000" cy="3429000"/>
              </a:xfrm>
              <a:prstGeom prst="upArrowCallout">
                <a:avLst>
                  <a:gd name="adj1" fmla="val 25000"/>
                  <a:gd name="adj2" fmla="val 25000"/>
                  <a:gd name="adj3" fmla="val 15185"/>
                  <a:gd name="adj4" fmla="val 7757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Instantiator Logic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52400" y="4267200"/>
                <a:ext cx="2743200" cy="2057400"/>
              </a:xfrm>
              <a:prstGeom prst="roundRect">
                <a:avLst>
                  <a:gd name="adj" fmla="val 494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Variant A</a:t>
                </a:r>
              </a:p>
              <a:p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For each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file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in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Instantiator Context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do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   If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file contains VIT-statement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     /* 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          * do something related to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          * decision variable value(s)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          */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     End if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End for each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124200" y="4267200"/>
                <a:ext cx="3581400" cy="2057400"/>
              </a:xfrm>
              <a:prstGeom prst="roundRect">
                <a:avLst>
                  <a:gd name="adj" fmla="val 494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Variant B</a:t>
                </a:r>
              </a:p>
              <a:p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each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decision variable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in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Instantiator Context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do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     If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decision variable value equals X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     /* 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       * do something related to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       * decision variable value(s)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       */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     End if</a:t>
                </a:r>
              </a:p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End for each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Up Arrow 22"/>
            <p:cNvSpPr/>
            <p:nvPr/>
          </p:nvSpPr>
          <p:spPr>
            <a:xfrm rot="10800000">
              <a:off x="2606040" y="1981200"/>
              <a:ext cx="1661160" cy="762000"/>
            </a:xfrm>
            <a:prstGeom prst="upArrow">
              <a:avLst>
                <a:gd name="adj1" fmla="val 50000"/>
                <a:gd name="adj2" fmla="val 68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28368" y="2026920"/>
              <a:ext cx="60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</a:t>
              </a:r>
              <a:r>
                <a:rPr lang="en-US" i="1" dirty="0" smtClean="0"/>
                <a:t>ave</a:t>
              </a:r>
            </a:p>
            <a:p>
              <a:pPr algn="ctr"/>
              <a:r>
                <a:rPr lang="en-US" i="1" dirty="0" smtClean="0"/>
                <a:t>to</a:t>
              </a:r>
              <a:endParaRPr 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2752" y="3737848"/>
              <a:ext cx="897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process</a:t>
              </a:r>
              <a:endParaRPr lang="en-US" i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Sascha El-Sharkawy</dc:creator>
  <cp:lastModifiedBy>Christian Kröher</cp:lastModifiedBy>
  <cp:revision>159</cp:revision>
  <dcterms:created xsi:type="dcterms:W3CDTF">2006-08-16T00:00:00Z</dcterms:created>
  <dcterms:modified xsi:type="dcterms:W3CDTF">2012-12-04T15:57:27Z</dcterms:modified>
</cp:coreProperties>
</file>