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74" r:id="rId3"/>
  </p:sldIdLst>
  <p:sldSz cx="9144000" cy="6858000" type="screen4x3"/>
  <p:notesSz cx="69977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30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828800" y="1905000"/>
            <a:ext cx="838200" cy="381000"/>
          </a:xfrm>
          <a:prstGeom prst="rect">
            <a:avLst/>
          </a:prstGeom>
          <a:gradFill flip="none" rotWithShape="1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1"/>
            <a:tileRect/>
          </a:gra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PL_A</a:t>
            </a:r>
            <a:endParaRPr lang="de-DE" b="1" dirty="0" smtClean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>
            <a:stCxn id="45" idx="2"/>
            <a:endCxn id="43" idx="0"/>
          </p:cNvCxnSpPr>
          <p:nvPr/>
        </p:nvCxnSpPr>
        <p:spPr>
          <a:xfrm flipH="1">
            <a:off x="7463790" y="609600"/>
            <a:ext cx="381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7543800" y="838200"/>
            <a:ext cx="12192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54000" rIns="54000" rtlCol="0" anchor="ctr"/>
          <a:lstStyle/>
          <a:p>
            <a:pPr algn="ctr"/>
            <a:r>
              <a:rPr lang="en-US" sz="1400" dirty="0" smtClean="0"/>
              <a:t>Derivation</a:t>
            </a:r>
            <a:endParaRPr lang="en-US" sz="1400" dirty="0"/>
          </a:p>
        </p:txBody>
      </p:sp>
      <p:sp>
        <p:nvSpPr>
          <p:cNvPr id="43" name="Rounded Rectangle 42"/>
          <p:cNvSpPr/>
          <p:nvPr/>
        </p:nvSpPr>
        <p:spPr>
          <a:xfrm>
            <a:off x="5867400" y="1143000"/>
            <a:ext cx="3192780" cy="3048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54000" rIns="54000" rtlCol="0" anchor="ctr"/>
          <a:lstStyle/>
          <a:p>
            <a:pPr algn="ctr"/>
            <a:r>
              <a:rPr lang="en-US" sz="1600" dirty="0" smtClean="0"/>
              <a:t>Product (Project without variability)</a:t>
            </a:r>
            <a:endParaRPr lang="en-US" sz="1600" dirty="0"/>
          </a:p>
        </p:txBody>
      </p:sp>
      <p:sp>
        <p:nvSpPr>
          <p:cNvPr id="44" name="Rectangle 43"/>
          <p:cNvSpPr/>
          <p:nvPr/>
        </p:nvSpPr>
        <p:spPr>
          <a:xfrm>
            <a:off x="5791200" y="76200"/>
            <a:ext cx="3352800" cy="1447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tangle 44"/>
          <p:cNvSpPr/>
          <p:nvPr/>
        </p:nvSpPr>
        <p:spPr>
          <a:xfrm>
            <a:off x="5867400" y="152400"/>
            <a:ext cx="3200400" cy="457200"/>
          </a:xfrm>
          <a:prstGeom prst="rect">
            <a:avLst/>
          </a:prstGeom>
          <a:gradFill flip="none" rotWithShape="1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1"/>
            <a:tileRect/>
          </a:gra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Project with variability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657600" y="685800"/>
            <a:ext cx="1066800" cy="381000"/>
          </a:xfrm>
          <a:prstGeom prst="rect">
            <a:avLst/>
          </a:prstGeom>
          <a:gradFill flip="none" rotWithShape="1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1"/>
            <a:tileRect/>
          </a:gra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</a:rPr>
              <a:t>PL_Basis</a:t>
            </a:r>
            <a:endParaRPr lang="de-DE" b="1" dirty="0" smtClean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6200" y="3200400"/>
            <a:ext cx="1371600" cy="533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54000" rIns="54000" rtlCol="0" anchor="ctr"/>
          <a:lstStyle/>
          <a:p>
            <a:pPr algn="ctr"/>
            <a:r>
              <a:rPr lang="en-US" dirty="0" smtClean="0"/>
              <a:t>Product_A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cxnSp>
        <p:nvCxnSpPr>
          <p:cNvPr id="34" name="Straight Arrow Connector 33"/>
          <p:cNvCxnSpPr>
            <a:stCxn id="16" idx="2"/>
            <a:endCxn id="29" idx="0"/>
          </p:cNvCxnSpPr>
          <p:nvPr/>
        </p:nvCxnSpPr>
        <p:spPr>
          <a:xfrm flipH="1">
            <a:off x="2247900" y="1066800"/>
            <a:ext cx="1943100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5715000" y="1905000"/>
            <a:ext cx="838200" cy="381000"/>
          </a:xfrm>
          <a:prstGeom prst="rect">
            <a:avLst/>
          </a:prstGeom>
          <a:gradFill flip="none" rotWithShape="1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1"/>
            <a:tileRect/>
          </a:gra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PL_B</a:t>
            </a:r>
            <a:endParaRPr lang="de-DE" b="1" dirty="0" smtClean="0">
              <a:solidFill>
                <a:schemeClr val="tx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2971800" y="3200400"/>
            <a:ext cx="1371600" cy="533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54000" rIns="54000" rtlCol="0" anchor="ctr"/>
          <a:lstStyle/>
          <a:p>
            <a:pPr algn="ctr"/>
            <a:r>
              <a:rPr lang="en-US" dirty="0" smtClean="0"/>
              <a:t>Product_A</a:t>
            </a:r>
            <a:r>
              <a:rPr lang="en-US" baseline="-25000" dirty="0" smtClean="0"/>
              <a:t>3</a:t>
            </a:r>
            <a:endParaRPr lang="en-US" baseline="-25000" dirty="0"/>
          </a:p>
        </p:txBody>
      </p:sp>
      <p:sp>
        <p:nvSpPr>
          <p:cNvPr id="41" name="Rounded Rectangle 40"/>
          <p:cNvSpPr/>
          <p:nvPr/>
        </p:nvSpPr>
        <p:spPr>
          <a:xfrm>
            <a:off x="1524000" y="3200400"/>
            <a:ext cx="1371600" cy="533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54000" rIns="54000" rtlCol="0" anchor="ctr"/>
          <a:lstStyle/>
          <a:p>
            <a:pPr algn="ctr"/>
            <a:r>
              <a:rPr lang="en-US" dirty="0" smtClean="0"/>
              <a:t>Product_A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48" name="Rounded Rectangle 47"/>
          <p:cNvSpPr/>
          <p:nvPr/>
        </p:nvSpPr>
        <p:spPr>
          <a:xfrm>
            <a:off x="4648200" y="3200400"/>
            <a:ext cx="1371600" cy="533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54000" rIns="54000" rtlCol="0" anchor="ctr"/>
          <a:lstStyle/>
          <a:p>
            <a:pPr algn="ctr"/>
            <a:r>
              <a:rPr lang="en-US" dirty="0" smtClean="0"/>
              <a:t>Product_B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49" name="Rounded Rectangle 48"/>
          <p:cNvSpPr/>
          <p:nvPr/>
        </p:nvSpPr>
        <p:spPr>
          <a:xfrm>
            <a:off x="6096000" y="3200400"/>
            <a:ext cx="1371600" cy="533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54000" rIns="54000" rtlCol="0" anchor="ctr"/>
          <a:lstStyle/>
          <a:p>
            <a:pPr algn="ctr"/>
            <a:r>
              <a:rPr lang="en-US" dirty="0" smtClean="0"/>
              <a:t>Product_B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cxnSp>
        <p:nvCxnSpPr>
          <p:cNvPr id="50" name="Straight Arrow Connector 49"/>
          <p:cNvCxnSpPr>
            <a:stCxn id="16" idx="2"/>
            <a:endCxn id="38" idx="0"/>
          </p:cNvCxnSpPr>
          <p:nvPr/>
        </p:nvCxnSpPr>
        <p:spPr>
          <a:xfrm>
            <a:off x="4191000" y="1066800"/>
            <a:ext cx="1943100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29" idx="2"/>
            <a:endCxn id="19" idx="0"/>
          </p:cNvCxnSpPr>
          <p:nvPr/>
        </p:nvCxnSpPr>
        <p:spPr>
          <a:xfrm flipH="1">
            <a:off x="762000" y="2286000"/>
            <a:ext cx="1485900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29" idx="2"/>
            <a:endCxn id="41" idx="0"/>
          </p:cNvCxnSpPr>
          <p:nvPr/>
        </p:nvCxnSpPr>
        <p:spPr>
          <a:xfrm flipH="1">
            <a:off x="2209800" y="2286000"/>
            <a:ext cx="38100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29" idx="2"/>
            <a:endCxn id="39" idx="0"/>
          </p:cNvCxnSpPr>
          <p:nvPr/>
        </p:nvCxnSpPr>
        <p:spPr>
          <a:xfrm>
            <a:off x="2247900" y="2286000"/>
            <a:ext cx="1409700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38" idx="2"/>
            <a:endCxn id="49" idx="0"/>
          </p:cNvCxnSpPr>
          <p:nvPr/>
        </p:nvCxnSpPr>
        <p:spPr>
          <a:xfrm>
            <a:off x="6134100" y="2286000"/>
            <a:ext cx="647700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38" idx="2"/>
            <a:endCxn id="48" idx="0"/>
          </p:cNvCxnSpPr>
          <p:nvPr/>
        </p:nvCxnSpPr>
        <p:spPr>
          <a:xfrm flipH="1">
            <a:off x="5334000" y="2286000"/>
            <a:ext cx="800100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Rectangle 112"/>
          <p:cNvSpPr/>
          <p:nvPr/>
        </p:nvSpPr>
        <p:spPr>
          <a:xfrm>
            <a:off x="990600" y="609600"/>
            <a:ext cx="76200" cy="7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tangle 29"/>
          <p:cNvSpPr/>
          <p:nvPr/>
        </p:nvSpPr>
        <p:spPr>
          <a:xfrm>
            <a:off x="1219200" y="609600"/>
            <a:ext cx="76200" cy="7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Rectangle 115"/>
          <p:cNvSpPr/>
          <p:nvPr/>
        </p:nvSpPr>
        <p:spPr>
          <a:xfrm>
            <a:off x="2438400" y="609600"/>
            <a:ext cx="76200" cy="7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Rectangle 114"/>
          <p:cNvSpPr/>
          <p:nvPr/>
        </p:nvSpPr>
        <p:spPr>
          <a:xfrm>
            <a:off x="1752600" y="609600"/>
            <a:ext cx="76200" cy="7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Rectangle 119"/>
          <p:cNvSpPr/>
          <p:nvPr/>
        </p:nvSpPr>
        <p:spPr>
          <a:xfrm>
            <a:off x="3962400" y="609600"/>
            <a:ext cx="76200" cy="7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tangle 28"/>
          <p:cNvSpPr/>
          <p:nvPr/>
        </p:nvSpPr>
        <p:spPr>
          <a:xfrm>
            <a:off x="1676400" y="304800"/>
            <a:ext cx="990600" cy="381000"/>
          </a:xfrm>
          <a:prstGeom prst="rect">
            <a:avLst/>
          </a:prstGeom>
          <a:gradFill flip="none" rotWithShape="1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1"/>
            <a:tileRect/>
          </a:gra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PL_B</a:t>
            </a:r>
            <a:endParaRPr lang="de-DE" b="1" dirty="0" smtClean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505200" y="304800"/>
            <a:ext cx="838200" cy="381000"/>
          </a:xfrm>
          <a:prstGeom prst="rect">
            <a:avLst/>
          </a:prstGeom>
          <a:gradFill flip="none" rotWithShape="1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1"/>
            <a:tileRect/>
          </a:gra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PL_C</a:t>
            </a:r>
            <a:endParaRPr lang="de-DE" b="1" dirty="0" smtClean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33400" y="304800"/>
            <a:ext cx="838200" cy="381000"/>
          </a:xfrm>
          <a:prstGeom prst="rect">
            <a:avLst/>
          </a:prstGeom>
          <a:gradFill flip="none" rotWithShape="1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1"/>
            <a:tileRect/>
          </a:gra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PL_A</a:t>
            </a:r>
            <a:endParaRPr lang="de-DE" b="1" dirty="0" smtClean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228600" y="1447800"/>
            <a:ext cx="1219200" cy="533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54000" rIns="54000" rtlCol="0" anchor="ctr"/>
          <a:lstStyle/>
          <a:p>
            <a:pPr algn="ctr"/>
            <a:r>
              <a:rPr lang="en-US" dirty="0" err="1" smtClean="0"/>
              <a:t>Prod</a:t>
            </a:r>
            <a:r>
              <a:rPr lang="en-US" baseline="-25000" dirty="0" err="1" smtClean="0"/>
              <a:t>A</a:t>
            </a:r>
            <a:endParaRPr lang="en-US" baseline="-25000" dirty="0"/>
          </a:p>
        </p:txBody>
      </p:sp>
      <p:sp>
        <p:nvSpPr>
          <p:cNvPr id="24" name="Rounded Rectangle 23"/>
          <p:cNvSpPr/>
          <p:nvPr/>
        </p:nvSpPr>
        <p:spPr>
          <a:xfrm>
            <a:off x="1805940" y="1447800"/>
            <a:ext cx="1219200" cy="533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54000" rIns="54000" rtlCol="0" anchor="ctr"/>
          <a:lstStyle/>
          <a:p>
            <a:pPr algn="ctr"/>
            <a:r>
              <a:rPr lang="en-US" dirty="0" err="1" smtClean="0"/>
              <a:t>Prod</a:t>
            </a:r>
            <a:r>
              <a:rPr lang="en-US" baseline="-25000" dirty="0" err="1" smtClean="0"/>
              <a:t>AB</a:t>
            </a:r>
            <a:endParaRPr lang="en-US" baseline="-25000" dirty="0"/>
          </a:p>
        </p:txBody>
      </p:sp>
      <p:cxnSp>
        <p:nvCxnSpPr>
          <p:cNvPr id="34" name="Straight Arrow Connector 33"/>
          <p:cNvCxnSpPr>
            <a:endCxn id="19" idx="0"/>
          </p:cNvCxnSpPr>
          <p:nvPr/>
        </p:nvCxnSpPr>
        <p:spPr>
          <a:xfrm>
            <a:off x="838200" y="685800"/>
            <a:ext cx="0" cy="762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13" idx="2"/>
            <a:endCxn id="24" idx="0"/>
          </p:cNvCxnSpPr>
          <p:nvPr/>
        </p:nvCxnSpPr>
        <p:spPr>
          <a:xfrm rot="16200000" flipH="1">
            <a:off x="1341120" y="373380"/>
            <a:ext cx="762000" cy="1386840"/>
          </a:xfrm>
          <a:prstGeom prst="bentConnector3">
            <a:avLst>
              <a:gd name="adj1" fmla="val 65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15" idx="2"/>
            <a:endCxn id="24" idx="0"/>
          </p:cNvCxnSpPr>
          <p:nvPr/>
        </p:nvCxnSpPr>
        <p:spPr>
          <a:xfrm rot="16200000" flipH="1">
            <a:off x="1722120" y="754380"/>
            <a:ext cx="762000" cy="624840"/>
          </a:xfrm>
          <a:prstGeom prst="bentConnector3">
            <a:avLst>
              <a:gd name="adj1" fmla="val 65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16" idx="2"/>
            <a:endCxn id="75" idx="0"/>
          </p:cNvCxnSpPr>
          <p:nvPr/>
        </p:nvCxnSpPr>
        <p:spPr>
          <a:xfrm rot="16200000" flipH="1">
            <a:off x="2857500" y="304800"/>
            <a:ext cx="762000" cy="1524000"/>
          </a:xfrm>
          <a:prstGeom prst="bentConnector3">
            <a:avLst>
              <a:gd name="adj1" fmla="val 19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" name="Rounded Rectangle 74"/>
          <p:cNvSpPr/>
          <p:nvPr/>
        </p:nvSpPr>
        <p:spPr>
          <a:xfrm>
            <a:off x="3390900" y="1447800"/>
            <a:ext cx="1219200" cy="533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54000" rIns="54000" rtlCol="0" anchor="ctr"/>
          <a:lstStyle/>
          <a:p>
            <a:pPr algn="ctr"/>
            <a:r>
              <a:rPr lang="en-US" dirty="0" err="1" smtClean="0"/>
              <a:t>Prod</a:t>
            </a:r>
            <a:r>
              <a:rPr lang="en-US" baseline="-25000" dirty="0" err="1" smtClean="0"/>
              <a:t>ABC</a:t>
            </a:r>
            <a:endParaRPr lang="en-US" baseline="-25000" dirty="0"/>
          </a:p>
        </p:txBody>
      </p:sp>
      <p:cxnSp>
        <p:nvCxnSpPr>
          <p:cNvPr id="76" name="Straight Arrow Connector 75"/>
          <p:cNvCxnSpPr>
            <a:stCxn id="120" idx="2"/>
            <a:endCxn id="75" idx="0"/>
          </p:cNvCxnSpPr>
          <p:nvPr/>
        </p:nvCxnSpPr>
        <p:spPr>
          <a:xfrm rot="5400000">
            <a:off x="3619500" y="10668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30" idx="2"/>
            <a:endCxn id="84" idx="0"/>
          </p:cNvCxnSpPr>
          <p:nvPr/>
        </p:nvCxnSpPr>
        <p:spPr>
          <a:xfrm rot="16200000" flipH="1">
            <a:off x="1282746" y="660353"/>
            <a:ext cx="368307" cy="419199"/>
          </a:xfrm>
          <a:prstGeom prst="bentConnector3">
            <a:avLst>
              <a:gd name="adj1" fmla="val 101378"/>
            </a:avLst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4" name="Arc 83"/>
          <p:cNvSpPr>
            <a:spLocks noChangeAspect="1"/>
          </p:cNvSpPr>
          <p:nvPr/>
        </p:nvSpPr>
        <p:spPr>
          <a:xfrm>
            <a:off x="1676400" y="902208"/>
            <a:ext cx="228600" cy="316992"/>
          </a:xfrm>
          <a:prstGeom prst="arc">
            <a:avLst>
              <a:gd name="adj1" fmla="val 10998358"/>
              <a:gd name="adj2" fmla="val 0"/>
            </a:avLst>
          </a:prstGeom>
          <a:ln w="254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6" name="Straight Arrow Connector 85"/>
          <p:cNvCxnSpPr>
            <a:stCxn id="84" idx="2"/>
            <a:endCxn id="75" idx="0"/>
          </p:cNvCxnSpPr>
          <p:nvPr/>
        </p:nvCxnSpPr>
        <p:spPr>
          <a:xfrm rot="16200000" flipH="1">
            <a:off x="2759202" y="206502"/>
            <a:ext cx="387096" cy="2095500"/>
          </a:xfrm>
          <a:prstGeom prst="bentConnector3">
            <a:avLst>
              <a:gd name="adj1" fmla="val 787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37" idx="2"/>
            <a:endCxn id="35" idx="0"/>
          </p:cNvCxnSpPr>
          <p:nvPr/>
        </p:nvCxnSpPr>
        <p:spPr>
          <a:xfrm flipH="1">
            <a:off x="6625590" y="914400"/>
            <a:ext cx="381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6705600" y="1143000"/>
            <a:ext cx="12192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54000" rIns="54000" rtlCol="0" anchor="ctr"/>
          <a:lstStyle/>
          <a:p>
            <a:pPr algn="ctr"/>
            <a:r>
              <a:rPr lang="en-US" sz="1400" dirty="0" smtClean="0"/>
              <a:t>Derivation</a:t>
            </a:r>
            <a:endParaRPr lang="en-US" sz="1400" dirty="0"/>
          </a:p>
        </p:txBody>
      </p:sp>
      <p:sp>
        <p:nvSpPr>
          <p:cNvPr id="35" name="Rounded Rectangle 34"/>
          <p:cNvSpPr/>
          <p:nvPr/>
        </p:nvSpPr>
        <p:spPr>
          <a:xfrm>
            <a:off x="5029200" y="1447800"/>
            <a:ext cx="3192780" cy="3048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54000" rIns="54000" rtlCol="0" anchor="ctr"/>
          <a:lstStyle/>
          <a:p>
            <a:pPr algn="ctr"/>
            <a:r>
              <a:rPr lang="en-US" sz="1600" dirty="0" smtClean="0"/>
              <a:t>Product (Project without variability)</a:t>
            </a:r>
            <a:endParaRPr lang="en-US" sz="1600" dirty="0"/>
          </a:p>
        </p:txBody>
      </p:sp>
      <p:sp>
        <p:nvSpPr>
          <p:cNvPr id="36" name="Rectangle 35"/>
          <p:cNvSpPr/>
          <p:nvPr/>
        </p:nvSpPr>
        <p:spPr>
          <a:xfrm>
            <a:off x="4953000" y="381000"/>
            <a:ext cx="3352800" cy="1447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tangle 36"/>
          <p:cNvSpPr/>
          <p:nvPr/>
        </p:nvSpPr>
        <p:spPr>
          <a:xfrm>
            <a:off x="5029200" y="457200"/>
            <a:ext cx="3200400" cy="457200"/>
          </a:xfrm>
          <a:prstGeom prst="rect">
            <a:avLst/>
          </a:prstGeom>
          <a:gradFill flip="none" rotWithShape="1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1"/>
            <a:tileRect/>
          </a:gra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Project with variability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</Words>
  <Application>Microsoft Office PowerPoint</Application>
  <PresentationFormat>On-screen Show (4:3)</PresentationFormat>
  <Paragraphs>20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Sascha El-Sharkawy</dc:creator>
  <cp:lastModifiedBy>El-Sharkawy</cp:lastModifiedBy>
  <cp:revision>146</cp:revision>
  <dcterms:created xsi:type="dcterms:W3CDTF">2006-08-16T00:00:00Z</dcterms:created>
  <dcterms:modified xsi:type="dcterms:W3CDTF">2012-10-22T14:44:14Z</dcterms:modified>
</cp:coreProperties>
</file>