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2059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A89A-6C0B-4A1B-82B2-6CAEB6DD3916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877F9-17D0-4976-9DF9-E5CA2EEF80D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877F9-17D0-4976-9DF9-E5CA2EEF80D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E344-A05E-4437-A2CA-0A134659DBBF}" type="datetimeFigureOut">
              <a:rPr lang="de-DE" smtClean="0"/>
              <a:pPr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977" y="808809"/>
            <a:ext cx="5394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Any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-329497" y="1670653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Type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251939" y="2425396"/>
            <a:ext cx="731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40149" y="2425396"/>
            <a:ext cx="584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Real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10881" y="3134452"/>
            <a:ext cx="854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Integer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188221" y="2425396"/>
            <a:ext cx="954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Boolean</a:t>
            </a:r>
            <a:endParaRPr lang="de-DE" dirty="0"/>
          </a:p>
        </p:txBody>
      </p:sp>
      <p:sp>
        <p:nvSpPr>
          <p:cNvPr id="13" name="Cloud 12"/>
          <p:cNvSpPr/>
          <p:nvPr/>
        </p:nvSpPr>
        <p:spPr>
          <a:xfrm>
            <a:off x="7947239" y="4801795"/>
            <a:ext cx="1573832" cy="9361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217152" y="4961853"/>
            <a:ext cx="111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Extending</a:t>
            </a:r>
            <a:endParaRPr lang="de-DE" dirty="0" smtClean="0"/>
          </a:p>
          <a:p>
            <a:pPr algn="ctr"/>
            <a:r>
              <a:rPr lang="de-DE" dirty="0" err="1" smtClean="0"/>
              <a:t>artefacts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853784" y="4319678"/>
            <a:ext cx="1446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Collection</a:t>
            </a:r>
            <a:r>
              <a:rPr lang="de-DE" i="1" dirty="0" smtClean="0"/>
              <a:t>&lt;T&gt;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42693" y="5039758"/>
            <a:ext cx="818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Set&lt;T&gt;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404946" y="5039758"/>
            <a:ext cx="14430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&lt;T&gt;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6032365" y="1850047"/>
            <a:ext cx="879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Artifact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5" idx="0"/>
            <a:endCxn id="4" idx="2"/>
          </p:cNvCxnSpPr>
          <p:nvPr/>
        </p:nvCxnSpPr>
        <p:spPr>
          <a:xfrm flipV="1">
            <a:off x="-15565" y="1178141"/>
            <a:ext cx="2494264" cy="49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2"/>
          </p:cNvCxnSpPr>
          <p:nvPr/>
        </p:nvCxnSpPr>
        <p:spPr>
          <a:xfrm flipV="1">
            <a:off x="113706" y="1178141"/>
            <a:ext cx="2364993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4" idx="2"/>
          </p:cNvCxnSpPr>
          <p:nvPr/>
        </p:nvCxnSpPr>
        <p:spPr>
          <a:xfrm flipV="1">
            <a:off x="832441" y="1178141"/>
            <a:ext cx="1646258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832441" y="2794728"/>
            <a:ext cx="5737" cy="33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4" idx="2"/>
          </p:cNvCxnSpPr>
          <p:nvPr/>
        </p:nvCxnSpPr>
        <p:spPr>
          <a:xfrm flipV="1">
            <a:off x="1665275" y="1178141"/>
            <a:ext cx="813424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4" idx="2"/>
          </p:cNvCxnSpPr>
          <p:nvPr/>
        </p:nvCxnSpPr>
        <p:spPr>
          <a:xfrm flipH="1" flipV="1">
            <a:off x="2478699" y="1178141"/>
            <a:ext cx="1098200" cy="314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0"/>
            <a:endCxn id="16" idx="2"/>
          </p:cNvCxnSpPr>
          <p:nvPr/>
        </p:nvCxnSpPr>
        <p:spPr>
          <a:xfrm flipV="1">
            <a:off x="2851812" y="4689010"/>
            <a:ext cx="725087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0"/>
            <a:endCxn id="16" idx="2"/>
          </p:cNvCxnSpPr>
          <p:nvPr/>
        </p:nvCxnSpPr>
        <p:spPr>
          <a:xfrm flipH="1" flipV="1">
            <a:off x="3576899" y="4689010"/>
            <a:ext cx="549559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0"/>
            <a:endCxn id="4" idx="2"/>
          </p:cNvCxnSpPr>
          <p:nvPr/>
        </p:nvCxnSpPr>
        <p:spPr>
          <a:xfrm flipH="1" flipV="1">
            <a:off x="2478699" y="1178141"/>
            <a:ext cx="3993210" cy="67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  <a:endCxn id="37" idx="2"/>
          </p:cNvCxnSpPr>
          <p:nvPr/>
        </p:nvCxnSpPr>
        <p:spPr>
          <a:xfrm flipH="1" flipV="1">
            <a:off x="7729333" y="3600528"/>
            <a:ext cx="1004822" cy="125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1914" y="4319678"/>
            <a:ext cx="1138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Map</a:t>
            </a:r>
            <a:r>
              <a:rPr lang="de-DE" dirty="0" smtClean="0"/>
              <a:t>&lt;K,V&gt;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8" idx="0"/>
            <a:endCxn id="4" idx="2"/>
          </p:cNvCxnSpPr>
          <p:nvPr/>
        </p:nvCxnSpPr>
        <p:spPr>
          <a:xfrm flipV="1">
            <a:off x="2231333" y="1178141"/>
            <a:ext cx="247366" cy="314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0541" y="1859339"/>
            <a:ext cx="14618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5398701" y="2547879"/>
            <a:ext cx="18725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FileSystemArtifact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5318491" y="3245710"/>
            <a:ext cx="1473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FolderArtifact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7126283" y="3231196"/>
            <a:ext cx="1206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FileArtifact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7329204" y="2547879"/>
            <a:ext cx="20880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RuntimeComponent</a:t>
            </a:r>
            <a:endParaRPr lang="de-DE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43018" y="1858068"/>
            <a:ext cx="6056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Path</a:t>
            </a:r>
            <a:endParaRPr lang="de-DE" dirty="0"/>
          </a:p>
        </p:txBody>
      </p:sp>
      <p:cxnSp>
        <p:nvCxnSpPr>
          <p:cNvPr id="41" name="Straight Arrow Connector 40"/>
          <p:cNvCxnSpPr>
            <a:stCxn id="35" idx="0"/>
            <a:endCxn id="34" idx="2"/>
          </p:cNvCxnSpPr>
          <p:nvPr/>
        </p:nvCxnSpPr>
        <p:spPr>
          <a:xfrm flipV="1">
            <a:off x="6055424" y="2917211"/>
            <a:ext cx="279559" cy="32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0"/>
            <a:endCxn id="34" idx="2"/>
          </p:cNvCxnSpPr>
          <p:nvPr/>
        </p:nvCxnSpPr>
        <p:spPr>
          <a:xfrm flipH="1" flipV="1">
            <a:off x="6334983" y="2917211"/>
            <a:ext cx="1394350" cy="31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66286" y="5250211"/>
            <a:ext cx="15635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XmlFileArtifact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415890" y="3743397"/>
            <a:ext cx="14673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VtlFileArtifact</a:t>
            </a:r>
            <a:endParaRPr lang="de-DE" dirty="0"/>
          </a:p>
        </p:txBody>
      </p:sp>
      <p:cxnSp>
        <p:nvCxnSpPr>
          <p:cNvPr id="55" name="Straight Arrow Connector 54"/>
          <p:cNvCxnSpPr>
            <a:stCxn id="52" idx="0"/>
            <a:endCxn id="37" idx="2"/>
          </p:cNvCxnSpPr>
          <p:nvPr/>
        </p:nvCxnSpPr>
        <p:spPr>
          <a:xfrm flipV="1">
            <a:off x="6748071" y="3600528"/>
            <a:ext cx="981262" cy="164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0"/>
            <a:endCxn id="37" idx="2"/>
          </p:cNvCxnSpPr>
          <p:nvPr/>
        </p:nvCxnSpPr>
        <p:spPr>
          <a:xfrm flipV="1">
            <a:off x="6149585" y="3600528"/>
            <a:ext cx="1579748" cy="14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0"/>
            <a:endCxn id="19" idx="2"/>
          </p:cNvCxnSpPr>
          <p:nvPr/>
        </p:nvCxnSpPr>
        <p:spPr>
          <a:xfrm flipV="1">
            <a:off x="6334983" y="2219379"/>
            <a:ext cx="136926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0"/>
            <a:endCxn id="19" idx="2"/>
          </p:cNvCxnSpPr>
          <p:nvPr/>
        </p:nvCxnSpPr>
        <p:spPr>
          <a:xfrm flipH="1" flipV="1">
            <a:off x="6471909" y="2219379"/>
            <a:ext cx="1901299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38" idx="2"/>
          </p:cNvCxnSpPr>
          <p:nvPr/>
        </p:nvCxnSpPr>
        <p:spPr>
          <a:xfrm flipH="1" flipV="1">
            <a:off x="8373208" y="2917211"/>
            <a:ext cx="360947" cy="193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0" idx="0"/>
            <a:endCxn id="4" idx="2"/>
          </p:cNvCxnSpPr>
          <p:nvPr/>
        </p:nvCxnSpPr>
        <p:spPr>
          <a:xfrm flipH="1" flipV="1">
            <a:off x="2478699" y="1178141"/>
            <a:ext cx="4867127" cy="67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0"/>
            <a:endCxn id="4" idx="2"/>
          </p:cNvCxnSpPr>
          <p:nvPr/>
        </p:nvCxnSpPr>
        <p:spPr>
          <a:xfrm flipH="1" flipV="1">
            <a:off x="2478699" y="1178141"/>
            <a:ext cx="1962787" cy="68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-275393" y="2377288"/>
            <a:ext cx="2446421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/>
          <p:cNvSpPr/>
          <p:nvPr/>
        </p:nvSpPr>
        <p:spPr>
          <a:xfrm>
            <a:off x="1628619" y="4271570"/>
            <a:ext cx="3288630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tangle 84"/>
          <p:cNvSpPr/>
          <p:nvPr/>
        </p:nvSpPr>
        <p:spPr>
          <a:xfrm>
            <a:off x="5285110" y="1819252"/>
            <a:ext cx="4299284" cy="406667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/>
          <p:cNvSpPr txBox="1"/>
          <p:nvPr/>
        </p:nvSpPr>
        <p:spPr>
          <a:xfrm>
            <a:off x="5234921" y="5621212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Artefact</a:t>
            </a:r>
            <a:r>
              <a:rPr lang="de-DE" sz="1400" dirty="0" smtClean="0"/>
              <a:t> (</a:t>
            </a:r>
            <a:r>
              <a:rPr lang="de-DE" sz="1400" dirty="0" err="1" smtClean="0"/>
              <a:t>meta</a:t>
            </a:r>
            <a:r>
              <a:rPr lang="de-DE" sz="1400" dirty="0" smtClean="0"/>
              <a:t>) model</a:t>
            </a:r>
            <a:endParaRPr lang="de-DE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19500" y="2515431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Configuration</a:t>
            </a:r>
            <a:endParaRPr lang="de-DE" dirty="0" smtClean="0"/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89" name="Oval 88"/>
          <p:cNvSpPr/>
          <p:nvPr/>
        </p:nvSpPr>
        <p:spPr>
          <a:xfrm>
            <a:off x="3736666" y="2420830"/>
            <a:ext cx="1395663" cy="802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Arrow Connector 89"/>
          <p:cNvCxnSpPr>
            <a:stCxn id="89" idx="0"/>
            <a:endCxn id="31" idx="2"/>
          </p:cNvCxnSpPr>
          <p:nvPr/>
        </p:nvCxnSpPr>
        <p:spPr>
          <a:xfrm flipV="1">
            <a:off x="4434498" y="2228671"/>
            <a:ext cx="6988" cy="1921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62387" y="5386480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Container</a:t>
            </a:r>
            <a:endParaRPr lang="de-DE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-293498" y="3460111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Basic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8458" y="4488209"/>
            <a:ext cx="15980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JavaFileArtifact</a:t>
            </a:r>
            <a:endParaRPr lang="de-DE" dirty="0"/>
          </a:p>
        </p:txBody>
      </p:sp>
      <p:cxnSp>
        <p:nvCxnSpPr>
          <p:cNvPr id="62" name="Straight Arrow Connector 61"/>
          <p:cNvCxnSpPr>
            <a:stCxn id="56" idx="0"/>
            <a:endCxn id="37" idx="2"/>
          </p:cNvCxnSpPr>
          <p:nvPr/>
        </p:nvCxnSpPr>
        <p:spPr>
          <a:xfrm flipV="1">
            <a:off x="6177459" y="3600528"/>
            <a:ext cx="1551874" cy="88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58"/>
          <p:cNvSpPr/>
          <p:nvPr/>
        </p:nvSpPr>
        <p:spPr>
          <a:xfrm>
            <a:off x="3591434" y="3295516"/>
            <a:ext cx="1573832" cy="9361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3806750" y="345557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Compound</a:t>
            </a:r>
            <a:endParaRPr lang="de-DE" dirty="0" smtClean="0"/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cxnSp>
        <p:nvCxnSpPr>
          <p:cNvPr id="61" name="Straight Arrow Connector 60"/>
          <p:cNvCxnSpPr>
            <a:endCxn id="4" idx="2"/>
          </p:cNvCxnSpPr>
          <p:nvPr/>
        </p:nvCxnSpPr>
        <p:spPr>
          <a:xfrm flipH="1" flipV="1">
            <a:off x="2478699" y="1178141"/>
            <a:ext cx="1327757" cy="2181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Hildesheim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eichelberger</dc:creator>
  <cp:lastModifiedBy>Holger Eichelberger</cp:lastModifiedBy>
  <cp:revision>10</cp:revision>
  <dcterms:created xsi:type="dcterms:W3CDTF">2012-07-19T18:22:34Z</dcterms:created>
  <dcterms:modified xsi:type="dcterms:W3CDTF">2017-10-01T15:53:17Z</dcterms:modified>
</cp:coreProperties>
</file>