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88201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122363"/>
            <a:ext cx="7497128" cy="2387600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3602038"/>
            <a:ext cx="6615113" cy="1655762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902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14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365125"/>
            <a:ext cx="190184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365125"/>
            <a:ext cx="5595283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10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19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1709740"/>
            <a:ext cx="7607379" cy="2852737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4589465"/>
            <a:ext cx="7607379" cy="150018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9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1825625"/>
            <a:ext cx="3748564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7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65127"/>
            <a:ext cx="760737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1681163"/>
            <a:ext cx="3731336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2505075"/>
            <a:ext cx="373133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1681163"/>
            <a:ext cx="3749713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2505075"/>
            <a:ext cx="374971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32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292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58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987427"/>
            <a:ext cx="4465201" cy="4873625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63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987427"/>
            <a:ext cx="4465201" cy="4873625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6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365127"/>
            <a:ext cx="76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1825625"/>
            <a:ext cx="760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D99B-D57A-4AA1-8377-1F291A8CD41D}" type="datetimeFigureOut">
              <a:rPr lang="es-GT" smtClean="0"/>
              <a:t>29/11/2022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6356352"/>
            <a:ext cx="2976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DC1-2004-4668-8327-06E2A9B7D57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60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2030" rtl="0" eaLnBrk="1" latinLnBrk="0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A000D7-06A0-4543-3445-05BBDB44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"/>
            <a:ext cx="8798821" cy="68529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693078-254E-7510-A23B-51A50BB1A9DF}"/>
              </a:ext>
            </a:extLst>
          </p:cNvPr>
          <p:cNvSpPr txBox="1"/>
          <p:nvPr/>
        </p:nvSpPr>
        <p:spPr>
          <a:xfrm>
            <a:off x="6354357" y="296125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-5.1</a:t>
            </a:r>
          </a:p>
        </p:txBody>
      </p:sp>
    </p:spTree>
    <p:extLst>
      <p:ext uri="{BB962C8B-B14F-4D97-AF65-F5344CB8AC3E}">
        <p14:creationId xmlns:p14="http://schemas.microsoft.com/office/powerpoint/2010/main" val="4583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0FB390-8317-6FCF-FAC1-3BD61A0E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" y="0"/>
            <a:ext cx="8816382" cy="68609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0978F3-3AE2-F196-7939-59F300CA8BE6}"/>
              </a:ext>
            </a:extLst>
          </p:cNvPr>
          <p:cNvSpPr txBox="1"/>
          <p:nvPr/>
        </p:nvSpPr>
        <p:spPr>
          <a:xfrm>
            <a:off x="6394077" y="159089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8.2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C12717-A960-1F25-F985-1DFA99368B6D}"/>
              </a:ext>
            </a:extLst>
          </p:cNvPr>
          <p:cNvSpPr txBox="1"/>
          <p:nvPr/>
        </p:nvSpPr>
        <p:spPr>
          <a:xfrm>
            <a:off x="6266330" y="3023002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19031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1B028B-0FD4-48BE-B286-1ED04C221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4"/>
          <a:stretch/>
        </p:blipFill>
        <p:spPr>
          <a:xfrm>
            <a:off x="0" y="31038"/>
            <a:ext cx="8820150" cy="67959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F548B7-7FAC-20CE-864C-530B879837AD}"/>
              </a:ext>
            </a:extLst>
          </p:cNvPr>
          <p:cNvSpPr txBox="1"/>
          <p:nvPr/>
        </p:nvSpPr>
        <p:spPr>
          <a:xfrm>
            <a:off x="6378768" y="2982661"/>
            <a:ext cx="65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>
                <a:solidFill>
                  <a:srgbClr val="E2E2E2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-3.9</a:t>
            </a:r>
          </a:p>
        </p:txBody>
      </p:sp>
    </p:spTree>
    <p:extLst>
      <p:ext uri="{BB962C8B-B14F-4D97-AF65-F5344CB8AC3E}">
        <p14:creationId xmlns:p14="http://schemas.microsoft.com/office/powerpoint/2010/main" val="3402188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6</Words>
  <Application>Microsoft Office PowerPoint</Application>
  <PresentationFormat>Personalizado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galicia</dc:creator>
  <cp:lastModifiedBy>santiago galicia</cp:lastModifiedBy>
  <cp:revision>1</cp:revision>
  <dcterms:created xsi:type="dcterms:W3CDTF">2022-11-29T17:50:30Z</dcterms:created>
  <dcterms:modified xsi:type="dcterms:W3CDTF">2022-11-29T19:08:47Z</dcterms:modified>
</cp:coreProperties>
</file>