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</p:sldIdLst>
  <p:sldSz cx="882015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E2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6" autoAdjust="0"/>
    <p:restoredTop sz="94660"/>
  </p:normalViewPr>
  <p:slideViewPr>
    <p:cSldViewPr snapToGrid="0">
      <p:cViewPr varScale="1">
        <p:scale>
          <a:sx n="90" d="100"/>
          <a:sy n="90" d="100"/>
        </p:scale>
        <p:origin x="128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1511" y="1122363"/>
            <a:ext cx="7497128" cy="2387600"/>
          </a:xfrm>
        </p:spPr>
        <p:txBody>
          <a:bodyPr anchor="b"/>
          <a:lstStyle>
            <a:lvl1pPr algn="ctr">
              <a:defRPr sz="5788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2519" y="3602038"/>
            <a:ext cx="6615113" cy="1655762"/>
          </a:xfrm>
        </p:spPr>
        <p:txBody>
          <a:bodyPr/>
          <a:lstStyle>
            <a:lvl1pPr marL="0" indent="0" algn="ctr">
              <a:buNone/>
              <a:defRPr sz="2315"/>
            </a:lvl1pPr>
            <a:lvl2pPr marL="441015" indent="0" algn="ctr">
              <a:buNone/>
              <a:defRPr sz="1929"/>
            </a:lvl2pPr>
            <a:lvl3pPr marL="882030" indent="0" algn="ctr">
              <a:buNone/>
              <a:defRPr sz="1736"/>
            </a:lvl3pPr>
            <a:lvl4pPr marL="1323045" indent="0" algn="ctr">
              <a:buNone/>
              <a:defRPr sz="1543"/>
            </a:lvl4pPr>
            <a:lvl5pPr marL="1764060" indent="0" algn="ctr">
              <a:buNone/>
              <a:defRPr sz="1543"/>
            </a:lvl5pPr>
            <a:lvl6pPr marL="2205076" indent="0" algn="ctr">
              <a:buNone/>
              <a:defRPr sz="1543"/>
            </a:lvl6pPr>
            <a:lvl7pPr marL="2646091" indent="0" algn="ctr">
              <a:buNone/>
              <a:defRPr sz="1543"/>
            </a:lvl7pPr>
            <a:lvl8pPr marL="3087106" indent="0" algn="ctr">
              <a:buNone/>
              <a:defRPr sz="1543"/>
            </a:lvl8pPr>
            <a:lvl9pPr marL="3528121" indent="0" algn="ctr">
              <a:buNone/>
              <a:defRPr sz="1543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1D99B-D57A-4AA1-8377-1F291A8CD41D}" type="datetimeFigureOut">
              <a:rPr lang="es-GT" smtClean="0"/>
              <a:t>30/11/2022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45DC1-2004-4668-8327-06E2A9B7D57F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590291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1D99B-D57A-4AA1-8377-1F291A8CD41D}" type="datetimeFigureOut">
              <a:rPr lang="es-GT" smtClean="0"/>
              <a:t>30/11/2022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45DC1-2004-4668-8327-06E2A9B7D57F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491439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11920" y="365125"/>
            <a:ext cx="190184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6386" y="365125"/>
            <a:ext cx="5595283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1D99B-D57A-4AA1-8377-1F291A8CD41D}" type="datetimeFigureOut">
              <a:rPr lang="es-GT" smtClean="0"/>
              <a:t>30/11/2022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45DC1-2004-4668-8327-06E2A9B7D57F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361008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1D99B-D57A-4AA1-8377-1F291A8CD41D}" type="datetimeFigureOut">
              <a:rPr lang="es-GT" smtClean="0"/>
              <a:t>30/11/2022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45DC1-2004-4668-8327-06E2A9B7D57F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201921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792" y="1709740"/>
            <a:ext cx="7607379" cy="2852737"/>
          </a:xfrm>
        </p:spPr>
        <p:txBody>
          <a:bodyPr anchor="b"/>
          <a:lstStyle>
            <a:lvl1pPr>
              <a:defRPr sz="5788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1792" y="4589465"/>
            <a:ext cx="7607379" cy="1500187"/>
          </a:xfrm>
        </p:spPr>
        <p:txBody>
          <a:bodyPr/>
          <a:lstStyle>
            <a:lvl1pPr marL="0" indent="0">
              <a:buNone/>
              <a:defRPr sz="2315">
                <a:solidFill>
                  <a:schemeClr val="tx1"/>
                </a:solidFill>
              </a:defRPr>
            </a:lvl1pPr>
            <a:lvl2pPr marL="441015" indent="0">
              <a:buNone/>
              <a:defRPr sz="1929">
                <a:solidFill>
                  <a:schemeClr val="tx1">
                    <a:tint val="75000"/>
                  </a:schemeClr>
                </a:solidFill>
              </a:defRPr>
            </a:lvl2pPr>
            <a:lvl3pPr marL="882030" indent="0">
              <a:buNone/>
              <a:defRPr sz="1736">
                <a:solidFill>
                  <a:schemeClr val="tx1">
                    <a:tint val="75000"/>
                  </a:schemeClr>
                </a:solidFill>
              </a:defRPr>
            </a:lvl3pPr>
            <a:lvl4pPr marL="132304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1764060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20507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264609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08710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352812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1D99B-D57A-4AA1-8377-1F291A8CD41D}" type="datetimeFigureOut">
              <a:rPr lang="es-GT" smtClean="0"/>
              <a:t>30/11/2022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45DC1-2004-4668-8327-06E2A9B7D57F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739420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6385" y="1825625"/>
            <a:ext cx="3748564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5201" y="1825625"/>
            <a:ext cx="3748564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1D99B-D57A-4AA1-8377-1F291A8CD41D}" type="datetimeFigureOut">
              <a:rPr lang="es-GT" smtClean="0"/>
              <a:t>30/11/2022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45DC1-2004-4668-8327-06E2A9B7D57F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242778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534" y="365127"/>
            <a:ext cx="7607379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535" y="1681163"/>
            <a:ext cx="3731336" cy="823912"/>
          </a:xfrm>
        </p:spPr>
        <p:txBody>
          <a:bodyPr anchor="b"/>
          <a:lstStyle>
            <a:lvl1pPr marL="0" indent="0">
              <a:buNone/>
              <a:defRPr sz="2315" b="1"/>
            </a:lvl1pPr>
            <a:lvl2pPr marL="441015" indent="0">
              <a:buNone/>
              <a:defRPr sz="1929" b="1"/>
            </a:lvl2pPr>
            <a:lvl3pPr marL="882030" indent="0">
              <a:buNone/>
              <a:defRPr sz="1736" b="1"/>
            </a:lvl3pPr>
            <a:lvl4pPr marL="1323045" indent="0">
              <a:buNone/>
              <a:defRPr sz="1543" b="1"/>
            </a:lvl4pPr>
            <a:lvl5pPr marL="1764060" indent="0">
              <a:buNone/>
              <a:defRPr sz="1543" b="1"/>
            </a:lvl5pPr>
            <a:lvl6pPr marL="2205076" indent="0">
              <a:buNone/>
              <a:defRPr sz="1543" b="1"/>
            </a:lvl6pPr>
            <a:lvl7pPr marL="2646091" indent="0">
              <a:buNone/>
              <a:defRPr sz="1543" b="1"/>
            </a:lvl7pPr>
            <a:lvl8pPr marL="3087106" indent="0">
              <a:buNone/>
              <a:defRPr sz="1543" b="1"/>
            </a:lvl8pPr>
            <a:lvl9pPr marL="3528121" indent="0">
              <a:buNone/>
              <a:defRPr sz="1543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7535" y="2505075"/>
            <a:ext cx="3731336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65201" y="1681163"/>
            <a:ext cx="3749713" cy="823912"/>
          </a:xfrm>
        </p:spPr>
        <p:txBody>
          <a:bodyPr anchor="b"/>
          <a:lstStyle>
            <a:lvl1pPr marL="0" indent="0">
              <a:buNone/>
              <a:defRPr sz="2315" b="1"/>
            </a:lvl1pPr>
            <a:lvl2pPr marL="441015" indent="0">
              <a:buNone/>
              <a:defRPr sz="1929" b="1"/>
            </a:lvl2pPr>
            <a:lvl3pPr marL="882030" indent="0">
              <a:buNone/>
              <a:defRPr sz="1736" b="1"/>
            </a:lvl3pPr>
            <a:lvl4pPr marL="1323045" indent="0">
              <a:buNone/>
              <a:defRPr sz="1543" b="1"/>
            </a:lvl4pPr>
            <a:lvl5pPr marL="1764060" indent="0">
              <a:buNone/>
              <a:defRPr sz="1543" b="1"/>
            </a:lvl5pPr>
            <a:lvl6pPr marL="2205076" indent="0">
              <a:buNone/>
              <a:defRPr sz="1543" b="1"/>
            </a:lvl6pPr>
            <a:lvl7pPr marL="2646091" indent="0">
              <a:buNone/>
              <a:defRPr sz="1543" b="1"/>
            </a:lvl7pPr>
            <a:lvl8pPr marL="3087106" indent="0">
              <a:buNone/>
              <a:defRPr sz="1543" b="1"/>
            </a:lvl8pPr>
            <a:lvl9pPr marL="3528121" indent="0">
              <a:buNone/>
              <a:defRPr sz="1543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65201" y="2505075"/>
            <a:ext cx="3749713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1D99B-D57A-4AA1-8377-1F291A8CD41D}" type="datetimeFigureOut">
              <a:rPr lang="es-GT" smtClean="0"/>
              <a:t>30/11/2022</a:t>
            </a:fld>
            <a:endParaRPr lang="es-G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45DC1-2004-4668-8327-06E2A9B7D57F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303243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1D99B-D57A-4AA1-8377-1F291A8CD41D}" type="datetimeFigureOut">
              <a:rPr lang="es-GT" smtClean="0"/>
              <a:t>30/11/2022</a:t>
            </a:fld>
            <a:endParaRPr lang="es-G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45DC1-2004-4668-8327-06E2A9B7D57F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542922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1D99B-D57A-4AA1-8377-1F291A8CD41D}" type="datetimeFigureOut">
              <a:rPr lang="es-GT" smtClean="0"/>
              <a:t>30/11/2022</a:t>
            </a:fld>
            <a:endParaRPr lang="es-G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45DC1-2004-4668-8327-06E2A9B7D57F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885863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534" y="457200"/>
            <a:ext cx="2844728" cy="1600200"/>
          </a:xfrm>
        </p:spPr>
        <p:txBody>
          <a:bodyPr anchor="b"/>
          <a:lstStyle>
            <a:lvl1pPr>
              <a:defRPr sz="308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9713" y="987427"/>
            <a:ext cx="4465201" cy="4873625"/>
          </a:xfrm>
        </p:spPr>
        <p:txBody>
          <a:bodyPr/>
          <a:lstStyle>
            <a:lvl1pPr>
              <a:defRPr sz="3087"/>
            </a:lvl1pPr>
            <a:lvl2pPr>
              <a:defRPr sz="2701"/>
            </a:lvl2pPr>
            <a:lvl3pPr>
              <a:defRPr sz="2315"/>
            </a:lvl3pPr>
            <a:lvl4pPr>
              <a:defRPr sz="1929"/>
            </a:lvl4pPr>
            <a:lvl5pPr>
              <a:defRPr sz="1929"/>
            </a:lvl5pPr>
            <a:lvl6pPr>
              <a:defRPr sz="1929"/>
            </a:lvl6pPr>
            <a:lvl7pPr>
              <a:defRPr sz="1929"/>
            </a:lvl7pPr>
            <a:lvl8pPr>
              <a:defRPr sz="1929"/>
            </a:lvl8pPr>
            <a:lvl9pPr>
              <a:defRPr sz="1929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7534" y="2057400"/>
            <a:ext cx="2844728" cy="3811588"/>
          </a:xfrm>
        </p:spPr>
        <p:txBody>
          <a:bodyPr/>
          <a:lstStyle>
            <a:lvl1pPr marL="0" indent="0">
              <a:buNone/>
              <a:defRPr sz="1543"/>
            </a:lvl1pPr>
            <a:lvl2pPr marL="441015" indent="0">
              <a:buNone/>
              <a:defRPr sz="1350"/>
            </a:lvl2pPr>
            <a:lvl3pPr marL="882030" indent="0">
              <a:buNone/>
              <a:defRPr sz="1158"/>
            </a:lvl3pPr>
            <a:lvl4pPr marL="1323045" indent="0">
              <a:buNone/>
              <a:defRPr sz="965"/>
            </a:lvl4pPr>
            <a:lvl5pPr marL="1764060" indent="0">
              <a:buNone/>
              <a:defRPr sz="965"/>
            </a:lvl5pPr>
            <a:lvl6pPr marL="2205076" indent="0">
              <a:buNone/>
              <a:defRPr sz="965"/>
            </a:lvl6pPr>
            <a:lvl7pPr marL="2646091" indent="0">
              <a:buNone/>
              <a:defRPr sz="965"/>
            </a:lvl7pPr>
            <a:lvl8pPr marL="3087106" indent="0">
              <a:buNone/>
              <a:defRPr sz="965"/>
            </a:lvl8pPr>
            <a:lvl9pPr marL="3528121" indent="0">
              <a:buNone/>
              <a:defRPr sz="96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1D99B-D57A-4AA1-8377-1F291A8CD41D}" type="datetimeFigureOut">
              <a:rPr lang="es-GT" smtClean="0"/>
              <a:t>30/11/2022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45DC1-2004-4668-8327-06E2A9B7D57F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026329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534" y="457200"/>
            <a:ext cx="2844728" cy="1600200"/>
          </a:xfrm>
        </p:spPr>
        <p:txBody>
          <a:bodyPr anchor="b"/>
          <a:lstStyle>
            <a:lvl1pPr>
              <a:defRPr sz="308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749713" y="987427"/>
            <a:ext cx="4465201" cy="4873625"/>
          </a:xfrm>
        </p:spPr>
        <p:txBody>
          <a:bodyPr anchor="t"/>
          <a:lstStyle>
            <a:lvl1pPr marL="0" indent="0">
              <a:buNone/>
              <a:defRPr sz="3087"/>
            </a:lvl1pPr>
            <a:lvl2pPr marL="441015" indent="0">
              <a:buNone/>
              <a:defRPr sz="2701"/>
            </a:lvl2pPr>
            <a:lvl3pPr marL="882030" indent="0">
              <a:buNone/>
              <a:defRPr sz="2315"/>
            </a:lvl3pPr>
            <a:lvl4pPr marL="1323045" indent="0">
              <a:buNone/>
              <a:defRPr sz="1929"/>
            </a:lvl4pPr>
            <a:lvl5pPr marL="1764060" indent="0">
              <a:buNone/>
              <a:defRPr sz="1929"/>
            </a:lvl5pPr>
            <a:lvl6pPr marL="2205076" indent="0">
              <a:buNone/>
              <a:defRPr sz="1929"/>
            </a:lvl6pPr>
            <a:lvl7pPr marL="2646091" indent="0">
              <a:buNone/>
              <a:defRPr sz="1929"/>
            </a:lvl7pPr>
            <a:lvl8pPr marL="3087106" indent="0">
              <a:buNone/>
              <a:defRPr sz="1929"/>
            </a:lvl8pPr>
            <a:lvl9pPr marL="3528121" indent="0">
              <a:buNone/>
              <a:defRPr sz="1929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7534" y="2057400"/>
            <a:ext cx="2844728" cy="3811588"/>
          </a:xfrm>
        </p:spPr>
        <p:txBody>
          <a:bodyPr/>
          <a:lstStyle>
            <a:lvl1pPr marL="0" indent="0">
              <a:buNone/>
              <a:defRPr sz="1543"/>
            </a:lvl1pPr>
            <a:lvl2pPr marL="441015" indent="0">
              <a:buNone/>
              <a:defRPr sz="1350"/>
            </a:lvl2pPr>
            <a:lvl3pPr marL="882030" indent="0">
              <a:buNone/>
              <a:defRPr sz="1158"/>
            </a:lvl3pPr>
            <a:lvl4pPr marL="1323045" indent="0">
              <a:buNone/>
              <a:defRPr sz="965"/>
            </a:lvl4pPr>
            <a:lvl5pPr marL="1764060" indent="0">
              <a:buNone/>
              <a:defRPr sz="965"/>
            </a:lvl5pPr>
            <a:lvl6pPr marL="2205076" indent="0">
              <a:buNone/>
              <a:defRPr sz="965"/>
            </a:lvl6pPr>
            <a:lvl7pPr marL="2646091" indent="0">
              <a:buNone/>
              <a:defRPr sz="965"/>
            </a:lvl7pPr>
            <a:lvl8pPr marL="3087106" indent="0">
              <a:buNone/>
              <a:defRPr sz="965"/>
            </a:lvl8pPr>
            <a:lvl9pPr marL="3528121" indent="0">
              <a:buNone/>
              <a:defRPr sz="96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1D99B-D57A-4AA1-8377-1F291A8CD41D}" type="datetimeFigureOut">
              <a:rPr lang="es-GT" smtClean="0"/>
              <a:t>30/11/2022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45DC1-2004-4668-8327-06E2A9B7D57F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516203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6386" y="365127"/>
            <a:ext cx="760737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6386" y="1825625"/>
            <a:ext cx="760737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6385" y="6356352"/>
            <a:ext cx="19845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5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1D99B-D57A-4AA1-8377-1F291A8CD41D}" type="datetimeFigureOut">
              <a:rPr lang="es-GT" smtClean="0"/>
              <a:t>30/11/2022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21675" y="6356352"/>
            <a:ext cx="2976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5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29231" y="6356352"/>
            <a:ext cx="19845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5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45DC1-2004-4668-8327-06E2A9B7D57F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506089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882030" rtl="0" eaLnBrk="1" latinLnBrk="0" hangingPunct="1">
        <a:lnSpc>
          <a:spcPct val="90000"/>
        </a:lnSpc>
        <a:spcBef>
          <a:spcPct val="0"/>
        </a:spcBef>
        <a:buNone/>
        <a:defRPr sz="424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0508" indent="-220508" algn="l" defTabSz="882030" rtl="0" eaLnBrk="1" latinLnBrk="0" hangingPunct="1">
        <a:lnSpc>
          <a:spcPct val="90000"/>
        </a:lnSpc>
        <a:spcBef>
          <a:spcPts val="965"/>
        </a:spcBef>
        <a:buFont typeface="Arial" panose="020B0604020202020204" pitchFamily="34" charset="0"/>
        <a:buChar char="•"/>
        <a:defRPr sz="2701" kern="1200">
          <a:solidFill>
            <a:schemeClr val="tx1"/>
          </a:solidFill>
          <a:latin typeface="+mn-lt"/>
          <a:ea typeface="+mn-ea"/>
          <a:cs typeface="+mn-cs"/>
        </a:defRPr>
      </a:lvl1pPr>
      <a:lvl2pPr marL="661523" indent="-220508" algn="l" defTabSz="882030" rtl="0" eaLnBrk="1" latinLnBrk="0" hangingPunct="1">
        <a:lnSpc>
          <a:spcPct val="90000"/>
        </a:lnSpc>
        <a:spcBef>
          <a:spcPts val="482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2pPr>
      <a:lvl3pPr marL="1102538" indent="-220508" algn="l" defTabSz="882030" rtl="0" eaLnBrk="1" latinLnBrk="0" hangingPunct="1">
        <a:lnSpc>
          <a:spcPct val="90000"/>
        </a:lnSpc>
        <a:spcBef>
          <a:spcPts val="482"/>
        </a:spcBef>
        <a:buFont typeface="Arial" panose="020B0604020202020204" pitchFamily="34" charset="0"/>
        <a:buChar char="•"/>
        <a:defRPr sz="1929" kern="1200">
          <a:solidFill>
            <a:schemeClr val="tx1"/>
          </a:solidFill>
          <a:latin typeface="+mn-lt"/>
          <a:ea typeface="+mn-ea"/>
          <a:cs typeface="+mn-cs"/>
        </a:defRPr>
      </a:lvl3pPr>
      <a:lvl4pPr marL="1543553" indent="-220508" algn="l" defTabSz="882030" rtl="0" eaLnBrk="1" latinLnBrk="0" hangingPunct="1">
        <a:lnSpc>
          <a:spcPct val="90000"/>
        </a:lnSpc>
        <a:spcBef>
          <a:spcPts val="482"/>
        </a:spcBef>
        <a:buFont typeface="Arial" panose="020B0604020202020204" pitchFamily="34" charset="0"/>
        <a:buChar char="•"/>
        <a:defRPr sz="1736" kern="1200">
          <a:solidFill>
            <a:schemeClr val="tx1"/>
          </a:solidFill>
          <a:latin typeface="+mn-lt"/>
          <a:ea typeface="+mn-ea"/>
          <a:cs typeface="+mn-cs"/>
        </a:defRPr>
      </a:lvl4pPr>
      <a:lvl5pPr marL="1984568" indent="-220508" algn="l" defTabSz="882030" rtl="0" eaLnBrk="1" latinLnBrk="0" hangingPunct="1">
        <a:lnSpc>
          <a:spcPct val="90000"/>
        </a:lnSpc>
        <a:spcBef>
          <a:spcPts val="482"/>
        </a:spcBef>
        <a:buFont typeface="Arial" panose="020B0604020202020204" pitchFamily="34" charset="0"/>
        <a:buChar char="•"/>
        <a:defRPr sz="1736" kern="1200">
          <a:solidFill>
            <a:schemeClr val="tx1"/>
          </a:solidFill>
          <a:latin typeface="+mn-lt"/>
          <a:ea typeface="+mn-ea"/>
          <a:cs typeface="+mn-cs"/>
        </a:defRPr>
      </a:lvl5pPr>
      <a:lvl6pPr marL="2425583" indent="-220508" algn="l" defTabSz="882030" rtl="0" eaLnBrk="1" latinLnBrk="0" hangingPunct="1">
        <a:lnSpc>
          <a:spcPct val="90000"/>
        </a:lnSpc>
        <a:spcBef>
          <a:spcPts val="482"/>
        </a:spcBef>
        <a:buFont typeface="Arial" panose="020B0604020202020204" pitchFamily="34" charset="0"/>
        <a:buChar char="•"/>
        <a:defRPr sz="1736" kern="1200">
          <a:solidFill>
            <a:schemeClr val="tx1"/>
          </a:solidFill>
          <a:latin typeface="+mn-lt"/>
          <a:ea typeface="+mn-ea"/>
          <a:cs typeface="+mn-cs"/>
        </a:defRPr>
      </a:lvl6pPr>
      <a:lvl7pPr marL="2866598" indent="-220508" algn="l" defTabSz="882030" rtl="0" eaLnBrk="1" latinLnBrk="0" hangingPunct="1">
        <a:lnSpc>
          <a:spcPct val="90000"/>
        </a:lnSpc>
        <a:spcBef>
          <a:spcPts val="482"/>
        </a:spcBef>
        <a:buFont typeface="Arial" panose="020B0604020202020204" pitchFamily="34" charset="0"/>
        <a:buChar char="•"/>
        <a:defRPr sz="1736" kern="1200">
          <a:solidFill>
            <a:schemeClr val="tx1"/>
          </a:solidFill>
          <a:latin typeface="+mn-lt"/>
          <a:ea typeface="+mn-ea"/>
          <a:cs typeface="+mn-cs"/>
        </a:defRPr>
      </a:lvl7pPr>
      <a:lvl8pPr marL="3307613" indent="-220508" algn="l" defTabSz="882030" rtl="0" eaLnBrk="1" latinLnBrk="0" hangingPunct="1">
        <a:lnSpc>
          <a:spcPct val="90000"/>
        </a:lnSpc>
        <a:spcBef>
          <a:spcPts val="482"/>
        </a:spcBef>
        <a:buFont typeface="Arial" panose="020B0604020202020204" pitchFamily="34" charset="0"/>
        <a:buChar char="•"/>
        <a:defRPr sz="1736" kern="1200">
          <a:solidFill>
            <a:schemeClr val="tx1"/>
          </a:solidFill>
          <a:latin typeface="+mn-lt"/>
          <a:ea typeface="+mn-ea"/>
          <a:cs typeface="+mn-cs"/>
        </a:defRPr>
      </a:lvl8pPr>
      <a:lvl9pPr marL="3748629" indent="-220508" algn="l" defTabSz="882030" rtl="0" eaLnBrk="1" latinLnBrk="0" hangingPunct="1">
        <a:lnSpc>
          <a:spcPct val="90000"/>
        </a:lnSpc>
        <a:spcBef>
          <a:spcPts val="482"/>
        </a:spcBef>
        <a:buFont typeface="Arial" panose="020B0604020202020204" pitchFamily="34" charset="0"/>
        <a:buChar char="•"/>
        <a:defRPr sz="173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1pPr>
      <a:lvl2pPr marL="441015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2pPr>
      <a:lvl3pPr marL="882030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3pPr>
      <a:lvl4pPr marL="1323045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4pPr>
      <a:lvl5pPr marL="1764060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5pPr>
      <a:lvl6pPr marL="2205076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6pPr>
      <a:lvl7pPr marL="2646091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7pPr>
      <a:lvl8pPr marL="3087106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8pPr>
      <a:lvl9pPr marL="3528121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C220B5DF-4FC6-4239-F15B-B2D9FE51B163}"/>
              </a:ext>
            </a:extLst>
          </p:cNvPr>
          <p:cNvGrpSpPr/>
          <p:nvPr/>
        </p:nvGrpSpPr>
        <p:grpSpPr>
          <a:xfrm>
            <a:off x="0" y="5071"/>
            <a:ext cx="8798821" cy="6852929"/>
            <a:chOff x="0" y="5071"/>
            <a:chExt cx="8798821" cy="6852929"/>
          </a:xfrm>
        </p:grpSpPr>
        <p:pic>
          <p:nvPicPr>
            <p:cNvPr id="3" name="Imagen 2">
              <a:extLst>
                <a:ext uri="{FF2B5EF4-FFF2-40B4-BE49-F238E27FC236}">
                  <a16:creationId xmlns:a16="http://schemas.microsoft.com/office/drawing/2014/main" id="{6BA000D7-06A0-4543-3445-05BBDB440C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071"/>
              <a:ext cx="8798821" cy="6852929"/>
            </a:xfrm>
            <a:prstGeom prst="rect">
              <a:avLst/>
            </a:prstGeom>
          </p:spPr>
        </p:pic>
        <p:sp>
          <p:nvSpPr>
            <p:cNvPr id="4" name="CuadroTexto 3">
              <a:extLst>
                <a:ext uri="{FF2B5EF4-FFF2-40B4-BE49-F238E27FC236}">
                  <a16:creationId xmlns:a16="http://schemas.microsoft.com/office/drawing/2014/main" id="{F7693078-254E-7510-A23B-51A50BB1A9DF}"/>
                </a:ext>
              </a:extLst>
            </p:cNvPr>
            <p:cNvSpPr txBox="1"/>
            <p:nvPr/>
          </p:nvSpPr>
          <p:spPr>
            <a:xfrm>
              <a:off x="6354357" y="2961251"/>
              <a:ext cx="65063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GT" sz="1600" dirty="0">
                  <a:solidFill>
                    <a:srgbClr val="E2E2E2"/>
                  </a:solidFill>
                  <a:latin typeface="Segoe UI Semibold" panose="020B0702040204020203" pitchFamily="34" charset="0"/>
                  <a:ea typeface="Segoe UI Black" panose="020B0A02040204020203" pitchFamily="34" charset="0"/>
                  <a:cs typeface="Segoe UI Semibold" panose="020B0702040204020203" pitchFamily="34" charset="0"/>
                </a:rPr>
                <a:t>-5.1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58308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90FB390-8317-6FCF-FAC1-3BD61A0E48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" y="0"/>
            <a:ext cx="8816382" cy="6860932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D30978F3-3AE2-F196-7939-59F300CA8BE6}"/>
              </a:ext>
            </a:extLst>
          </p:cNvPr>
          <p:cNvSpPr txBox="1"/>
          <p:nvPr/>
        </p:nvSpPr>
        <p:spPr>
          <a:xfrm>
            <a:off x="6394077" y="1590891"/>
            <a:ext cx="6506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1600" dirty="0">
                <a:solidFill>
                  <a:srgbClr val="E2E2E2"/>
                </a:solidFill>
                <a:latin typeface="Segoe UI Semibold" panose="020B0702040204020203" pitchFamily="34" charset="0"/>
                <a:ea typeface="Tahoma" panose="020B0604030504040204" pitchFamily="34" charset="0"/>
                <a:cs typeface="Segoe UI Semibold" panose="020B0702040204020203" pitchFamily="34" charset="0"/>
              </a:rPr>
              <a:t>8.2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CC12717-A960-1F25-F985-1DFA99368B6D}"/>
              </a:ext>
            </a:extLst>
          </p:cNvPr>
          <p:cNvSpPr txBox="1"/>
          <p:nvPr/>
        </p:nvSpPr>
        <p:spPr>
          <a:xfrm>
            <a:off x="6266330" y="3023002"/>
            <a:ext cx="6506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1600" dirty="0">
                <a:solidFill>
                  <a:srgbClr val="E2E2E2"/>
                </a:solidFill>
                <a:latin typeface="Segoe UI Semibold" panose="020B0702040204020203" pitchFamily="34" charset="0"/>
                <a:ea typeface="Tahoma" panose="020B0604030504040204" pitchFamily="34" charset="0"/>
                <a:cs typeface="Segoe UI Semibold" panose="020B0702040204020203" pitchFamily="34" charset="0"/>
              </a:rPr>
              <a:t>4.0</a:t>
            </a:r>
          </a:p>
        </p:txBody>
      </p:sp>
    </p:spTree>
    <p:extLst>
      <p:ext uri="{BB962C8B-B14F-4D97-AF65-F5344CB8AC3E}">
        <p14:creationId xmlns:p14="http://schemas.microsoft.com/office/powerpoint/2010/main" val="1903121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AE1B028B-0FD4-48BE-B286-1ED04C221E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14"/>
          <a:stretch/>
        </p:blipFill>
        <p:spPr>
          <a:xfrm>
            <a:off x="0" y="31038"/>
            <a:ext cx="8820150" cy="6795923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9CF548B7-7FAC-20CE-864C-530B879837AD}"/>
              </a:ext>
            </a:extLst>
          </p:cNvPr>
          <p:cNvSpPr txBox="1"/>
          <p:nvPr/>
        </p:nvSpPr>
        <p:spPr>
          <a:xfrm>
            <a:off x="6378768" y="2982661"/>
            <a:ext cx="6506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1600" dirty="0">
                <a:solidFill>
                  <a:srgbClr val="E2E2E2"/>
                </a:solidFill>
                <a:latin typeface="Segoe UI Semibold" panose="020B0702040204020203" pitchFamily="34" charset="0"/>
                <a:ea typeface="Tahoma" panose="020B0604030504040204" pitchFamily="34" charset="0"/>
                <a:cs typeface="Segoe UI Semibold" panose="020B0702040204020203" pitchFamily="34" charset="0"/>
              </a:rPr>
              <a:t>-3.9</a:t>
            </a:r>
          </a:p>
        </p:txBody>
      </p:sp>
    </p:spTree>
    <p:extLst>
      <p:ext uri="{BB962C8B-B14F-4D97-AF65-F5344CB8AC3E}">
        <p14:creationId xmlns:p14="http://schemas.microsoft.com/office/powerpoint/2010/main" val="34021884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80</TotalTime>
  <Words>6</Words>
  <Application>Microsoft Office PowerPoint</Application>
  <PresentationFormat>Personalizado</PresentationFormat>
  <Paragraphs>4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Segoe UI Semibold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santiago galicia</dc:creator>
  <cp:lastModifiedBy>santiago galicia</cp:lastModifiedBy>
  <cp:revision>2</cp:revision>
  <dcterms:created xsi:type="dcterms:W3CDTF">2022-11-29T17:50:30Z</dcterms:created>
  <dcterms:modified xsi:type="dcterms:W3CDTF">2022-11-30T17:06:09Z</dcterms:modified>
</cp:coreProperties>
</file>