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9" r:id="rId18"/>
    <p:sldId id="278" r:id="rId19"/>
    <p:sldId id="280" r:id="rId20"/>
    <p:sldId id="277" r:id="rId21"/>
    <p:sldId id="274" r:id="rId22"/>
    <p:sldId id="281" r:id="rId23"/>
    <p:sldId id="283" r:id="rId24"/>
    <p:sldId id="282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5DCEF-132B-4FF4-8503-D267C35F0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E1868-6BAD-4C7F-A7B3-CDC517A81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B4E7-D3A1-4074-AC7B-33C3587C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C91DA-06BB-452F-BFF0-6D42AEF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534A7-DD47-4C5C-94BD-2DA28274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4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DF8A2-85FF-4673-B31E-6326653C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F8C2E-65BF-4CF4-9157-C3DD065A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A3752-3F14-45CD-B04A-A45CF66E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4DF4B-C1C2-4ED9-A82D-31045009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40B1D-6BF3-4B65-92F6-4D4954F1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769CC-EC55-4B16-8942-D904BB3D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2CFEB-E925-4935-AF7E-16C4095E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9498D-89CC-4DD6-A115-8CE934E8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693AD-2781-43B8-BF28-9CEC312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3D076-1825-4592-B2BF-430E823E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25C3-CEAC-44FE-B3B3-5A85C87E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BC822-EEC8-4AF7-8B2F-0C0746A1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3D5B3-EBF9-407B-8078-98B55DB9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63AAA-3BC8-4ABF-A789-6CC7B8CC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8827A-4632-453F-84FA-3D7E2A7F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9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FAFF1-F3C2-4329-96AF-4A3BEB99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5EDC3-E3C8-4C36-926C-FFD4EC51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F75EA-EE12-4E7E-AE7F-6A2E002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3C6D3-BB93-4536-9E22-3FC3FD53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17721-F27B-4B98-AA96-3D211883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5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3584-432E-46CF-AA5B-B7D89EAB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56568-598F-40CA-B7FD-8F3A993BF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591D3-77B9-4819-8B8A-571FF5EB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7A95F-F3B8-4B3E-BD9E-339CDB8F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0966E-0EC7-4954-A07F-CF3CB92E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60EE2-AF15-4968-9F5C-C5911485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2BC1-12D5-43A0-84C8-485E2A02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B8A1A-C465-416B-B296-A65269D7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870EE-0395-4828-96E8-12872D0D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5FF942-677A-4C78-8BC6-59BE972BD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2007F-6983-45C3-9F16-C284C1435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FE68FB-F255-459E-B923-93E2F83D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EF4B9-106A-4978-95B6-982BEEE1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6D9403-1F9D-41A3-BDC7-9B513A14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E0DDA-517A-42D6-8CC2-6D5DA095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B62BF-13A7-440F-9752-4AFB9768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D6F4E3-845F-462A-B83F-6A26120C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67DFD-3B83-4B9B-BE34-FE8AA5E0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E0D114-B796-4532-9A71-0123C7BF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E6156-8BC3-4771-B7A4-19DB1F1C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4F2A1-50B8-4377-80E9-7C394C2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33377-D734-4CA7-86EF-38FB2F1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7317C-1080-481F-A2CA-7FB9486E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F2C1F-C65A-4B90-AFA7-A503EADFF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F76CD-AAFA-48F6-AD62-8598442B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B372C-D4CA-4DE0-BD29-AC77A356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DA11D-B2E4-4B5B-9A3C-9A52A611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0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85A2A-254C-4D0B-828A-E4811E29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61610B-4513-47CA-A587-E1FF77628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7ADB4-51CB-4A12-8FF6-D69D4A357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11AD2-2DD1-400A-982C-A89ACD87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97751-D3E3-43F3-ABF5-7772E2E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83CF3-AFCC-41D3-A3B9-693816B6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FC448-E205-4F9B-A3A7-AE5BC3EB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90019-600E-42F8-A0FE-D01A22E7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69EEA-5EFE-47BD-8706-70CCB878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9B4E-06D4-475B-B21E-7B608110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A6D01-185F-4302-B839-CDF0688A8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5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svg"/><Relationship Id="rId9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svg"/><Relationship Id="rId9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jpg"/><Relationship Id="rId4" Type="http://schemas.openxmlformats.org/officeDocument/2006/relationships/image" Target="../media/image4.sv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4A0D7-1048-4C67-8A07-6AA6BEBDF017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5CC55-742E-468F-8AC0-926BC2321F92}"/>
              </a:ext>
            </a:extLst>
          </p:cNvPr>
          <p:cNvSpPr txBox="1"/>
          <p:nvPr/>
        </p:nvSpPr>
        <p:spPr>
          <a:xfrm>
            <a:off x="1620799" y="2551837"/>
            <a:ext cx="5638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FF505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무선신호</a:t>
            </a:r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</a:t>
            </a:r>
            <a:endParaRPr lang="en-US" altLang="ko-KR" sz="5400" dirty="0">
              <a:solidFill>
                <a:schemeClr val="tx1">
                  <a:lumMod val="50000"/>
                  <a:lumOff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어떻게 전달될까</a:t>
            </a:r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914107-088F-48AD-9B26-E99D4F0E939A}"/>
              </a:ext>
            </a:extLst>
          </p:cNvPr>
          <p:cNvSpPr/>
          <p:nvPr/>
        </p:nvSpPr>
        <p:spPr>
          <a:xfrm>
            <a:off x="7620000" y="2209800"/>
            <a:ext cx="4571999" cy="2305050"/>
          </a:xfrm>
          <a:custGeom>
            <a:avLst/>
            <a:gdLst>
              <a:gd name="connsiteX0" fmla="*/ 0 w 4933950"/>
              <a:gd name="connsiteY0" fmla="*/ 1285875 h 2305050"/>
              <a:gd name="connsiteX1" fmla="*/ 800100 w 4933950"/>
              <a:gd name="connsiteY1" fmla="*/ 1285875 h 2305050"/>
              <a:gd name="connsiteX2" fmla="*/ 1200150 w 4933950"/>
              <a:gd name="connsiteY2" fmla="*/ 0 h 2305050"/>
              <a:gd name="connsiteX3" fmla="*/ 1733550 w 4933950"/>
              <a:gd name="connsiteY3" fmla="*/ 2305050 h 2305050"/>
              <a:gd name="connsiteX4" fmla="*/ 1838325 w 4933950"/>
              <a:gd name="connsiteY4" fmla="*/ 1228725 h 2305050"/>
              <a:gd name="connsiteX5" fmla="*/ 2876550 w 4933950"/>
              <a:gd name="connsiteY5" fmla="*/ 1228725 h 2305050"/>
              <a:gd name="connsiteX6" fmla="*/ 4933950 w 4933950"/>
              <a:gd name="connsiteY6" fmla="*/ 1228725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3950" h="2305050">
                <a:moveTo>
                  <a:pt x="0" y="1285875"/>
                </a:moveTo>
                <a:lnTo>
                  <a:pt x="800100" y="1285875"/>
                </a:lnTo>
                <a:lnTo>
                  <a:pt x="1200150" y="0"/>
                </a:lnTo>
                <a:lnTo>
                  <a:pt x="1733550" y="2305050"/>
                </a:lnTo>
                <a:lnTo>
                  <a:pt x="1838325" y="1228725"/>
                </a:lnTo>
                <a:lnTo>
                  <a:pt x="2876550" y="1228725"/>
                </a:lnTo>
                <a:lnTo>
                  <a:pt x="4933950" y="1228725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11EE308-E4BB-41F4-B7A9-376C8D3CACC1}"/>
              </a:ext>
            </a:extLst>
          </p:cNvPr>
          <p:cNvSpPr/>
          <p:nvPr/>
        </p:nvSpPr>
        <p:spPr>
          <a:xfrm>
            <a:off x="1" y="3438526"/>
            <a:ext cx="1171575" cy="13571"/>
          </a:xfrm>
          <a:custGeom>
            <a:avLst/>
            <a:gdLst>
              <a:gd name="connsiteX0" fmla="*/ 0 w 1171575"/>
              <a:gd name="connsiteY0" fmla="*/ 0 h 13571"/>
              <a:gd name="connsiteX1" fmla="*/ 1171575 w 1171575"/>
              <a:gd name="connsiteY1" fmla="*/ 0 h 13571"/>
              <a:gd name="connsiteX2" fmla="*/ 0 w 1171575"/>
              <a:gd name="connsiteY2" fmla="*/ 13571 h 1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575" h="13571">
                <a:moveTo>
                  <a:pt x="0" y="0"/>
                </a:moveTo>
                <a:lnTo>
                  <a:pt x="1171575" y="0"/>
                </a:lnTo>
                <a:lnTo>
                  <a:pt x="0" y="13571"/>
                </a:lnTo>
                <a:close/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2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8691-378E-4AB7-8F5B-B99AADB9746C}"/>
              </a:ext>
            </a:extLst>
          </p:cNvPr>
          <p:cNvSpPr txBox="1"/>
          <p:nvPr/>
        </p:nvSpPr>
        <p:spPr>
          <a:xfrm>
            <a:off x="3858849" y="2967335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&lt; AM / FM &gt;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3852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8691-378E-4AB7-8F5B-B99AADB9746C}"/>
              </a:ext>
            </a:extLst>
          </p:cNvPr>
          <p:cNvSpPr txBox="1"/>
          <p:nvPr/>
        </p:nvSpPr>
        <p:spPr>
          <a:xfrm>
            <a:off x="2344107" y="2551837"/>
            <a:ext cx="7503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A</a:t>
            </a:r>
            <a:r>
              <a:rPr lang="en-US" altLang="ko-KR" sz="5400" dirty="0"/>
              <a:t>mplitude </a:t>
            </a:r>
            <a:r>
              <a:rPr lang="en-US" altLang="ko-KR" sz="5400" dirty="0">
                <a:solidFill>
                  <a:srgbClr val="FF0000"/>
                </a:solidFill>
              </a:rPr>
              <a:t>M</a:t>
            </a:r>
            <a:r>
              <a:rPr lang="en-US" altLang="ko-KR" sz="5400" dirty="0"/>
              <a:t>odulating</a:t>
            </a:r>
            <a:br>
              <a:rPr lang="en-US" altLang="ko-KR" sz="5400" dirty="0"/>
            </a:br>
            <a:r>
              <a:rPr lang="en-US" altLang="ko-KR" sz="5400" dirty="0">
                <a:solidFill>
                  <a:srgbClr val="FF0000"/>
                </a:solidFill>
              </a:rPr>
              <a:t>F</a:t>
            </a:r>
            <a:r>
              <a:rPr lang="en-US" altLang="ko-KR" sz="5400" dirty="0"/>
              <a:t>requency </a:t>
            </a:r>
            <a:r>
              <a:rPr lang="en-US" altLang="ko-KR" sz="5400" dirty="0">
                <a:solidFill>
                  <a:srgbClr val="FF0000"/>
                </a:solidFill>
              </a:rPr>
              <a:t>M</a:t>
            </a:r>
            <a:r>
              <a:rPr lang="en-US" altLang="ko-KR" sz="5400" dirty="0"/>
              <a:t>odulating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9562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9B0D3FA-EBE0-4054-AB68-FE7793D75184}"/>
              </a:ext>
            </a:extLst>
          </p:cNvPr>
          <p:cNvGrpSpPr/>
          <p:nvPr/>
        </p:nvGrpSpPr>
        <p:grpSpPr>
          <a:xfrm>
            <a:off x="945765" y="4453362"/>
            <a:ext cx="2304171" cy="2129220"/>
            <a:chOff x="945765" y="4453362"/>
            <a:chExt cx="2304171" cy="212922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1B97252-6D6D-486B-B946-CA902F4BC93D}"/>
                </a:ext>
              </a:extLst>
            </p:cNvPr>
            <p:cNvGrpSpPr/>
            <p:nvPr/>
          </p:nvGrpSpPr>
          <p:grpSpPr>
            <a:xfrm>
              <a:off x="945765" y="4453362"/>
              <a:ext cx="2304171" cy="1696568"/>
              <a:chOff x="7446587" y="1358514"/>
              <a:chExt cx="4487876" cy="3304436"/>
            </a:xfrm>
          </p:grpSpPr>
          <p:pic>
            <p:nvPicPr>
              <p:cNvPr id="31" name="그림 30" descr="기저귀, 사진, 옷, 꽃이(가) 표시된 사진&#10;&#10;자동 생성된 설명">
                <a:extLst>
                  <a:ext uri="{FF2B5EF4-FFF2-40B4-BE49-F238E27FC236}">
                    <a16:creationId xmlns:a16="http://schemas.microsoft.com/office/drawing/2014/main" id="{AF3CCBCA-E93C-499D-A9EE-52FF8C383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49705" r="51759"/>
              <a:stretch/>
            </p:blipFill>
            <p:spPr>
              <a:xfrm>
                <a:off x="8352048" y="2376488"/>
                <a:ext cx="2322079" cy="2286462"/>
              </a:xfrm>
              <a:prstGeom prst="rect">
                <a:avLst/>
              </a:prstGeom>
            </p:spPr>
          </p:pic>
          <p:pic>
            <p:nvPicPr>
              <p:cNvPr id="32" name="그래픽 31" descr="근육질의 팔">
                <a:extLst>
                  <a:ext uri="{FF2B5EF4-FFF2-40B4-BE49-F238E27FC236}">
                    <a16:creationId xmlns:a16="http://schemas.microsoft.com/office/drawing/2014/main" id="{84340A9D-5C9C-4841-8F8B-9CD5AE921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13587" y="208288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3" name="그래픽 32" descr="근육질의 팔">
                <a:extLst>
                  <a:ext uri="{FF2B5EF4-FFF2-40B4-BE49-F238E27FC236}">
                    <a16:creationId xmlns:a16="http://schemas.microsoft.com/office/drawing/2014/main" id="{3719ED0E-C7AC-4A8B-8539-A036B135A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446587" y="304207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4" name="그래픽 33" descr="왕관">
                <a:extLst>
                  <a:ext uri="{FF2B5EF4-FFF2-40B4-BE49-F238E27FC236}">
                    <a16:creationId xmlns:a16="http://schemas.microsoft.com/office/drawing/2014/main" id="{2A1DEE3D-062A-435C-A842-1B93A8258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800000">
                <a:off x="8156920" y="1358514"/>
                <a:ext cx="1448738" cy="1448738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DD94E24-FE75-44FB-9384-7515A0D06273}"/>
                </a:ext>
              </a:extLst>
            </p:cNvPr>
            <p:cNvGrpSpPr/>
            <p:nvPr/>
          </p:nvGrpSpPr>
          <p:grpSpPr>
            <a:xfrm>
              <a:off x="1167594" y="4856002"/>
              <a:ext cx="1627649" cy="1726580"/>
              <a:chOff x="7878645" y="2325623"/>
              <a:chExt cx="3170201" cy="3362891"/>
            </a:xfrm>
          </p:grpSpPr>
          <p:sp>
            <p:nvSpPr>
              <p:cNvPr id="36" name="원형: 비어 있음 35">
                <a:extLst>
                  <a:ext uri="{FF2B5EF4-FFF2-40B4-BE49-F238E27FC236}">
                    <a16:creationId xmlns:a16="http://schemas.microsoft.com/office/drawing/2014/main" id="{0230F7B1-4607-408F-AB71-EEDD25200AC0}"/>
                  </a:ext>
                </a:extLst>
              </p:cNvPr>
              <p:cNvSpPr/>
              <p:nvPr/>
            </p:nvSpPr>
            <p:spPr>
              <a:xfrm>
                <a:off x="8405725" y="2325623"/>
                <a:ext cx="2643121" cy="2643121"/>
              </a:xfrm>
              <a:prstGeom prst="donut">
                <a:avLst>
                  <a:gd name="adj" fmla="val 384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ADCE77-6415-4770-83E4-571F4AC19C17}"/>
                  </a:ext>
                </a:extLst>
              </p:cNvPr>
              <p:cNvSpPr txBox="1"/>
              <p:nvPr/>
            </p:nvSpPr>
            <p:spPr>
              <a:xfrm>
                <a:off x="7878645" y="5206506"/>
                <a:ext cx="3133748" cy="482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Modulated Signal &gt;</a:t>
                </a:r>
                <a:endParaRPr lang="ko-KR" altLang="en-US" sz="1400" dirty="0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E423367-E6F4-45C3-AC92-891494E080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b="22086"/>
          <a:stretch/>
        </p:blipFill>
        <p:spPr>
          <a:xfrm>
            <a:off x="3637910" y="182545"/>
            <a:ext cx="7254116" cy="64929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328D99-F3C5-448C-9E06-E0F42768DF5E}"/>
              </a:ext>
            </a:extLst>
          </p:cNvPr>
          <p:cNvGrpSpPr/>
          <p:nvPr/>
        </p:nvGrpSpPr>
        <p:grpSpPr>
          <a:xfrm>
            <a:off x="1274212" y="346924"/>
            <a:ext cx="1685025" cy="1909511"/>
            <a:chOff x="224230" y="306169"/>
            <a:chExt cx="1829347" cy="20730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C7E54B-5916-495C-8723-02CBD017910D}"/>
                </a:ext>
              </a:extLst>
            </p:cNvPr>
            <p:cNvGrpSpPr/>
            <p:nvPr/>
          </p:nvGrpSpPr>
          <p:grpSpPr>
            <a:xfrm>
              <a:off x="354737" y="306169"/>
              <a:ext cx="1647318" cy="1647318"/>
              <a:chOff x="614619" y="544949"/>
              <a:chExt cx="940978" cy="940978"/>
            </a:xfrm>
          </p:grpSpPr>
          <p:pic>
            <p:nvPicPr>
              <p:cNvPr id="18" name="그래픽 17" descr="포스트잇">
                <a:extLst>
                  <a:ext uri="{FF2B5EF4-FFF2-40B4-BE49-F238E27FC236}">
                    <a16:creationId xmlns:a16="http://schemas.microsoft.com/office/drawing/2014/main" id="{7E5F9326-B218-4F80-AD8E-C2BE4601B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672013" y="612333"/>
                <a:ext cx="781074" cy="781074"/>
              </a:xfrm>
              <a:prstGeom prst="rect">
                <a:avLst/>
              </a:prstGeom>
            </p:spPr>
          </p:pic>
          <p:sp>
            <p:nvSpPr>
              <p:cNvPr id="19" name="원형: 비어 있음 18">
                <a:extLst>
                  <a:ext uri="{FF2B5EF4-FFF2-40B4-BE49-F238E27FC236}">
                    <a16:creationId xmlns:a16="http://schemas.microsoft.com/office/drawing/2014/main" id="{AAFE3C5B-D716-40FA-9D8B-D2A870BF94A0}"/>
                  </a:ext>
                </a:extLst>
              </p:cNvPr>
              <p:cNvSpPr/>
              <p:nvPr/>
            </p:nvSpPr>
            <p:spPr>
              <a:xfrm>
                <a:off x="614619" y="544949"/>
                <a:ext cx="940978" cy="940978"/>
              </a:xfrm>
              <a:prstGeom prst="donut">
                <a:avLst>
                  <a:gd name="adj" fmla="val 384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D53862-F91F-4217-B35D-4052D855F276}"/>
                </a:ext>
              </a:extLst>
            </p:cNvPr>
            <p:cNvSpPr txBox="1"/>
            <p:nvPr/>
          </p:nvSpPr>
          <p:spPr>
            <a:xfrm>
              <a:off x="224230" y="2071452"/>
              <a:ext cx="1829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Message Signal &gt;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FC0340-D9A0-4977-AF12-58DEBD25BF65}"/>
              </a:ext>
            </a:extLst>
          </p:cNvPr>
          <p:cNvGrpSpPr/>
          <p:nvPr/>
        </p:nvGrpSpPr>
        <p:grpSpPr>
          <a:xfrm>
            <a:off x="1021965" y="2477155"/>
            <a:ext cx="2094536" cy="1903690"/>
            <a:chOff x="173387" y="2392470"/>
            <a:chExt cx="2273932" cy="2066740"/>
          </a:xfrm>
        </p:grpSpPr>
        <p:pic>
          <p:nvPicPr>
            <p:cNvPr id="26" name="그림 25" descr="어두운, 보는, 전면, 산이(가) 표시된 사진&#10;&#10;자동 생성된 설명">
              <a:extLst>
                <a:ext uri="{FF2B5EF4-FFF2-40B4-BE49-F238E27FC236}">
                  <a16:creationId xmlns:a16="http://schemas.microsoft.com/office/drawing/2014/main" id="{677EE21E-69F3-4877-AC57-35426C99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87" y="2635334"/>
              <a:ext cx="2273932" cy="1118017"/>
            </a:xfrm>
            <a:prstGeom prst="rect">
              <a:avLst/>
            </a:prstGeom>
          </p:spPr>
        </p:pic>
        <p:sp>
          <p:nvSpPr>
            <p:cNvPr id="28" name="원형: 비어 있음 27">
              <a:extLst>
                <a:ext uri="{FF2B5EF4-FFF2-40B4-BE49-F238E27FC236}">
                  <a16:creationId xmlns:a16="http://schemas.microsoft.com/office/drawing/2014/main" id="{A0305C94-C4D5-4BE7-B3D2-A36C85ED73FB}"/>
                </a:ext>
              </a:extLst>
            </p:cNvPr>
            <p:cNvSpPr/>
            <p:nvPr/>
          </p:nvSpPr>
          <p:spPr>
            <a:xfrm>
              <a:off x="500605" y="2392470"/>
              <a:ext cx="1647762" cy="1647762"/>
            </a:xfrm>
            <a:prstGeom prst="donut">
              <a:avLst>
                <a:gd name="adj" fmla="val 3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8224A1-4598-4564-8400-4EC8F045D2F4}"/>
                </a:ext>
              </a:extLst>
            </p:cNvPr>
            <p:cNvSpPr txBox="1"/>
            <p:nvPr/>
          </p:nvSpPr>
          <p:spPr>
            <a:xfrm>
              <a:off x="570407" y="4151433"/>
              <a:ext cx="1654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Carrier Signal &gt;</a:t>
              </a:r>
              <a:endParaRPr lang="ko-KR" altLang="en-US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8C975-8C85-4020-853E-8BB3DC678874}"/>
              </a:ext>
            </a:extLst>
          </p:cNvPr>
          <p:cNvSpPr txBox="1"/>
          <p:nvPr/>
        </p:nvSpPr>
        <p:spPr>
          <a:xfrm>
            <a:off x="175240" y="3131275"/>
            <a:ext cx="105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&lt; AM &gt;</a:t>
            </a:r>
          </a:p>
        </p:txBody>
      </p:sp>
    </p:spTree>
    <p:extLst>
      <p:ext uri="{BB962C8B-B14F-4D97-AF65-F5344CB8AC3E}">
        <p14:creationId xmlns:p14="http://schemas.microsoft.com/office/powerpoint/2010/main" val="138215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9B0D3FA-EBE0-4054-AB68-FE7793D75184}"/>
              </a:ext>
            </a:extLst>
          </p:cNvPr>
          <p:cNvGrpSpPr/>
          <p:nvPr/>
        </p:nvGrpSpPr>
        <p:grpSpPr>
          <a:xfrm>
            <a:off x="945765" y="4453362"/>
            <a:ext cx="2304171" cy="2129220"/>
            <a:chOff x="945765" y="4453362"/>
            <a:chExt cx="2304171" cy="212922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1B97252-6D6D-486B-B946-CA902F4BC93D}"/>
                </a:ext>
              </a:extLst>
            </p:cNvPr>
            <p:cNvGrpSpPr/>
            <p:nvPr/>
          </p:nvGrpSpPr>
          <p:grpSpPr>
            <a:xfrm>
              <a:off x="945765" y="4453362"/>
              <a:ext cx="2304171" cy="1696568"/>
              <a:chOff x="7446587" y="1358514"/>
              <a:chExt cx="4487876" cy="3304436"/>
            </a:xfrm>
          </p:grpSpPr>
          <p:pic>
            <p:nvPicPr>
              <p:cNvPr id="31" name="그림 30" descr="기저귀, 사진, 옷, 꽃이(가) 표시된 사진&#10;&#10;자동 생성된 설명">
                <a:extLst>
                  <a:ext uri="{FF2B5EF4-FFF2-40B4-BE49-F238E27FC236}">
                    <a16:creationId xmlns:a16="http://schemas.microsoft.com/office/drawing/2014/main" id="{AF3CCBCA-E93C-499D-A9EE-52FF8C383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49705" r="51759"/>
              <a:stretch/>
            </p:blipFill>
            <p:spPr>
              <a:xfrm>
                <a:off x="8352048" y="2376488"/>
                <a:ext cx="2322079" cy="2286462"/>
              </a:xfrm>
              <a:prstGeom prst="rect">
                <a:avLst/>
              </a:prstGeom>
            </p:spPr>
          </p:pic>
          <p:pic>
            <p:nvPicPr>
              <p:cNvPr id="32" name="그래픽 31" descr="근육질의 팔">
                <a:extLst>
                  <a:ext uri="{FF2B5EF4-FFF2-40B4-BE49-F238E27FC236}">
                    <a16:creationId xmlns:a16="http://schemas.microsoft.com/office/drawing/2014/main" id="{84340A9D-5C9C-4841-8F8B-9CD5AE921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13587" y="208288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3" name="그래픽 32" descr="근육질의 팔">
                <a:extLst>
                  <a:ext uri="{FF2B5EF4-FFF2-40B4-BE49-F238E27FC236}">
                    <a16:creationId xmlns:a16="http://schemas.microsoft.com/office/drawing/2014/main" id="{3719ED0E-C7AC-4A8B-8539-A036B135A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446587" y="304207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4" name="그래픽 33" descr="왕관">
                <a:extLst>
                  <a:ext uri="{FF2B5EF4-FFF2-40B4-BE49-F238E27FC236}">
                    <a16:creationId xmlns:a16="http://schemas.microsoft.com/office/drawing/2014/main" id="{2A1DEE3D-062A-435C-A842-1B93A8258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800000">
                <a:off x="8156920" y="1358514"/>
                <a:ext cx="1448738" cy="1448738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DD94E24-FE75-44FB-9384-7515A0D06273}"/>
                </a:ext>
              </a:extLst>
            </p:cNvPr>
            <p:cNvGrpSpPr/>
            <p:nvPr/>
          </p:nvGrpSpPr>
          <p:grpSpPr>
            <a:xfrm>
              <a:off x="1167594" y="4856002"/>
              <a:ext cx="1627649" cy="1726580"/>
              <a:chOff x="7878645" y="2325623"/>
              <a:chExt cx="3170201" cy="3362891"/>
            </a:xfrm>
          </p:grpSpPr>
          <p:sp>
            <p:nvSpPr>
              <p:cNvPr id="36" name="원형: 비어 있음 35">
                <a:extLst>
                  <a:ext uri="{FF2B5EF4-FFF2-40B4-BE49-F238E27FC236}">
                    <a16:creationId xmlns:a16="http://schemas.microsoft.com/office/drawing/2014/main" id="{0230F7B1-4607-408F-AB71-EEDD25200AC0}"/>
                  </a:ext>
                </a:extLst>
              </p:cNvPr>
              <p:cNvSpPr/>
              <p:nvPr/>
            </p:nvSpPr>
            <p:spPr>
              <a:xfrm>
                <a:off x="8405725" y="2325623"/>
                <a:ext cx="2643121" cy="2643121"/>
              </a:xfrm>
              <a:prstGeom prst="donut">
                <a:avLst>
                  <a:gd name="adj" fmla="val 384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ADCE77-6415-4770-83E4-571F4AC19C17}"/>
                  </a:ext>
                </a:extLst>
              </p:cNvPr>
              <p:cNvSpPr txBox="1"/>
              <p:nvPr/>
            </p:nvSpPr>
            <p:spPr>
              <a:xfrm>
                <a:off x="7878645" y="5206506"/>
                <a:ext cx="3133748" cy="482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Modulated Signal &gt;</a:t>
                </a:r>
                <a:endParaRPr lang="ko-KR" altLang="en-US" sz="1400" dirty="0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E423367-E6F4-45C3-AC92-891494E080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b="53022"/>
          <a:stretch/>
        </p:blipFill>
        <p:spPr>
          <a:xfrm>
            <a:off x="3637910" y="182546"/>
            <a:ext cx="7254116" cy="391480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328D99-F3C5-448C-9E06-E0F42768DF5E}"/>
              </a:ext>
            </a:extLst>
          </p:cNvPr>
          <p:cNvGrpSpPr/>
          <p:nvPr/>
        </p:nvGrpSpPr>
        <p:grpSpPr>
          <a:xfrm>
            <a:off x="1274212" y="346924"/>
            <a:ext cx="1685025" cy="1909511"/>
            <a:chOff x="224230" y="306169"/>
            <a:chExt cx="1829347" cy="20730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C7E54B-5916-495C-8723-02CBD017910D}"/>
                </a:ext>
              </a:extLst>
            </p:cNvPr>
            <p:cNvGrpSpPr/>
            <p:nvPr/>
          </p:nvGrpSpPr>
          <p:grpSpPr>
            <a:xfrm>
              <a:off x="354737" y="306169"/>
              <a:ext cx="1647318" cy="1647318"/>
              <a:chOff x="614619" y="544949"/>
              <a:chExt cx="940978" cy="940978"/>
            </a:xfrm>
          </p:grpSpPr>
          <p:pic>
            <p:nvPicPr>
              <p:cNvPr id="18" name="그래픽 17" descr="포스트잇">
                <a:extLst>
                  <a:ext uri="{FF2B5EF4-FFF2-40B4-BE49-F238E27FC236}">
                    <a16:creationId xmlns:a16="http://schemas.microsoft.com/office/drawing/2014/main" id="{7E5F9326-B218-4F80-AD8E-C2BE4601B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672013" y="612333"/>
                <a:ext cx="781074" cy="781074"/>
              </a:xfrm>
              <a:prstGeom prst="rect">
                <a:avLst/>
              </a:prstGeom>
            </p:spPr>
          </p:pic>
          <p:sp>
            <p:nvSpPr>
              <p:cNvPr id="19" name="원형: 비어 있음 18">
                <a:extLst>
                  <a:ext uri="{FF2B5EF4-FFF2-40B4-BE49-F238E27FC236}">
                    <a16:creationId xmlns:a16="http://schemas.microsoft.com/office/drawing/2014/main" id="{AAFE3C5B-D716-40FA-9D8B-D2A870BF94A0}"/>
                  </a:ext>
                </a:extLst>
              </p:cNvPr>
              <p:cNvSpPr/>
              <p:nvPr/>
            </p:nvSpPr>
            <p:spPr>
              <a:xfrm>
                <a:off x="614619" y="544949"/>
                <a:ext cx="940978" cy="940978"/>
              </a:xfrm>
              <a:prstGeom prst="donut">
                <a:avLst>
                  <a:gd name="adj" fmla="val 384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D53862-F91F-4217-B35D-4052D855F276}"/>
                </a:ext>
              </a:extLst>
            </p:cNvPr>
            <p:cNvSpPr txBox="1"/>
            <p:nvPr/>
          </p:nvSpPr>
          <p:spPr>
            <a:xfrm>
              <a:off x="224230" y="2071452"/>
              <a:ext cx="1829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Message Signal &gt;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FC0340-D9A0-4977-AF12-58DEBD25BF65}"/>
              </a:ext>
            </a:extLst>
          </p:cNvPr>
          <p:cNvGrpSpPr/>
          <p:nvPr/>
        </p:nvGrpSpPr>
        <p:grpSpPr>
          <a:xfrm>
            <a:off x="1021965" y="2477155"/>
            <a:ext cx="2094536" cy="1903690"/>
            <a:chOff x="173387" y="2392470"/>
            <a:chExt cx="2273932" cy="2066740"/>
          </a:xfrm>
        </p:grpSpPr>
        <p:pic>
          <p:nvPicPr>
            <p:cNvPr id="26" name="그림 25" descr="어두운, 보는, 전면, 산이(가) 표시된 사진&#10;&#10;자동 생성된 설명">
              <a:extLst>
                <a:ext uri="{FF2B5EF4-FFF2-40B4-BE49-F238E27FC236}">
                  <a16:creationId xmlns:a16="http://schemas.microsoft.com/office/drawing/2014/main" id="{677EE21E-69F3-4877-AC57-35426C99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87" y="2635334"/>
              <a:ext cx="2273932" cy="1118017"/>
            </a:xfrm>
            <a:prstGeom prst="rect">
              <a:avLst/>
            </a:prstGeom>
          </p:spPr>
        </p:pic>
        <p:sp>
          <p:nvSpPr>
            <p:cNvPr id="28" name="원형: 비어 있음 27">
              <a:extLst>
                <a:ext uri="{FF2B5EF4-FFF2-40B4-BE49-F238E27FC236}">
                  <a16:creationId xmlns:a16="http://schemas.microsoft.com/office/drawing/2014/main" id="{A0305C94-C4D5-4BE7-B3D2-A36C85ED73FB}"/>
                </a:ext>
              </a:extLst>
            </p:cNvPr>
            <p:cNvSpPr/>
            <p:nvPr/>
          </p:nvSpPr>
          <p:spPr>
            <a:xfrm>
              <a:off x="500605" y="2392470"/>
              <a:ext cx="1647762" cy="1647762"/>
            </a:xfrm>
            <a:prstGeom prst="donut">
              <a:avLst>
                <a:gd name="adj" fmla="val 3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8224A1-4598-4564-8400-4EC8F045D2F4}"/>
                </a:ext>
              </a:extLst>
            </p:cNvPr>
            <p:cNvSpPr txBox="1"/>
            <p:nvPr/>
          </p:nvSpPr>
          <p:spPr>
            <a:xfrm>
              <a:off x="570407" y="4151433"/>
              <a:ext cx="1654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Carrier Signal &gt;</a:t>
              </a:r>
              <a:endParaRPr lang="ko-KR" altLang="en-US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8C975-8C85-4020-853E-8BB3DC678874}"/>
              </a:ext>
            </a:extLst>
          </p:cNvPr>
          <p:cNvSpPr txBox="1"/>
          <p:nvPr/>
        </p:nvSpPr>
        <p:spPr>
          <a:xfrm>
            <a:off x="175240" y="3131275"/>
            <a:ext cx="105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&lt; FM 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8BDBEA-8814-4F9A-B328-20D27C5219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t="82853" b="-73"/>
          <a:stretch/>
        </p:blipFill>
        <p:spPr>
          <a:xfrm>
            <a:off x="3637910" y="4801938"/>
            <a:ext cx="7254116" cy="143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2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14E690-39F2-4B48-9729-37DDCA358E1B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22" name="그림 21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6F7C1254-7D8D-490B-9AE7-69511FA21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3" name="그래픽 22" descr="근육질의 팔">
              <a:extLst>
                <a:ext uri="{FF2B5EF4-FFF2-40B4-BE49-F238E27FC236}">
                  <a16:creationId xmlns:a16="http://schemas.microsoft.com/office/drawing/2014/main" id="{6D348F87-AAD4-4EED-8EE1-80E95EB1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4" name="그래픽 23" descr="근육질의 팔">
              <a:extLst>
                <a:ext uri="{FF2B5EF4-FFF2-40B4-BE49-F238E27FC236}">
                  <a16:creationId xmlns:a16="http://schemas.microsoft.com/office/drawing/2014/main" id="{97131DB1-02B5-4EDE-BB96-47065C909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5" name="그래픽 24" descr="왕관">
              <a:extLst>
                <a:ext uri="{FF2B5EF4-FFF2-40B4-BE49-F238E27FC236}">
                  <a16:creationId xmlns:a16="http://schemas.microsoft.com/office/drawing/2014/main" id="{145626A6-0D69-485F-8949-315EAE00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B92FE9-8F7F-4162-9AE9-3D40E486C17E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27" name="그림 26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7BCBDFFC-6D5E-4B85-9551-85872C855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8" name="그래픽 27" descr="근육질의 팔">
              <a:extLst>
                <a:ext uri="{FF2B5EF4-FFF2-40B4-BE49-F238E27FC236}">
                  <a16:creationId xmlns:a16="http://schemas.microsoft.com/office/drawing/2014/main" id="{79A3328F-D988-4452-8D7D-FE24E234F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9" name="그래픽 28" descr="근육질의 팔">
              <a:extLst>
                <a:ext uri="{FF2B5EF4-FFF2-40B4-BE49-F238E27FC236}">
                  <a16:creationId xmlns:a16="http://schemas.microsoft.com/office/drawing/2014/main" id="{58061F72-153D-4EC0-8D09-663412D0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30" name="그래픽 29" descr="왕관">
              <a:extLst>
                <a:ext uri="{FF2B5EF4-FFF2-40B4-BE49-F238E27FC236}">
                  <a16:creationId xmlns:a16="http://schemas.microsoft.com/office/drawing/2014/main" id="{137C946C-F703-4EAA-B8F0-3E63BC16B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8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9063275-BA16-4FCA-AB1A-7087304B2E8F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95" name="그림 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8DBD684-E73E-4BB6-9FB8-5F59887DA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96" name="그래픽 95" descr="근육질의 팔">
              <a:extLst>
                <a:ext uri="{FF2B5EF4-FFF2-40B4-BE49-F238E27FC236}">
                  <a16:creationId xmlns:a16="http://schemas.microsoft.com/office/drawing/2014/main" id="{7E22051C-D16F-4F78-B903-7331C2E5F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97" name="그래픽 96" descr="근육질의 팔">
              <a:extLst>
                <a:ext uri="{FF2B5EF4-FFF2-40B4-BE49-F238E27FC236}">
                  <a16:creationId xmlns:a16="http://schemas.microsoft.com/office/drawing/2014/main" id="{7EE6E7DF-E6A6-47E5-B09D-B589961C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98" name="그래픽 97" descr="왕관">
              <a:extLst>
                <a:ext uri="{FF2B5EF4-FFF2-40B4-BE49-F238E27FC236}">
                  <a16:creationId xmlns:a16="http://schemas.microsoft.com/office/drawing/2014/main" id="{E2FE93D8-7D20-4781-8863-ADEFB584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D5861B4-951D-4D60-AB58-6BF1A7D4523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05" name="그림 10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E5D4B2C-A065-4076-A372-60BDC02F8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06" name="그래픽 105" descr="근육질의 팔">
              <a:extLst>
                <a:ext uri="{FF2B5EF4-FFF2-40B4-BE49-F238E27FC236}">
                  <a16:creationId xmlns:a16="http://schemas.microsoft.com/office/drawing/2014/main" id="{4E26697B-106A-41C3-ACB5-0FF9760E1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07" name="그래픽 106" descr="근육질의 팔">
              <a:extLst>
                <a:ext uri="{FF2B5EF4-FFF2-40B4-BE49-F238E27FC236}">
                  <a16:creationId xmlns:a16="http://schemas.microsoft.com/office/drawing/2014/main" id="{CD91A864-9B4F-4905-A977-37F330E5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08" name="그래픽 107" descr="왕관">
              <a:extLst>
                <a:ext uri="{FF2B5EF4-FFF2-40B4-BE49-F238E27FC236}">
                  <a16:creationId xmlns:a16="http://schemas.microsoft.com/office/drawing/2014/main" id="{6D00A76C-2B04-4361-955C-4F40C32A0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9944934-2F8C-45D6-9240-11F9C8C86F07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0" name="그림 10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095DFE8-0B70-47EA-A3B3-D26D76D0D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1" name="그래픽 110" descr="근육질의 팔">
              <a:extLst>
                <a:ext uri="{FF2B5EF4-FFF2-40B4-BE49-F238E27FC236}">
                  <a16:creationId xmlns:a16="http://schemas.microsoft.com/office/drawing/2014/main" id="{E595A546-AE0A-49B3-A0AC-67D1A006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2" name="그래픽 111" descr="근육질의 팔">
              <a:extLst>
                <a:ext uri="{FF2B5EF4-FFF2-40B4-BE49-F238E27FC236}">
                  <a16:creationId xmlns:a16="http://schemas.microsoft.com/office/drawing/2014/main" id="{E9ADB7FE-7F1C-4A13-B3E5-80C4D808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3" name="그래픽 112" descr="왕관">
              <a:extLst>
                <a:ext uri="{FF2B5EF4-FFF2-40B4-BE49-F238E27FC236}">
                  <a16:creationId xmlns:a16="http://schemas.microsoft.com/office/drawing/2014/main" id="{7F451526-4E7E-4FE8-83F7-2DBB3ADA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1B359CA-9EB0-4350-AFD7-7ABB2BB45E7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5" name="그림 1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138879F-B039-4FE8-A0BE-74320175C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6" name="그래픽 115" descr="근육질의 팔">
              <a:extLst>
                <a:ext uri="{FF2B5EF4-FFF2-40B4-BE49-F238E27FC236}">
                  <a16:creationId xmlns:a16="http://schemas.microsoft.com/office/drawing/2014/main" id="{843D05DE-33F0-4A06-863B-FC68AA87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7" name="그래픽 116" descr="근육질의 팔">
              <a:extLst>
                <a:ext uri="{FF2B5EF4-FFF2-40B4-BE49-F238E27FC236}">
                  <a16:creationId xmlns:a16="http://schemas.microsoft.com/office/drawing/2014/main" id="{1852CF8C-233A-4BE3-8FE4-C5250647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8" name="그래픽 117" descr="왕관">
              <a:extLst>
                <a:ext uri="{FF2B5EF4-FFF2-40B4-BE49-F238E27FC236}">
                  <a16:creationId xmlns:a16="http://schemas.microsoft.com/office/drawing/2014/main" id="{4C8357FA-D6CE-4CF5-8D8B-0CC030CAA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D87F57E-C556-47A6-9C57-E5D8799963A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0" name="그림 1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DBC57A7-A0AE-4EF4-82FC-E814A3ADB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1" name="그래픽 120" descr="근육질의 팔">
              <a:extLst>
                <a:ext uri="{FF2B5EF4-FFF2-40B4-BE49-F238E27FC236}">
                  <a16:creationId xmlns:a16="http://schemas.microsoft.com/office/drawing/2014/main" id="{E1E161A8-0900-44BC-B2BB-86E8409C1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2" name="그래픽 121" descr="근육질의 팔">
              <a:extLst>
                <a:ext uri="{FF2B5EF4-FFF2-40B4-BE49-F238E27FC236}">
                  <a16:creationId xmlns:a16="http://schemas.microsoft.com/office/drawing/2014/main" id="{66F360D8-EBA0-45ED-86CC-9415E2FF8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3" name="그래픽 122" descr="왕관">
              <a:extLst>
                <a:ext uri="{FF2B5EF4-FFF2-40B4-BE49-F238E27FC236}">
                  <a16:creationId xmlns:a16="http://schemas.microsoft.com/office/drawing/2014/main" id="{EE675890-1D32-4743-899C-86B7E8C46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39A9B3-6B28-4B92-A35C-21C05A34ED9C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5" name="그림 1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3AF8A99-6126-424A-A9BB-25C4D3FA3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6" name="그래픽 125" descr="근육질의 팔">
              <a:extLst>
                <a:ext uri="{FF2B5EF4-FFF2-40B4-BE49-F238E27FC236}">
                  <a16:creationId xmlns:a16="http://schemas.microsoft.com/office/drawing/2014/main" id="{277DF7AB-140F-44CA-ADF9-E7B6C111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7" name="그래픽 126" descr="근육질의 팔">
              <a:extLst>
                <a:ext uri="{FF2B5EF4-FFF2-40B4-BE49-F238E27FC236}">
                  <a16:creationId xmlns:a16="http://schemas.microsoft.com/office/drawing/2014/main" id="{5FBD9F41-04D7-4932-8E93-F778E6A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8" name="그래픽 127" descr="왕관">
              <a:extLst>
                <a:ext uri="{FF2B5EF4-FFF2-40B4-BE49-F238E27FC236}">
                  <a16:creationId xmlns:a16="http://schemas.microsoft.com/office/drawing/2014/main" id="{60002FFF-A66F-4FB4-9BF0-1AC2334DC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5F3D7DB-D2F7-4285-A4FF-B9857BC9AD1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30" name="그림 12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3BD253D-04FF-48D1-89D5-434454069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1" name="그래픽 130" descr="근육질의 팔">
              <a:extLst>
                <a:ext uri="{FF2B5EF4-FFF2-40B4-BE49-F238E27FC236}">
                  <a16:creationId xmlns:a16="http://schemas.microsoft.com/office/drawing/2014/main" id="{37B1A31D-C27F-4F69-A312-D2FCB1A96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2" name="그래픽 131" descr="근육질의 팔">
              <a:extLst>
                <a:ext uri="{FF2B5EF4-FFF2-40B4-BE49-F238E27FC236}">
                  <a16:creationId xmlns:a16="http://schemas.microsoft.com/office/drawing/2014/main" id="{B7498DCE-2CE3-4B02-BD99-66E6954E6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3" name="그래픽 132" descr="왕관">
              <a:extLst>
                <a:ext uri="{FF2B5EF4-FFF2-40B4-BE49-F238E27FC236}">
                  <a16:creationId xmlns:a16="http://schemas.microsoft.com/office/drawing/2014/main" id="{DFB6CCEC-BAB7-48A8-99DC-EACF8871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6332C85-6519-44DD-BC7E-CED50260880B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35" name="그림 13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6BD46F3-D0D6-48B9-B5E7-EC769215D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6" name="그래픽 135" descr="근육질의 팔">
              <a:extLst>
                <a:ext uri="{FF2B5EF4-FFF2-40B4-BE49-F238E27FC236}">
                  <a16:creationId xmlns:a16="http://schemas.microsoft.com/office/drawing/2014/main" id="{84DA70D8-47DE-47AA-90FC-33A34992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7" name="그래픽 136" descr="근육질의 팔">
              <a:extLst>
                <a:ext uri="{FF2B5EF4-FFF2-40B4-BE49-F238E27FC236}">
                  <a16:creationId xmlns:a16="http://schemas.microsoft.com/office/drawing/2014/main" id="{1A45DA52-60BA-4ECA-9CC8-E51A2596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8" name="그래픽 137" descr="왕관">
              <a:extLst>
                <a:ext uri="{FF2B5EF4-FFF2-40B4-BE49-F238E27FC236}">
                  <a16:creationId xmlns:a16="http://schemas.microsoft.com/office/drawing/2014/main" id="{05649EED-02F7-432C-9F30-5DB4F75E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3BCE085-91FD-44BE-87B7-5A480811C95F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40" name="그림 13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ADD9E93-2305-4601-8DFE-047D60328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1" name="그래픽 140" descr="근육질의 팔">
              <a:extLst>
                <a:ext uri="{FF2B5EF4-FFF2-40B4-BE49-F238E27FC236}">
                  <a16:creationId xmlns:a16="http://schemas.microsoft.com/office/drawing/2014/main" id="{9FAF7C9D-CFDA-46B8-ABAB-5A77C037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2" name="그래픽 141" descr="근육질의 팔">
              <a:extLst>
                <a:ext uri="{FF2B5EF4-FFF2-40B4-BE49-F238E27FC236}">
                  <a16:creationId xmlns:a16="http://schemas.microsoft.com/office/drawing/2014/main" id="{59A528B4-BDBF-44E0-A5B9-1527F0F2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3" name="그래픽 142" descr="왕관">
              <a:extLst>
                <a:ext uri="{FF2B5EF4-FFF2-40B4-BE49-F238E27FC236}">
                  <a16:creationId xmlns:a16="http://schemas.microsoft.com/office/drawing/2014/main" id="{36D75848-46EE-4141-BEFB-344813AF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7B70CDC-E527-4C8C-883D-42E7ECAF66AB}"/>
              </a:ext>
            </a:extLst>
          </p:cNvPr>
          <p:cNvGrpSpPr/>
          <p:nvPr/>
        </p:nvGrpSpPr>
        <p:grpSpPr>
          <a:xfrm flipH="1">
            <a:off x="11040966" y="5235733"/>
            <a:ext cx="777359" cy="572372"/>
            <a:chOff x="7446587" y="1358514"/>
            <a:chExt cx="4487876" cy="3304436"/>
          </a:xfrm>
        </p:grpSpPr>
        <p:pic>
          <p:nvPicPr>
            <p:cNvPr id="145" name="그림 14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378573C-1B3C-46B8-8A7C-D2AC72DAF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6" name="그래픽 145" descr="근육질의 팔">
              <a:extLst>
                <a:ext uri="{FF2B5EF4-FFF2-40B4-BE49-F238E27FC236}">
                  <a16:creationId xmlns:a16="http://schemas.microsoft.com/office/drawing/2014/main" id="{C148824B-E5CB-4109-8C92-BBF453A6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7" name="그래픽 146" descr="근육질의 팔">
              <a:extLst>
                <a:ext uri="{FF2B5EF4-FFF2-40B4-BE49-F238E27FC236}">
                  <a16:creationId xmlns:a16="http://schemas.microsoft.com/office/drawing/2014/main" id="{59BA8104-D856-4491-9B84-F7F0CC7C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8" name="그래픽 147" descr="왕관">
              <a:extLst>
                <a:ext uri="{FF2B5EF4-FFF2-40B4-BE49-F238E27FC236}">
                  <a16:creationId xmlns:a16="http://schemas.microsoft.com/office/drawing/2014/main" id="{D25C1956-A33A-46A8-B81E-B3F89F9A6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FA63FBE-D3DE-4A6E-888E-AFA4471D47AA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0" name="그림 14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3F25277-E384-4D34-A8A8-467A46FF4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1" name="그래픽 150" descr="근육질의 팔">
              <a:extLst>
                <a:ext uri="{FF2B5EF4-FFF2-40B4-BE49-F238E27FC236}">
                  <a16:creationId xmlns:a16="http://schemas.microsoft.com/office/drawing/2014/main" id="{8AC9BD06-96DA-4146-8410-BD19A1BA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2" name="그래픽 151" descr="근육질의 팔">
              <a:extLst>
                <a:ext uri="{FF2B5EF4-FFF2-40B4-BE49-F238E27FC236}">
                  <a16:creationId xmlns:a16="http://schemas.microsoft.com/office/drawing/2014/main" id="{FDAB6E1E-C174-4360-873B-13E7E6A0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3" name="그래픽 152" descr="왕관">
              <a:extLst>
                <a:ext uri="{FF2B5EF4-FFF2-40B4-BE49-F238E27FC236}">
                  <a16:creationId xmlns:a16="http://schemas.microsoft.com/office/drawing/2014/main" id="{D619E238-672D-49E0-9815-00631A85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E45538B-A96B-40CB-AFDF-E769494C709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5" name="그림 15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DF7DFE33-D8EA-43F4-B9F1-117965358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6" name="그래픽 155" descr="근육질의 팔">
              <a:extLst>
                <a:ext uri="{FF2B5EF4-FFF2-40B4-BE49-F238E27FC236}">
                  <a16:creationId xmlns:a16="http://schemas.microsoft.com/office/drawing/2014/main" id="{2DCDCCE5-65F9-4B22-A772-8A823949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7" name="그래픽 156" descr="근육질의 팔">
              <a:extLst>
                <a:ext uri="{FF2B5EF4-FFF2-40B4-BE49-F238E27FC236}">
                  <a16:creationId xmlns:a16="http://schemas.microsoft.com/office/drawing/2014/main" id="{171F0B4C-AC63-41C1-9849-F4961163C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8" name="그래픽 157" descr="왕관">
              <a:extLst>
                <a:ext uri="{FF2B5EF4-FFF2-40B4-BE49-F238E27FC236}">
                  <a16:creationId xmlns:a16="http://schemas.microsoft.com/office/drawing/2014/main" id="{85416E02-50E9-4B62-984B-1E67450E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BB5319D-E6AB-4A94-A523-47590EF8C2F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0" name="그림 15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BB9FABDA-D6BE-47CA-92C1-4AFC4597E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1" name="그래픽 160" descr="근육질의 팔">
              <a:extLst>
                <a:ext uri="{FF2B5EF4-FFF2-40B4-BE49-F238E27FC236}">
                  <a16:creationId xmlns:a16="http://schemas.microsoft.com/office/drawing/2014/main" id="{FCD3A59A-C452-4B24-9228-309F62B3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2" name="그래픽 161" descr="근육질의 팔">
              <a:extLst>
                <a:ext uri="{FF2B5EF4-FFF2-40B4-BE49-F238E27FC236}">
                  <a16:creationId xmlns:a16="http://schemas.microsoft.com/office/drawing/2014/main" id="{B63DED2A-6FDE-4B77-B717-7A6F4E54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3" name="그래픽 162" descr="왕관">
              <a:extLst>
                <a:ext uri="{FF2B5EF4-FFF2-40B4-BE49-F238E27FC236}">
                  <a16:creationId xmlns:a16="http://schemas.microsoft.com/office/drawing/2014/main" id="{B08D3130-1904-4991-9569-778CD2EB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9A2BC2E-63F0-45B6-B30E-75A544EFEC7C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5" name="그림 16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5F71B12-1DE0-43FD-BDD4-CEC43FA44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6" name="그래픽 165" descr="근육질의 팔">
              <a:extLst>
                <a:ext uri="{FF2B5EF4-FFF2-40B4-BE49-F238E27FC236}">
                  <a16:creationId xmlns:a16="http://schemas.microsoft.com/office/drawing/2014/main" id="{42DD4D52-4880-4C44-84F7-8CAF74C98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7" name="그래픽 166" descr="근육질의 팔">
              <a:extLst>
                <a:ext uri="{FF2B5EF4-FFF2-40B4-BE49-F238E27FC236}">
                  <a16:creationId xmlns:a16="http://schemas.microsoft.com/office/drawing/2014/main" id="{0F91CC2D-1F45-43CF-83C9-FAE1C2AC7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8" name="그래픽 167" descr="왕관">
              <a:extLst>
                <a:ext uri="{FF2B5EF4-FFF2-40B4-BE49-F238E27FC236}">
                  <a16:creationId xmlns:a16="http://schemas.microsoft.com/office/drawing/2014/main" id="{3F7BE360-678A-4940-9025-B67C96A5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F1EA5F4-241D-4041-9EEB-DECBF819AA52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0" name="그림 16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C70D7AD5-F1D2-464A-8E84-8E1E4041C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1" name="그래픽 170" descr="근육질의 팔">
              <a:extLst>
                <a:ext uri="{FF2B5EF4-FFF2-40B4-BE49-F238E27FC236}">
                  <a16:creationId xmlns:a16="http://schemas.microsoft.com/office/drawing/2014/main" id="{42272FED-B323-4BAC-9966-B37E586B2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2" name="그래픽 171" descr="근육질의 팔">
              <a:extLst>
                <a:ext uri="{FF2B5EF4-FFF2-40B4-BE49-F238E27FC236}">
                  <a16:creationId xmlns:a16="http://schemas.microsoft.com/office/drawing/2014/main" id="{89675B4F-83A7-4538-8A85-064DFC4E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3" name="그래픽 172" descr="왕관">
              <a:extLst>
                <a:ext uri="{FF2B5EF4-FFF2-40B4-BE49-F238E27FC236}">
                  <a16:creationId xmlns:a16="http://schemas.microsoft.com/office/drawing/2014/main" id="{950B210C-E7DE-4AD3-93C9-705424937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08DD6D9-BC70-4625-A5B0-C63A1AB619D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5" name="그림 17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17A27EB8-462B-4852-A7E0-B581357F8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6" name="그래픽 175" descr="근육질의 팔">
              <a:extLst>
                <a:ext uri="{FF2B5EF4-FFF2-40B4-BE49-F238E27FC236}">
                  <a16:creationId xmlns:a16="http://schemas.microsoft.com/office/drawing/2014/main" id="{FC05E727-3862-4202-AB90-5EA70674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7" name="그래픽 176" descr="근육질의 팔">
              <a:extLst>
                <a:ext uri="{FF2B5EF4-FFF2-40B4-BE49-F238E27FC236}">
                  <a16:creationId xmlns:a16="http://schemas.microsoft.com/office/drawing/2014/main" id="{276C13C3-C282-4D35-A0CB-DAE672C8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8" name="그래픽 177" descr="왕관">
              <a:extLst>
                <a:ext uri="{FF2B5EF4-FFF2-40B4-BE49-F238E27FC236}">
                  <a16:creationId xmlns:a16="http://schemas.microsoft.com/office/drawing/2014/main" id="{D3E1D97D-56F0-4999-8E02-353ABA7A1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C3095D45-88FB-43DC-94C2-DC528A84EE4D}"/>
              </a:ext>
            </a:extLst>
          </p:cNvPr>
          <p:cNvGrpSpPr/>
          <p:nvPr/>
        </p:nvGrpSpPr>
        <p:grpSpPr>
          <a:xfrm flipH="1">
            <a:off x="11040966" y="5239423"/>
            <a:ext cx="777359" cy="572372"/>
            <a:chOff x="7446587" y="1358514"/>
            <a:chExt cx="4487876" cy="3304436"/>
          </a:xfrm>
        </p:grpSpPr>
        <p:pic>
          <p:nvPicPr>
            <p:cNvPr id="180" name="그림 17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390D4522-6E56-41DF-8890-69B0C716E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1" name="그래픽 180" descr="근육질의 팔">
              <a:extLst>
                <a:ext uri="{FF2B5EF4-FFF2-40B4-BE49-F238E27FC236}">
                  <a16:creationId xmlns:a16="http://schemas.microsoft.com/office/drawing/2014/main" id="{0CF763B9-867B-469B-93AC-22EC81ED6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2" name="그래픽 181" descr="근육질의 팔">
              <a:extLst>
                <a:ext uri="{FF2B5EF4-FFF2-40B4-BE49-F238E27FC236}">
                  <a16:creationId xmlns:a16="http://schemas.microsoft.com/office/drawing/2014/main" id="{1D4123B0-A67F-48E3-AF4E-E23C690C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3" name="그래픽 182" descr="왕관">
              <a:extLst>
                <a:ext uri="{FF2B5EF4-FFF2-40B4-BE49-F238E27FC236}">
                  <a16:creationId xmlns:a16="http://schemas.microsoft.com/office/drawing/2014/main" id="{2DE10AE5-9C9C-4BAA-907A-4B01CB5E7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741479-2E0C-4D15-88F0-E82FEE8DE500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85" name="그림 18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964B783-0F6A-4328-8F74-2DA3B453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6" name="그래픽 185" descr="근육질의 팔">
              <a:extLst>
                <a:ext uri="{FF2B5EF4-FFF2-40B4-BE49-F238E27FC236}">
                  <a16:creationId xmlns:a16="http://schemas.microsoft.com/office/drawing/2014/main" id="{634EEFC0-C733-4A80-A0C9-F25F66675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7" name="그래픽 186" descr="근육질의 팔">
              <a:extLst>
                <a:ext uri="{FF2B5EF4-FFF2-40B4-BE49-F238E27FC236}">
                  <a16:creationId xmlns:a16="http://schemas.microsoft.com/office/drawing/2014/main" id="{0421EDB0-C246-4DBF-B223-F8BEA6D4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8" name="그래픽 187" descr="왕관">
              <a:extLst>
                <a:ext uri="{FF2B5EF4-FFF2-40B4-BE49-F238E27FC236}">
                  <a16:creationId xmlns:a16="http://schemas.microsoft.com/office/drawing/2014/main" id="{188106D1-149E-404C-91B5-F96B7373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997D55C-3E61-453B-8FE1-10D1F3D433F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90" name="그림 18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9E2014F-0A96-4B15-9A21-23EDF0E94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1" name="그래픽 190" descr="근육질의 팔">
              <a:extLst>
                <a:ext uri="{FF2B5EF4-FFF2-40B4-BE49-F238E27FC236}">
                  <a16:creationId xmlns:a16="http://schemas.microsoft.com/office/drawing/2014/main" id="{CFF135D8-B38E-49C7-AA82-50B72189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2" name="그래픽 191" descr="근육질의 팔">
              <a:extLst>
                <a:ext uri="{FF2B5EF4-FFF2-40B4-BE49-F238E27FC236}">
                  <a16:creationId xmlns:a16="http://schemas.microsoft.com/office/drawing/2014/main" id="{0043C03E-2BBE-4504-B314-1EB3F62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3" name="그래픽 192" descr="왕관">
              <a:extLst>
                <a:ext uri="{FF2B5EF4-FFF2-40B4-BE49-F238E27FC236}">
                  <a16:creationId xmlns:a16="http://schemas.microsoft.com/office/drawing/2014/main" id="{6EC1BD96-117A-4058-BE30-F6D2B504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5C94319-125E-4330-9E24-933FE817060D}"/>
              </a:ext>
            </a:extLst>
          </p:cNvPr>
          <p:cNvGrpSpPr/>
          <p:nvPr/>
        </p:nvGrpSpPr>
        <p:grpSpPr>
          <a:xfrm>
            <a:off x="411778" y="2279286"/>
            <a:ext cx="777359" cy="572372"/>
            <a:chOff x="7446587" y="1358514"/>
            <a:chExt cx="4487876" cy="3304436"/>
          </a:xfrm>
        </p:grpSpPr>
        <p:pic>
          <p:nvPicPr>
            <p:cNvPr id="195" name="그림 1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F28FB28-502C-4131-915B-DBF6726AB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6" name="그래픽 195" descr="근육질의 팔">
              <a:extLst>
                <a:ext uri="{FF2B5EF4-FFF2-40B4-BE49-F238E27FC236}">
                  <a16:creationId xmlns:a16="http://schemas.microsoft.com/office/drawing/2014/main" id="{1C9898EE-877A-4518-869F-E924BAA6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7" name="그래픽 196" descr="근육질의 팔">
              <a:extLst>
                <a:ext uri="{FF2B5EF4-FFF2-40B4-BE49-F238E27FC236}">
                  <a16:creationId xmlns:a16="http://schemas.microsoft.com/office/drawing/2014/main" id="{664FBB04-D514-4318-A451-336E44578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8" name="그래픽 197" descr="왕관">
              <a:extLst>
                <a:ext uri="{FF2B5EF4-FFF2-40B4-BE49-F238E27FC236}">
                  <a16:creationId xmlns:a16="http://schemas.microsoft.com/office/drawing/2014/main" id="{3AD4F78C-A7B8-4EEE-8A3D-EA601EA3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DD1E36F1-A64B-4E0D-8D26-9B434376F805}"/>
              </a:ext>
            </a:extLst>
          </p:cNvPr>
          <p:cNvGrpSpPr/>
          <p:nvPr/>
        </p:nvGrpSpPr>
        <p:grpSpPr>
          <a:xfrm>
            <a:off x="411778" y="2284539"/>
            <a:ext cx="777359" cy="572372"/>
            <a:chOff x="7446587" y="1358514"/>
            <a:chExt cx="4487876" cy="3304436"/>
          </a:xfrm>
        </p:grpSpPr>
        <p:pic>
          <p:nvPicPr>
            <p:cNvPr id="215" name="그림 2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23D4804-85A3-4E2E-8B1F-243BE0278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16" name="그래픽 215" descr="근육질의 팔">
              <a:extLst>
                <a:ext uri="{FF2B5EF4-FFF2-40B4-BE49-F238E27FC236}">
                  <a16:creationId xmlns:a16="http://schemas.microsoft.com/office/drawing/2014/main" id="{2FBAEFD2-D6C6-458D-91FD-F29C5627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17" name="그래픽 216" descr="근육질의 팔">
              <a:extLst>
                <a:ext uri="{FF2B5EF4-FFF2-40B4-BE49-F238E27FC236}">
                  <a16:creationId xmlns:a16="http://schemas.microsoft.com/office/drawing/2014/main" id="{CEE2A759-4778-47D0-8463-724C35210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18" name="그래픽 217" descr="왕관">
              <a:extLst>
                <a:ext uri="{FF2B5EF4-FFF2-40B4-BE49-F238E27FC236}">
                  <a16:creationId xmlns:a16="http://schemas.microsoft.com/office/drawing/2014/main" id="{22A0699A-B379-4D44-86EF-EDEE518E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6E32071D-E806-4FF3-81C7-76E7E098788B}"/>
              </a:ext>
            </a:extLst>
          </p:cNvPr>
          <p:cNvGrpSpPr/>
          <p:nvPr/>
        </p:nvGrpSpPr>
        <p:grpSpPr>
          <a:xfrm>
            <a:off x="411778" y="2273857"/>
            <a:ext cx="777359" cy="572372"/>
            <a:chOff x="7446587" y="1358514"/>
            <a:chExt cx="4487876" cy="3304436"/>
          </a:xfrm>
        </p:grpSpPr>
        <p:pic>
          <p:nvPicPr>
            <p:cNvPr id="220" name="그림 2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0C619CB-8D19-45C0-9010-636E162F0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1" name="그래픽 220" descr="근육질의 팔">
              <a:extLst>
                <a:ext uri="{FF2B5EF4-FFF2-40B4-BE49-F238E27FC236}">
                  <a16:creationId xmlns:a16="http://schemas.microsoft.com/office/drawing/2014/main" id="{F15D370C-903E-4D8B-8DBD-AC9987C7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2" name="그래픽 221" descr="근육질의 팔">
              <a:extLst>
                <a:ext uri="{FF2B5EF4-FFF2-40B4-BE49-F238E27FC236}">
                  <a16:creationId xmlns:a16="http://schemas.microsoft.com/office/drawing/2014/main" id="{1EF5B8C1-60E8-4111-95AF-1D36EA3A0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3" name="그래픽 222" descr="왕관">
              <a:extLst>
                <a:ext uri="{FF2B5EF4-FFF2-40B4-BE49-F238E27FC236}">
                  <a16:creationId xmlns:a16="http://schemas.microsoft.com/office/drawing/2014/main" id="{D43B03D3-2041-4DC5-ACC0-0C81AABC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3881E17F-4178-4286-B582-1B7FBF8BE9FA}"/>
              </a:ext>
            </a:extLst>
          </p:cNvPr>
          <p:cNvGrpSpPr/>
          <p:nvPr/>
        </p:nvGrpSpPr>
        <p:grpSpPr>
          <a:xfrm>
            <a:off x="411778" y="2285325"/>
            <a:ext cx="777359" cy="572372"/>
            <a:chOff x="7446587" y="1358514"/>
            <a:chExt cx="4487876" cy="3304436"/>
          </a:xfrm>
        </p:grpSpPr>
        <p:pic>
          <p:nvPicPr>
            <p:cNvPr id="225" name="그림 2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E763187-1CD8-4E11-AC8C-11FF7CD57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6" name="그래픽 225" descr="근육질의 팔">
              <a:extLst>
                <a:ext uri="{FF2B5EF4-FFF2-40B4-BE49-F238E27FC236}">
                  <a16:creationId xmlns:a16="http://schemas.microsoft.com/office/drawing/2014/main" id="{D488165C-DB30-476E-8560-802804A8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7" name="그래픽 226" descr="근육질의 팔">
              <a:extLst>
                <a:ext uri="{FF2B5EF4-FFF2-40B4-BE49-F238E27FC236}">
                  <a16:creationId xmlns:a16="http://schemas.microsoft.com/office/drawing/2014/main" id="{830EFD69-3DA1-43F9-9013-72A215A9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8" name="그래픽 227" descr="왕관">
              <a:extLst>
                <a:ext uri="{FF2B5EF4-FFF2-40B4-BE49-F238E27FC236}">
                  <a16:creationId xmlns:a16="http://schemas.microsoft.com/office/drawing/2014/main" id="{EA5BB6C3-C57C-4643-A21E-9E6BEE7E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1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5E-6 -4.07407E-6 L 0.86928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5E-6 1.48148E-6 L 0.86928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5E-6 -3.7037E-6 L 0.86928 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5E-6 -3.7037E-6 L 0.86928 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4.44444E-6 L -0.86927 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9063275-BA16-4FCA-AB1A-7087304B2E8F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95" name="그림 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8DBD684-E73E-4BB6-9FB8-5F59887DA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96" name="그래픽 95" descr="근육질의 팔">
              <a:extLst>
                <a:ext uri="{FF2B5EF4-FFF2-40B4-BE49-F238E27FC236}">
                  <a16:creationId xmlns:a16="http://schemas.microsoft.com/office/drawing/2014/main" id="{7E22051C-D16F-4F78-B903-7331C2E5F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97" name="그래픽 96" descr="근육질의 팔">
              <a:extLst>
                <a:ext uri="{FF2B5EF4-FFF2-40B4-BE49-F238E27FC236}">
                  <a16:creationId xmlns:a16="http://schemas.microsoft.com/office/drawing/2014/main" id="{7EE6E7DF-E6A6-47E5-B09D-B589961C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98" name="그래픽 97" descr="왕관">
              <a:extLst>
                <a:ext uri="{FF2B5EF4-FFF2-40B4-BE49-F238E27FC236}">
                  <a16:creationId xmlns:a16="http://schemas.microsoft.com/office/drawing/2014/main" id="{E2FE93D8-7D20-4781-8863-ADEFB584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D5861B4-951D-4D60-AB58-6BF1A7D4523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05" name="그림 10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E5D4B2C-A065-4076-A372-60BDC02F8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06" name="그래픽 105" descr="근육질의 팔">
              <a:extLst>
                <a:ext uri="{FF2B5EF4-FFF2-40B4-BE49-F238E27FC236}">
                  <a16:creationId xmlns:a16="http://schemas.microsoft.com/office/drawing/2014/main" id="{4E26697B-106A-41C3-ACB5-0FF9760E1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07" name="그래픽 106" descr="근육질의 팔">
              <a:extLst>
                <a:ext uri="{FF2B5EF4-FFF2-40B4-BE49-F238E27FC236}">
                  <a16:creationId xmlns:a16="http://schemas.microsoft.com/office/drawing/2014/main" id="{CD91A864-9B4F-4905-A977-37F330E5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08" name="그래픽 107" descr="왕관">
              <a:extLst>
                <a:ext uri="{FF2B5EF4-FFF2-40B4-BE49-F238E27FC236}">
                  <a16:creationId xmlns:a16="http://schemas.microsoft.com/office/drawing/2014/main" id="{6D00A76C-2B04-4361-955C-4F40C32A0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9944934-2F8C-45D6-9240-11F9C8C86F07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0" name="그림 10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095DFE8-0B70-47EA-A3B3-D26D76D0D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1" name="그래픽 110" descr="근육질의 팔">
              <a:extLst>
                <a:ext uri="{FF2B5EF4-FFF2-40B4-BE49-F238E27FC236}">
                  <a16:creationId xmlns:a16="http://schemas.microsoft.com/office/drawing/2014/main" id="{E595A546-AE0A-49B3-A0AC-67D1A006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2" name="그래픽 111" descr="근육질의 팔">
              <a:extLst>
                <a:ext uri="{FF2B5EF4-FFF2-40B4-BE49-F238E27FC236}">
                  <a16:creationId xmlns:a16="http://schemas.microsoft.com/office/drawing/2014/main" id="{E9ADB7FE-7F1C-4A13-B3E5-80C4D808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3" name="그래픽 112" descr="왕관">
              <a:extLst>
                <a:ext uri="{FF2B5EF4-FFF2-40B4-BE49-F238E27FC236}">
                  <a16:creationId xmlns:a16="http://schemas.microsoft.com/office/drawing/2014/main" id="{7F451526-4E7E-4FE8-83F7-2DBB3ADA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1B359CA-9EB0-4350-AFD7-7ABB2BB45E7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5" name="그림 1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138879F-B039-4FE8-A0BE-74320175C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6" name="그래픽 115" descr="근육질의 팔">
              <a:extLst>
                <a:ext uri="{FF2B5EF4-FFF2-40B4-BE49-F238E27FC236}">
                  <a16:creationId xmlns:a16="http://schemas.microsoft.com/office/drawing/2014/main" id="{843D05DE-33F0-4A06-863B-FC68AA87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7" name="그래픽 116" descr="근육질의 팔">
              <a:extLst>
                <a:ext uri="{FF2B5EF4-FFF2-40B4-BE49-F238E27FC236}">
                  <a16:creationId xmlns:a16="http://schemas.microsoft.com/office/drawing/2014/main" id="{1852CF8C-233A-4BE3-8FE4-C5250647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8" name="그래픽 117" descr="왕관">
              <a:extLst>
                <a:ext uri="{FF2B5EF4-FFF2-40B4-BE49-F238E27FC236}">
                  <a16:creationId xmlns:a16="http://schemas.microsoft.com/office/drawing/2014/main" id="{4C8357FA-D6CE-4CF5-8D8B-0CC030CAA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D87F57E-C556-47A6-9C57-E5D8799963A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0" name="그림 1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DBC57A7-A0AE-4EF4-82FC-E814A3ADB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1" name="그래픽 120" descr="근육질의 팔">
              <a:extLst>
                <a:ext uri="{FF2B5EF4-FFF2-40B4-BE49-F238E27FC236}">
                  <a16:creationId xmlns:a16="http://schemas.microsoft.com/office/drawing/2014/main" id="{E1E161A8-0900-44BC-B2BB-86E8409C1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2" name="그래픽 121" descr="근육질의 팔">
              <a:extLst>
                <a:ext uri="{FF2B5EF4-FFF2-40B4-BE49-F238E27FC236}">
                  <a16:creationId xmlns:a16="http://schemas.microsoft.com/office/drawing/2014/main" id="{66F360D8-EBA0-45ED-86CC-9415E2FF8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3" name="그래픽 122" descr="왕관">
              <a:extLst>
                <a:ext uri="{FF2B5EF4-FFF2-40B4-BE49-F238E27FC236}">
                  <a16:creationId xmlns:a16="http://schemas.microsoft.com/office/drawing/2014/main" id="{EE675890-1D32-4743-899C-86B7E8C46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39A9B3-6B28-4B92-A35C-21C05A34ED9C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5" name="그림 1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3AF8A99-6126-424A-A9BB-25C4D3FA3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6" name="그래픽 125" descr="근육질의 팔">
              <a:extLst>
                <a:ext uri="{FF2B5EF4-FFF2-40B4-BE49-F238E27FC236}">
                  <a16:creationId xmlns:a16="http://schemas.microsoft.com/office/drawing/2014/main" id="{277DF7AB-140F-44CA-ADF9-E7B6C111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7" name="그래픽 126" descr="근육질의 팔">
              <a:extLst>
                <a:ext uri="{FF2B5EF4-FFF2-40B4-BE49-F238E27FC236}">
                  <a16:creationId xmlns:a16="http://schemas.microsoft.com/office/drawing/2014/main" id="{5FBD9F41-04D7-4932-8E93-F778E6A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8" name="그래픽 127" descr="왕관">
              <a:extLst>
                <a:ext uri="{FF2B5EF4-FFF2-40B4-BE49-F238E27FC236}">
                  <a16:creationId xmlns:a16="http://schemas.microsoft.com/office/drawing/2014/main" id="{60002FFF-A66F-4FB4-9BF0-1AC2334DC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5F3D7DB-D2F7-4285-A4FF-B9857BC9AD1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30" name="그림 12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3BD253D-04FF-48D1-89D5-434454069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1" name="그래픽 130" descr="근육질의 팔">
              <a:extLst>
                <a:ext uri="{FF2B5EF4-FFF2-40B4-BE49-F238E27FC236}">
                  <a16:creationId xmlns:a16="http://schemas.microsoft.com/office/drawing/2014/main" id="{37B1A31D-C27F-4F69-A312-D2FCB1A96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2" name="그래픽 131" descr="근육질의 팔">
              <a:extLst>
                <a:ext uri="{FF2B5EF4-FFF2-40B4-BE49-F238E27FC236}">
                  <a16:creationId xmlns:a16="http://schemas.microsoft.com/office/drawing/2014/main" id="{B7498DCE-2CE3-4B02-BD99-66E6954E6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3" name="그래픽 132" descr="왕관">
              <a:extLst>
                <a:ext uri="{FF2B5EF4-FFF2-40B4-BE49-F238E27FC236}">
                  <a16:creationId xmlns:a16="http://schemas.microsoft.com/office/drawing/2014/main" id="{DFB6CCEC-BAB7-48A8-99DC-EACF8871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6332C85-6519-44DD-BC7E-CED50260880B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35" name="그림 13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6BD46F3-D0D6-48B9-B5E7-EC769215D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6" name="그래픽 135" descr="근육질의 팔">
              <a:extLst>
                <a:ext uri="{FF2B5EF4-FFF2-40B4-BE49-F238E27FC236}">
                  <a16:creationId xmlns:a16="http://schemas.microsoft.com/office/drawing/2014/main" id="{84DA70D8-47DE-47AA-90FC-33A34992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7" name="그래픽 136" descr="근육질의 팔">
              <a:extLst>
                <a:ext uri="{FF2B5EF4-FFF2-40B4-BE49-F238E27FC236}">
                  <a16:creationId xmlns:a16="http://schemas.microsoft.com/office/drawing/2014/main" id="{1A45DA52-60BA-4ECA-9CC8-E51A2596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8" name="그래픽 137" descr="왕관">
              <a:extLst>
                <a:ext uri="{FF2B5EF4-FFF2-40B4-BE49-F238E27FC236}">
                  <a16:creationId xmlns:a16="http://schemas.microsoft.com/office/drawing/2014/main" id="{05649EED-02F7-432C-9F30-5DB4F75E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3BCE085-91FD-44BE-87B7-5A480811C95F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40" name="그림 13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ADD9E93-2305-4601-8DFE-047D60328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1" name="그래픽 140" descr="근육질의 팔">
              <a:extLst>
                <a:ext uri="{FF2B5EF4-FFF2-40B4-BE49-F238E27FC236}">
                  <a16:creationId xmlns:a16="http://schemas.microsoft.com/office/drawing/2014/main" id="{9FAF7C9D-CFDA-46B8-ABAB-5A77C037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2" name="그래픽 141" descr="근육질의 팔">
              <a:extLst>
                <a:ext uri="{FF2B5EF4-FFF2-40B4-BE49-F238E27FC236}">
                  <a16:creationId xmlns:a16="http://schemas.microsoft.com/office/drawing/2014/main" id="{59A528B4-BDBF-44E0-A5B9-1527F0F2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3" name="그래픽 142" descr="왕관">
              <a:extLst>
                <a:ext uri="{FF2B5EF4-FFF2-40B4-BE49-F238E27FC236}">
                  <a16:creationId xmlns:a16="http://schemas.microsoft.com/office/drawing/2014/main" id="{36D75848-46EE-4141-BEFB-344813AF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7B70CDC-E527-4C8C-883D-42E7ECAF66AB}"/>
              </a:ext>
            </a:extLst>
          </p:cNvPr>
          <p:cNvGrpSpPr/>
          <p:nvPr/>
        </p:nvGrpSpPr>
        <p:grpSpPr>
          <a:xfrm flipH="1">
            <a:off x="11040966" y="5235733"/>
            <a:ext cx="777359" cy="572372"/>
            <a:chOff x="7446587" y="1358514"/>
            <a:chExt cx="4487876" cy="3304436"/>
          </a:xfrm>
        </p:grpSpPr>
        <p:pic>
          <p:nvPicPr>
            <p:cNvPr id="145" name="그림 14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378573C-1B3C-46B8-8A7C-D2AC72DAF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6" name="그래픽 145" descr="근육질의 팔">
              <a:extLst>
                <a:ext uri="{FF2B5EF4-FFF2-40B4-BE49-F238E27FC236}">
                  <a16:creationId xmlns:a16="http://schemas.microsoft.com/office/drawing/2014/main" id="{C148824B-E5CB-4109-8C92-BBF453A6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7" name="그래픽 146" descr="근육질의 팔">
              <a:extLst>
                <a:ext uri="{FF2B5EF4-FFF2-40B4-BE49-F238E27FC236}">
                  <a16:creationId xmlns:a16="http://schemas.microsoft.com/office/drawing/2014/main" id="{59BA8104-D856-4491-9B84-F7F0CC7C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8" name="그래픽 147" descr="왕관">
              <a:extLst>
                <a:ext uri="{FF2B5EF4-FFF2-40B4-BE49-F238E27FC236}">
                  <a16:creationId xmlns:a16="http://schemas.microsoft.com/office/drawing/2014/main" id="{D25C1956-A33A-46A8-B81E-B3F89F9A6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FA63FBE-D3DE-4A6E-888E-AFA4471D47AA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0" name="그림 14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3F25277-E384-4D34-A8A8-467A46FF4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1" name="그래픽 150" descr="근육질의 팔">
              <a:extLst>
                <a:ext uri="{FF2B5EF4-FFF2-40B4-BE49-F238E27FC236}">
                  <a16:creationId xmlns:a16="http://schemas.microsoft.com/office/drawing/2014/main" id="{8AC9BD06-96DA-4146-8410-BD19A1BA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2" name="그래픽 151" descr="근육질의 팔">
              <a:extLst>
                <a:ext uri="{FF2B5EF4-FFF2-40B4-BE49-F238E27FC236}">
                  <a16:creationId xmlns:a16="http://schemas.microsoft.com/office/drawing/2014/main" id="{FDAB6E1E-C174-4360-873B-13E7E6A0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3" name="그래픽 152" descr="왕관">
              <a:extLst>
                <a:ext uri="{FF2B5EF4-FFF2-40B4-BE49-F238E27FC236}">
                  <a16:creationId xmlns:a16="http://schemas.microsoft.com/office/drawing/2014/main" id="{D619E238-672D-49E0-9815-00631A85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E45538B-A96B-40CB-AFDF-E769494C709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5" name="그림 15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DF7DFE33-D8EA-43F4-B9F1-117965358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6" name="그래픽 155" descr="근육질의 팔">
              <a:extLst>
                <a:ext uri="{FF2B5EF4-FFF2-40B4-BE49-F238E27FC236}">
                  <a16:creationId xmlns:a16="http://schemas.microsoft.com/office/drawing/2014/main" id="{2DCDCCE5-65F9-4B22-A772-8A823949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7" name="그래픽 156" descr="근육질의 팔">
              <a:extLst>
                <a:ext uri="{FF2B5EF4-FFF2-40B4-BE49-F238E27FC236}">
                  <a16:creationId xmlns:a16="http://schemas.microsoft.com/office/drawing/2014/main" id="{171F0B4C-AC63-41C1-9849-F4961163C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8" name="그래픽 157" descr="왕관">
              <a:extLst>
                <a:ext uri="{FF2B5EF4-FFF2-40B4-BE49-F238E27FC236}">
                  <a16:creationId xmlns:a16="http://schemas.microsoft.com/office/drawing/2014/main" id="{85416E02-50E9-4B62-984B-1E67450E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BB5319D-E6AB-4A94-A523-47590EF8C2F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0" name="그림 15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BB9FABDA-D6BE-47CA-92C1-4AFC4597E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1" name="그래픽 160" descr="근육질의 팔">
              <a:extLst>
                <a:ext uri="{FF2B5EF4-FFF2-40B4-BE49-F238E27FC236}">
                  <a16:creationId xmlns:a16="http://schemas.microsoft.com/office/drawing/2014/main" id="{FCD3A59A-C452-4B24-9228-309F62B3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2" name="그래픽 161" descr="근육질의 팔">
              <a:extLst>
                <a:ext uri="{FF2B5EF4-FFF2-40B4-BE49-F238E27FC236}">
                  <a16:creationId xmlns:a16="http://schemas.microsoft.com/office/drawing/2014/main" id="{B63DED2A-6FDE-4B77-B717-7A6F4E54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3" name="그래픽 162" descr="왕관">
              <a:extLst>
                <a:ext uri="{FF2B5EF4-FFF2-40B4-BE49-F238E27FC236}">
                  <a16:creationId xmlns:a16="http://schemas.microsoft.com/office/drawing/2014/main" id="{B08D3130-1904-4991-9569-778CD2EB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9A2BC2E-63F0-45B6-B30E-75A544EFEC7C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5" name="그림 16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5F71B12-1DE0-43FD-BDD4-CEC43FA44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6" name="그래픽 165" descr="근육질의 팔">
              <a:extLst>
                <a:ext uri="{FF2B5EF4-FFF2-40B4-BE49-F238E27FC236}">
                  <a16:creationId xmlns:a16="http://schemas.microsoft.com/office/drawing/2014/main" id="{42DD4D52-4880-4C44-84F7-8CAF74C98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7" name="그래픽 166" descr="근육질의 팔">
              <a:extLst>
                <a:ext uri="{FF2B5EF4-FFF2-40B4-BE49-F238E27FC236}">
                  <a16:creationId xmlns:a16="http://schemas.microsoft.com/office/drawing/2014/main" id="{0F91CC2D-1F45-43CF-83C9-FAE1C2AC7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8" name="그래픽 167" descr="왕관">
              <a:extLst>
                <a:ext uri="{FF2B5EF4-FFF2-40B4-BE49-F238E27FC236}">
                  <a16:creationId xmlns:a16="http://schemas.microsoft.com/office/drawing/2014/main" id="{3F7BE360-678A-4940-9025-B67C96A5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F1EA5F4-241D-4041-9EEB-DECBF819AA52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0" name="그림 16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C70D7AD5-F1D2-464A-8E84-8E1E4041C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1" name="그래픽 170" descr="근육질의 팔">
              <a:extLst>
                <a:ext uri="{FF2B5EF4-FFF2-40B4-BE49-F238E27FC236}">
                  <a16:creationId xmlns:a16="http://schemas.microsoft.com/office/drawing/2014/main" id="{42272FED-B323-4BAC-9966-B37E586B2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2" name="그래픽 171" descr="근육질의 팔">
              <a:extLst>
                <a:ext uri="{FF2B5EF4-FFF2-40B4-BE49-F238E27FC236}">
                  <a16:creationId xmlns:a16="http://schemas.microsoft.com/office/drawing/2014/main" id="{89675B4F-83A7-4538-8A85-064DFC4E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3" name="그래픽 172" descr="왕관">
              <a:extLst>
                <a:ext uri="{FF2B5EF4-FFF2-40B4-BE49-F238E27FC236}">
                  <a16:creationId xmlns:a16="http://schemas.microsoft.com/office/drawing/2014/main" id="{950B210C-E7DE-4AD3-93C9-705424937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08DD6D9-BC70-4625-A5B0-C63A1AB619D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5" name="그림 17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17A27EB8-462B-4852-A7E0-B581357F8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6" name="그래픽 175" descr="근육질의 팔">
              <a:extLst>
                <a:ext uri="{FF2B5EF4-FFF2-40B4-BE49-F238E27FC236}">
                  <a16:creationId xmlns:a16="http://schemas.microsoft.com/office/drawing/2014/main" id="{FC05E727-3862-4202-AB90-5EA70674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7" name="그래픽 176" descr="근육질의 팔">
              <a:extLst>
                <a:ext uri="{FF2B5EF4-FFF2-40B4-BE49-F238E27FC236}">
                  <a16:creationId xmlns:a16="http://schemas.microsoft.com/office/drawing/2014/main" id="{276C13C3-C282-4D35-A0CB-DAE672C8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8" name="그래픽 177" descr="왕관">
              <a:extLst>
                <a:ext uri="{FF2B5EF4-FFF2-40B4-BE49-F238E27FC236}">
                  <a16:creationId xmlns:a16="http://schemas.microsoft.com/office/drawing/2014/main" id="{D3E1D97D-56F0-4999-8E02-353ABA7A1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C3095D45-88FB-43DC-94C2-DC528A84EE4D}"/>
              </a:ext>
            </a:extLst>
          </p:cNvPr>
          <p:cNvGrpSpPr/>
          <p:nvPr/>
        </p:nvGrpSpPr>
        <p:grpSpPr>
          <a:xfrm flipH="1">
            <a:off x="11040966" y="5239423"/>
            <a:ext cx="777359" cy="572372"/>
            <a:chOff x="7446587" y="1358514"/>
            <a:chExt cx="4487876" cy="3304436"/>
          </a:xfrm>
        </p:grpSpPr>
        <p:pic>
          <p:nvPicPr>
            <p:cNvPr id="180" name="그림 17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390D4522-6E56-41DF-8890-69B0C716E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1" name="그래픽 180" descr="근육질의 팔">
              <a:extLst>
                <a:ext uri="{FF2B5EF4-FFF2-40B4-BE49-F238E27FC236}">
                  <a16:creationId xmlns:a16="http://schemas.microsoft.com/office/drawing/2014/main" id="{0CF763B9-867B-469B-93AC-22EC81ED6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2" name="그래픽 181" descr="근육질의 팔">
              <a:extLst>
                <a:ext uri="{FF2B5EF4-FFF2-40B4-BE49-F238E27FC236}">
                  <a16:creationId xmlns:a16="http://schemas.microsoft.com/office/drawing/2014/main" id="{1D4123B0-A67F-48E3-AF4E-E23C690C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3" name="그래픽 182" descr="왕관">
              <a:extLst>
                <a:ext uri="{FF2B5EF4-FFF2-40B4-BE49-F238E27FC236}">
                  <a16:creationId xmlns:a16="http://schemas.microsoft.com/office/drawing/2014/main" id="{2DE10AE5-9C9C-4BAA-907A-4B01CB5E7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741479-2E0C-4D15-88F0-E82FEE8DE500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85" name="그림 18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964B783-0F6A-4328-8F74-2DA3B453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6" name="그래픽 185" descr="근육질의 팔">
              <a:extLst>
                <a:ext uri="{FF2B5EF4-FFF2-40B4-BE49-F238E27FC236}">
                  <a16:creationId xmlns:a16="http://schemas.microsoft.com/office/drawing/2014/main" id="{634EEFC0-C733-4A80-A0C9-F25F66675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7" name="그래픽 186" descr="근육질의 팔">
              <a:extLst>
                <a:ext uri="{FF2B5EF4-FFF2-40B4-BE49-F238E27FC236}">
                  <a16:creationId xmlns:a16="http://schemas.microsoft.com/office/drawing/2014/main" id="{0421EDB0-C246-4DBF-B223-F8BEA6D4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8" name="그래픽 187" descr="왕관">
              <a:extLst>
                <a:ext uri="{FF2B5EF4-FFF2-40B4-BE49-F238E27FC236}">
                  <a16:creationId xmlns:a16="http://schemas.microsoft.com/office/drawing/2014/main" id="{188106D1-149E-404C-91B5-F96B7373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997D55C-3E61-453B-8FE1-10D1F3D433F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90" name="그림 18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9E2014F-0A96-4B15-9A21-23EDF0E94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1" name="그래픽 190" descr="근육질의 팔">
              <a:extLst>
                <a:ext uri="{FF2B5EF4-FFF2-40B4-BE49-F238E27FC236}">
                  <a16:creationId xmlns:a16="http://schemas.microsoft.com/office/drawing/2014/main" id="{CFF135D8-B38E-49C7-AA82-50B72189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2" name="그래픽 191" descr="근육질의 팔">
              <a:extLst>
                <a:ext uri="{FF2B5EF4-FFF2-40B4-BE49-F238E27FC236}">
                  <a16:creationId xmlns:a16="http://schemas.microsoft.com/office/drawing/2014/main" id="{0043C03E-2BBE-4504-B314-1EB3F62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3" name="그래픽 192" descr="왕관">
              <a:extLst>
                <a:ext uri="{FF2B5EF4-FFF2-40B4-BE49-F238E27FC236}">
                  <a16:creationId xmlns:a16="http://schemas.microsoft.com/office/drawing/2014/main" id="{6EC1BD96-117A-4058-BE30-F6D2B504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5C94319-125E-4330-9E24-933FE817060D}"/>
              </a:ext>
            </a:extLst>
          </p:cNvPr>
          <p:cNvGrpSpPr/>
          <p:nvPr/>
        </p:nvGrpSpPr>
        <p:grpSpPr>
          <a:xfrm>
            <a:off x="411778" y="2279286"/>
            <a:ext cx="777359" cy="572372"/>
            <a:chOff x="7446587" y="1358514"/>
            <a:chExt cx="4487876" cy="3304436"/>
          </a:xfrm>
        </p:grpSpPr>
        <p:pic>
          <p:nvPicPr>
            <p:cNvPr id="195" name="그림 1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F28FB28-502C-4131-915B-DBF6726AB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6" name="그래픽 195" descr="근육질의 팔">
              <a:extLst>
                <a:ext uri="{FF2B5EF4-FFF2-40B4-BE49-F238E27FC236}">
                  <a16:creationId xmlns:a16="http://schemas.microsoft.com/office/drawing/2014/main" id="{1C9898EE-877A-4518-869F-E924BAA6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7" name="그래픽 196" descr="근육질의 팔">
              <a:extLst>
                <a:ext uri="{FF2B5EF4-FFF2-40B4-BE49-F238E27FC236}">
                  <a16:creationId xmlns:a16="http://schemas.microsoft.com/office/drawing/2014/main" id="{664FBB04-D514-4318-A451-336E44578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8" name="그래픽 197" descr="왕관">
              <a:extLst>
                <a:ext uri="{FF2B5EF4-FFF2-40B4-BE49-F238E27FC236}">
                  <a16:creationId xmlns:a16="http://schemas.microsoft.com/office/drawing/2014/main" id="{3AD4F78C-A7B8-4EEE-8A3D-EA601EA3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DD1E36F1-A64B-4E0D-8D26-9B434376F805}"/>
              </a:ext>
            </a:extLst>
          </p:cNvPr>
          <p:cNvGrpSpPr/>
          <p:nvPr/>
        </p:nvGrpSpPr>
        <p:grpSpPr>
          <a:xfrm>
            <a:off x="411778" y="2284539"/>
            <a:ext cx="777359" cy="572372"/>
            <a:chOff x="7446587" y="1358514"/>
            <a:chExt cx="4487876" cy="3304436"/>
          </a:xfrm>
        </p:grpSpPr>
        <p:pic>
          <p:nvPicPr>
            <p:cNvPr id="215" name="그림 2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23D4804-85A3-4E2E-8B1F-243BE0278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16" name="그래픽 215" descr="근육질의 팔">
              <a:extLst>
                <a:ext uri="{FF2B5EF4-FFF2-40B4-BE49-F238E27FC236}">
                  <a16:creationId xmlns:a16="http://schemas.microsoft.com/office/drawing/2014/main" id="{2FBAEFD2-D6C6-458D-91FD-F29C5627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17" name="그래픽 216" descr="근육질의 팔">
              <a:extLst>
                <a:ext uri="{FF2B5EF4-FFF2-40B4-BE49-F238E27FC236}">
                  <a16:creationId xmlns:a16="http://schemas.microsoft.com/office/drawing/2014/main" id="{CEE2A759-4778-47D0-8463-724C35210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18" name="그래픽 217" descr="왕관">
              <a:extLst>
                <a:ext uri="{FF2B5EF4-FFF2-40B4-BE49-F238E27FC236}">
                  <a16:creationId xmlns:a16="http://schemas.microsoft.com/office/drawing/2014/main" id="{22A0699A-B379-4D44-86EF-EDEE518E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6E32071D-E806-4FF3-81C7-76E7E098788B}"/>
              </a:ext>
            </a:extLst>
          </p:cNvPr>
          <p:cNvGrpSpPr/>
          <p:nvPr/>
        </p:nvGrpSpPr>
        <p:grpSpPr>
          <a:xfrm>
            <a:off x="411778" y="2273857"/>
            <a:ext cx="777359" cy="572372"/>
            <a:chOff x="7446587" y="1358514"/>
            <a:chExt cx="4487876" cy="3304436"/>
          </a:xfrm>
        </p:grpSpPr>
        <p:pic>
          <p:nvPicPr>
            <p:cNvPr id="220" name="그림 2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0C619CB-8D19-45C0-9010-636E162F0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1" name="그래픽 220" descr="근육질의 팔">
              <a:extLst>
                <a:ext uri="{FF2B5EF4-FFF2-40B4-BE49-F238E27FC236}">
                  <a16:creationId xmlns:a16="http://schemas.microsoft.com/office/drawing/2014/main" id="{F15D370C-903E-4D8B-8DBD-AC9987C7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2" name="그래픽 221" descr="근육질의 팔">
              <a:extLst>
                <a:ext uri="{FF2B5EF4-FFF2-40B4-BE49-F238E27FC236}">
                  <a16:creationId xmlns:a16="http://schemas.microsoft.com/office/drawing/2014/main" id="{1EF5B8C1-60E8-4111-95AF-1D36EA3A0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3" name="그래픽 222" descr="왕관">
              <a:extLst>
                <a:ext uri="{FF2B5EF4-FFF2-40B4-BE49-F238E27FC236}">
                  <a16:creationId xmlns:a16="http://schemas.microsoft.com/office/drawing/2014/main" id="{D43B03D3-2041-4DC5-ACC0-0C81AABC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3881E17F-4178-4286-B582-1B7FBF8BE9FA}"/>
              </a:ext>
            </a:extLst>
          </p:cNvPr>
          <p:cNvGrpSpPr/>
          <p:nvPr/>
        </p:nvGrpSpPr>
        <p:grpSpPr>
          <a:xfrm>
            <a:off x="411778" y="2285325"/>
            <a:ext cx="777359" cy="572372"/>
            <a:chOff x="7446587" y="1358514"/>
            <a:chExt cx="4487876" cy="3304436"/>
          </a:xfrm>
        </p:grpSpPr>
        <p:pic>
          <p:nvPicPr>
            <p:cNvPr id="225" name="그림 2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E763187-1CD8-4E11-AC8C-11FF7CD57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6" name="그래픽 225" descr="근육질의 팔">
              <a:extLst>
                <a:ext uri="{FF2B5EF4-FFF2-40B4-BE49-F238E27FC236}">
                  <a16:creationId xmlns:a16="http://schemas.microsoft.com/office/drawing/2014/main" id="{D488165C-DB30-476E-8560-802804A8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7" name="그래픽 226" descr="근육질의 팔">
              <a:extLst>
                <a:ext uri="{FF2B5EF4-FFF2-40B4-BE49-F238E27FC236}">
                  <a16:creationId xmlns:a16="http://schemas.microsoft.com/office/drawing/2014/main" id="{830EFD69-3DA1-43F9-9013-72A215A9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8" name="그래픽 227" descr="왕관">
              <a:extLst>
                <a:ext uri="{FF2B5EF4-FFF2-40B4-BE49-F238E27FC236}">
                  <a16:creationId xmlns:a16="http://schemas.microsoft.com/office/drawing/2014/main" id="{EA5BB6C3-C57C-4643-A21E-9E6BEE7E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E9A449-F3E5-4AFD-BA82-1493F86C12E1}"/>
              </a:ext>
            </a:extLst>
          </p:cNvPr>
          <p:cNvSpPr/>
          <p:nvPr/>
        </p:nvSpPr>
        <p:spPr>
          <a:xfrm>
            <a:off x="2453256" y="2040915"/>
            <a:ext cx="3642744" cy="1084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174EE-550D-4A6E-9AD8-383FB95C4D58}"/>
              </a:ext>
            </a:extLst>
          </p:cNvPr>
          <p:cNvSpPr/>
          <p:nvPr/>
        </p:nvSpPr>
        <p:spPr>
          <a:xfrm>
            <a:off x="10652233" y="2149551"/>
            <a:ext cx="1316254" cy="3789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5E-6 -4.07407E-6 L 0.17592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5E-6 1.48148E-6 L 0.2431 1.481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5E-6 1.85185E-6 L 0.31407 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48191 5.55112E-17 L 0.38737 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4.44444E-6 L -0.86927 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A3F58A-05AA-4E7C-A390-A8519F81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7AFE6F7-276D-4722-A273-F2B6F8E2AA3D}"/>
              </a:ext>
            </a:extLst>
          </p:cNvPr>
          <p:cNvSpPr/>
          <p:nvPr/>
        </p:nvSpPr>
        <p:spPr>
          <a:xfrm>
            <a:off x="10652233" y="2149551"/>
            <a:ext cx="1316254" cy="3789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781311-B72A-4212-8878-997AFBBF0E0D}"/>
              </a:ext>
            </a:extLst>
          </p:cNvPr>
          <p:cNvSpPr/>
          <p:nvPr/>
        </p:nvSpPr>
        <p:spPr>
          <a:xfrm>
            <a:off x="3281362" y="2192990"/>
            <a:ext cx="5629275" cy="34766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CFCBA1-A9C2-46ED-B294-80D002922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993CD-F2FA-4FBA-A1C8-3FF27B058FE9}"/>
              </a:ext>
            </a:extLst>
          </p:cNvPr>
          <p:cNvSpPr txBox="1"/>
          <p:nvPr/>
        </p:nvSpPr>
        <p:spPr>
          <a:xfrm>
            <a:off x="3692938" y="462260"/>
            <a:ext cx="4806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&lt; Duplexing &gt;</a:t>
            </a:r>
            <a:endParaRPr lang="ko-KR" altLang="en-US" sz="5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5E4D8-1034-46FE-9AEB-44373EA148D4}"/>
              </a:ext>
            </a:extLst>
          </p:cNvPr>
          <p:cNvGrpSpPr/>
          <p:nvPr/>
        </p:nvGrpSpPr>
        <p:grpSpPr>
          <a:xfrm>
            <a:off x="3419473" y="2781299"/>
            <a:ext cx="2142764" cy="2261805"/>
            <a:chOff x="4190637" y="2543175"/>
            <a:chExt cx="1371601" cy="1447800"/>
          </a:xfrm>
        </p:grpSpPr>
        <p:pic>
          <p:nvPicPr>
            <p:cNvPr id="8" name="그래픽 7" descr="위성 안테나">
              <a:extLst>
                <a:ext uri="{FF2B5EF4-FFF2-40B4-BE49-F238E27FC236}">
                  <a16:creationId xmlns:a16="http://schemas.microsoft.com/office/drawing/2014/main" id="{EEF04A0A-D75B-4A0D-BEAD-EDCBBEEB6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647838" y="3076575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WiFi">
              <a:extLst>
                <a:ext uri="{FF2B5EF4-FFF2-40B4-BE49-F238E27FC236}">
                  <a16:creationId xmlns:a16="http://schemas.microsoft.com/office/drawing/2014/main" id="{802AA7A0-664B-4CD1-BB02-FB51F8297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4190637" y="254317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E1C04F-ED50-403B-9670-8313D042EB25}"/>
              </a:ext>
            </a:extLst>
          </p:cNvPr>
          <p:cNvGrpSpPr/>
          <p:nvPr/>
        </p:nvGrpSpPr>
        <p:grpSpPr>
          <a:xfrm>
            <a:off x="6629765" y="2781299"/>
            <a:ext cx="2142761" cy="2261805"/>
            <a:chOff x="6629764" y="2543175"/>
            <a:chExt cx="1371599" cy="1447800"/>
          </a:xfrm>
        </p:grpSpPr>
        <p:pic>
          <p:nvPicPr>
            <p:cNvPr id="10" name="그래픽 9" descr="위성 안테나">
              <a:extLst>
                <a:ext uri="{FF2B5EF4-FFF2-40B4-BE49-F238E27FC236}">
                  <a16:creationId xmlns:a16="http://schemas.microsoft.com/office/drawing/2014/main" id="{81A42567-E1BD-431B-895A-D21DE6198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9764" y="3076575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WiFi">
              <a:extLst>
                <a:ext uri="{FF2B5EF4-FFF2-40B4-BE49-F238E27FC236}">
                  <a16:creationId xmlns:a16="http://schemas.microsoft.com/office/drawing/2014/main" id="{4EDF68F9-9CD1-4882-A1A2-285EADE13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 flipH="1">
              <a:off x="7086963" y="2543175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AC4C5-601C-4840-B79F-148DA6A1ABA6}"/>
              </a:ext>
            </a:extLst>
          </p:cNvPr>
          <p:cNvSpPr/>
          <p:nvPr/>
        </p:nvSpPr>
        <p:spPr>
          <a:xfrm>
            <a:off x="3692938" y="1954865"/>
            <a:ext cx="476250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70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4E6878-3708-4741-BB7E-74D30A08109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324FB1E-2B0F-4CFD-8B61-BBC4A6D5C45F}"/>
                </a:ext>
              </a:extLst>
            </p:cNvPr>
            <p:cNvSpPr/>
            <p:nvPr/>
          </p:nvSpPr>
          <p:spPr>
            <a:xfrm>
              <a:off x="10652233" y="2149551"/>
              <a:ext cx="1316254" cy="3789236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3D71141-59D7-4622-A226-D4D794B567F0}"/>
              </a:ext>
            </a:extLst>
          </p:cNvPr>
          <p:cNvSpPr/>
          <p:nvPr/>
        </p:nvSpPr>
        <p:spPr>
          <a:xfrm>
            <a:off x="10652233" y="2149551"/>
            <a:ext cx="1316254" cy="3789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4433883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6110296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41" name="그래픽 40" descr="포스트잇">
            <a:extLst>
              <a:ext uri="{FF2B5EF4-FFF2-40B4-BE49-F238E27FC236}">
                <a16:creationId xmlns:a16="http://schemas.microsoft.com/office/drawing/2014/main" id="{EECE1524-7C20-48EE-A57B-53C82BEF1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77992" y="2122781"/>
            <a:ext cx="759600" cy="7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1481E-6 L 0.13659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1EB369-1245-4EC4-B801-E5A3037B8A3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4831331C-C6BB-4A4B-8601-3C660016E7A1}"/>
                </a:ext>
              </a:extLst>
            </p:cNvPr>
            <p:cNvSpPr/>
            <p:nvPr/>
          </p:nvSpPr>
          <p:spPr>
            <a:xfrm>
              <a:off x="2453256" y="2040915"/>
              <a:ext cx="3642744" cy="108424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59FB9DB-E607-4DA0-A6C7-E81E59178177}"/>
              </a:ext>
            </a:extLst>
          </p:cNvPr>
          <p:cNvSpPr/>
          <p:nvPr/>
        </p:nvSpPr>
        <p:spPr>
          <a:xfrm>
            <a:off x="2453256" y="2040915"/>
            <a:ext cx="3642744" cy="1084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0DCE2-3D88-4A91-80CB-15706F9A7FA9}"/>
              </a:ext>
            </a:extLst>
          </p:cNvPr>
          <p:cNvSpPr txBox="1"/>
          <p:nvPr/>
        </p:nvSpPr>
        <p:spPr>
          <a:xfrm>
            <a:off x="3334667" y="462260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&lt; Multiplexing &gt;</a:t>
            </a:r>
            <a:endParaRPr lang="ko-KR" altLang="en-US" sz="54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51CA0E-1928-41E5-87E3-41ADB5E56C66}"/>
              </a:ext>
            </a:extLst>
          </p:cNvPr>
          <p:cNvSpPr txBox="1"/>
          <p:nvPr/>
        </p:nvSpPr>
        <p:spPr>
          <a:xfrm>
            <a:off x="1572542" y="3198465"/>
            <a:ext cx="214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F D M</a:t>
            </a:r>
            <a:endParaRPr lang="ko-KR" altLang="en-US" sz="5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AD0DDD-7902-450A-8B32-04CD135CA705}"/>
              </a:ext>
            </a:extLst>
          </p:cNvPr>
          <p:cNvSpPr txBox="1"/>
          <p:nvPr/>
        </p:nvSpPr>
        <p:spPr>
          <a:xfrm>
            <a:off x="8445465" y="3198465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T D 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21673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375B44B5-671E-4CB4-B43E-04F8AC18846D}"/>
              </a:ext>
            </a:extLst>
          </p:cNvPr>
          <p:cNvSpPr/>
          <p:nvPr/>
        </p:nvSpPr>
        <p:spPr>
          <a:xfrm rot="16200000">
            <a:off x="1508038" y="3456264"/>
            <a:ext cx="1208015" cy="1208015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26A4ED26-EFF9-445F-AFDB-10D9623BA237}"/>
              </a:ext>
            </a:extLst>
          </p:cNvPr>
          <p:cNvSpPr/>
          <p:nvPr/>
        </p:nvSpPr>
        <p:spPr>
          <a:xfrm rot="16200000">
            <a:off x="3500015" y="3456264"/>
            <a:ext cx="1208015" cy="1208015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7D39DD8A-CF47-4625-9324-1A555509EFCD}"/>
              </a:ext>
            </a:extLst>
          </p:cNvPr>
          <p:cNvSpPr/>
          <p:nvPr/>
        </p:nvSpPr>
        <p:spPr>
          <a:xfrm rot="16200000">
            <a:off x="5491992" y="3456264"/>
            <a:ext cx="1208015" cy="1208015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7DB848F5-0115-400A-A67A-A5CAD80E8DDF}"/>
              </a:ext>
            </a:extLst>
          </p:cNvPr>
          <p:cNvSpPr/>
          <p:nvPr/>
        </p:nvSpPr>
        <p:spPr>
          <a:xfrm rot="16200000">
            <a:off x="7483969" y="3456264"/>
            <a:ext cx="1208015" cy="1208015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지연 12">
            <a:extLst>
              <a:ext uri="{FF2B5EF4-FFF2-40B4-BE49-F238E27FC236}">
                <a16:creationId xmlns:a16="http://schemas.microsoft.com/office/drawing/2014/main" id="{6D48F397-FEC8-4F62-9EC4-768A86A9D317}"/>
              </a:ext>
            </a:extLst>
          </p:cNvPr>
          <p:cNvSpPr/>
          <p:nvPr/>
        </p:nvSpPr>
        <p:spPr>
          <a:xfrm rot="16200000">
            <a:off x="9475947" y="3456264"/>
            <a:ext cx="1208015" cy="1208015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51CA0E-1928-41E5-87E3-41ADB5E56C66}"/>
              </a:ext>
            </a:extLst>
          </p:cNvPr>
          <p:cNvSpPr txBox="1"/>
          <p:nvPr/>
        </p:nvSpPr>
        <p:spPr>
          <a:xfrm>
            <a:off x="2283514" y="346208"/>
            <a:ext cx="7624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F</a:t>
            </a:r>
            <a:r>
              <a:rPr lang="en-US" altLang="ko-KR" sz="4000" dirty="0"/>
              <a:t>requency </a:t>
            </a:r>
            <a:r>
              <a:rPr lang="en-US" altLang="ko-KR" sz="4000" dirty="0">
                <a:solidFill>
                  <a:srgbClr val="FF0000"/>
                </a:solidFill>
              </a:rPr>
              <a:t>D</a:t>
            </a:r>
            <a:r>
              <a:rPr lang="en-US" altLang="ko-KR" sz="4000" dirty="0"/>
              <a:t>ivision </a:t>
            </a:r>
            <a:r>
              <a:rPr lang="en-US" altLang="ko-KR" sz="4000" dirty="0">
                <a:solidFill>
                  <a:srgbClr val="FF0000"/>
                </a:solidFill>
              </a:rPr>
              <a:t>M</a:t>
            </a:r>
            <a:r>
              <a:rPr lang="en-US" altLang="ko-KR" sz="4000" dirty="0"/>
              <a:t>ultiplexing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D29EB5-1221-4A65-AAA6-F4A31788DCAB}"/>
              </a:ext>
            </a:extLst>
          </p:cNvPr>
          <p:cNvCxnSpPr/>
          <p:nvPr/>
        </p:nvCxnSpPr>
        <p:spPr>
          <a:xfrm>
            <a:off x="880844" y="4664279"/>
            <a:ext cx="1041073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09700B-742B-4EE6-9BB2-668B719BE097}"/>
              </a:ext>
            </a:extLst>
          </p:cNvPr>
          <p:cNvCxnSpPr/>
          <p:nvPr/>
        </p:nvCxnSpPr>
        <p:spPr>
          <a:xfrm>
            <a:off x="2716054" y="4345497"/>
            <a:ext cx="783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B2D102-1DC3-445B-A46C-46647A56D095}"/>
              </a:ext>
            </a:extLst>
          </p:cNvPr>
          <p:cNvCxnSpPr>
            <a:cxnSpLocks/>
          </p:cNvCxnSpPr>
          <p:nvPr/>
        </p:nvCxnSpPr>
        <p:spPr>
          <a:xfrm>
            <a:off x="1508038" y="4875403"/>
            <a:ext cx="12080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3A12CA-EC00-44B4-912E-86BACE7F5624}"/>
              </a:ext>
            </a:extLst>
          </p:cNvPr>
          <p:cNvSpPr txBox="1"/>
          <p:nvPr/>
        </p:nvSpPr>
        <p:spPr>
          <a:xfrm>
            <a:off x="1371597" y="4886696"/>
            <a:ext cx="30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37D2E-AE37-4194-B0D0-9B50CEB0B417}"/>
              </a:ext>
            </a:extLst>
          </p:cNvPr>
          <p:cNvSpPr txBox="1"/>
          <p:nvPr/>
        </p:nvSpPr>
        <p:spPr>
          <a:xfrm>
            <a:off x="1799089" y="4875402"/>
            <a:ext cx="6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EE7BA-D21A-407E-9B85-DED1B7E33CF2}"/>
              </a:ext>
            </a:extLst>
          </p:cNvPr>
          <p:cNvSpPr txBox="1"/>
          <p:nvPr/>
        </p:nvSpPr>
        <p:spPr>
          <a:xfrm>
            <a:off x="2892395" y="3950891"/>
            <a:ext cx="6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0289-295E-4C88-AFC5-96FA3EC313EA}"/>
              </a:ext>
            </a:extLst>
          </p:cNvPr>
          <p:cNvSpPr txBox="1"/>
          <p:nvPr/>
        </p:nvSpPr>
        <p:spPr>
          <a:xfrm>
            <a:off x="5881405" y="4594308"/>
            <a:ext cx="1435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. . .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4752D7-6B7D-4455-BCA8-77DE5B7CB911}"/>
              </a:ext>
            </a:extLst>
          </p:cNvPr>
          <p:cNvSpPr txBox="1"/>
          <p:nvPr/>
        </p:nvSpPr>
        <p:spPr>
          <a:xfrm>
            <a:off x="10371005" y="4798394"/>
            <a:ext cx="6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540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66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51CA0E-1928-41E5-87E3-41ADB5E56C66}"/>
              </a:ext>
            </a:extLst>
          </p:cNvPr>
          <p:cNvSpPr txBox="1"/>
          <p:nvPr/>
        </p:nvSpPr>
        <p:spPr>
          <a:xfrm>
            <a:off x="2283514" y="346208"/>
            <a:ext cx="7624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F</a:t>
            </a:r>
            <a:r>
              <a:rPr lang="en-US" altLang="ko-KR" sz="4000" dirty="0"/>
              <a:t>requency </a:t>
            </a:r>
            <a:r>
              <a:rPr lang="en-US" altLang="ko-KR" sz="4000" dirty="0">
                <a:solidFill>
                  <a:srgbClr val="FF0000"/>
                </a:solidFill>
              </a:rPr>
              <a:t>D</a:t>
            </a:r>
            <a:r>
              <a:rPr lang="en-US" altLang="ko-KR" sz="4000" dirty="0"/>
              <a:t>ivision </a:t>
            </a:r>
            <a:r>
              <a:rPr lang="en-US" altLang="ko-KR" sz="4000" dirty="0">
                <a:solidFill>
                  <a:srgbClr val="FF0000"/>
                </a:solidFill>
              </a:rPr>
              <a:t>M</a:t>
            </a:r>
            <a:r>
              <a:rPr lang="en-US" altLang="ko-KR" sz="4000" dirty="0"/>
              <a:t>ultiplexing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E848A9-3FCB-4D42-B7A2-7A5CE0F5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69" y="1996492"/>
            <a:ext cx="9377461" cy="34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1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51CA0E-1928-41E5-87E3-41ADB5E56C66}"/>
              </a:ext>
            </a:extLst>
          </p:cNvPr>
          <p:cNvSpPr txBox="1"/>
          <p:nvPr/>
        </p:nvSpPr>
        <p:spPr>
          <a:xfrm>
            <a:off x="2841743" y="346208"/>
            <a:ext cx="6508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T</a:t>
            </a:r>
            <a:r>
              <a:rPr lang="en-US" altLang="ko-KR" sz="4000" dirty="0"/>
              <a:t>ime </a:t>
            </a:r>
            <a:r>
              <a:rPr lang="en-US" altLang="ko-KR" sz="4000" dirty="0">
                <a:solidFill>
                  <a:srgbClr val="FF0000"/>
                </a:solidFill>
              </a:rPr>
              <a:t>D</a:t>
            </a:r>
            <a:r>
              <a:rPr lang="en-US" altLang="ko-KR" sz="4000" dirty="0"/>
              <a:t>ivision </a:t>
            </a:r>
            <a:r>
              <a:rPr lang="en-US" altLang="ko-KR" sz="4000" dirty="0">
                <a:solidFill>
                  <a:srgbClr val="FF0000"/>
                </a:solidFill>
              </a:rPr>
              <a:t>M</a:t>
            </a:r>
            <a:r>
              <a:rPr lang="en-US" altLang="ko-KR" sz="4000" dirty="0"/>
              <a:t>ultiplexing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3C6329-7BFA-4CDB-898C-857ED6EB7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9"/>
          <a:stretch/>
        </p:blipFill>
        <p:spPr>
          <a:xfrm>
            <a:off x="1671125" y="2197784"/>
            <a:ext cx="8849750" cy="32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78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F82CA4-1844-4B94-98D2-ABD99303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11" y="386286"/>
            <a:ext cx="6555777" cy="59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9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F516C-FBD2-44E4-B382-8AE90A3BBCB3}"/>
              </a:ext>
            </a:extLst>
          </p:cNvPr>
          <p:cNvSpPr txBox="1"/>
          <p:nvPr/>
        </p:nvSpPr>
        <p:spPr>
          <a:xfrm>
            <a:off x="5126022" y="2875002"/>
            <a:ext cx="19399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Forte" panose="03060902040502070203" pitchFamily="66" charset="0"/>
              </a:rPr>
              <a:t>Q</a:t>
            </a:r>
            <a:r>
              <a:rPr lang="en-US" altLang="ko-KR" sz="4000" dirty="0">
                <a:latin typeface="Forte" panose="03060902040502070203" pitchFamily="66" charset="0"/>
              </a:rPr>
              <a:t> &amp; </a:t>
            </a:r>
            <a:r>
              <a:rPr lang="en-US" altLang="ko-KR" sz="6600" dirty="0">
                <a:latin typeface="Forte" panose="03060902040502070203" pitchFamily="66" charset="0"/>
              </a:rPr>
              <a:t>A</a:t>
            </a:r>
            <a:endParaRPr lang="ko-KR" altLang="en-US" sz="40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88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F516C-FBD2-44E4-B382-8AE90A3BBCB3}"/>
              </a:ext>
            </a:extLst>
          </p:cNvPr>
          <p:cNvSpPr txBox="1"/>
          <p:nvPr/>
        </p:nvSpPr>
        <p:spPr>
          <a:xfrm>
            <a:off x="4759865" y="2875002"/>
            <a:ext cx="26722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Forte" panose="03060902040502070203" pitchFamily="66" charset="0"/>
              </a:rPr>
              <a:t>Thanks</a:t>
            </a:r>
            <a:endParaRPr lang="ko-KR" altLang="en-US" sz="40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3609973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6934206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11" name="그래픽 10" descr="포스트잇">
            <a:extLst>
              <a:ext uri="{FF2B5EF4-FFF2-40B4-BE49-F238E27FC236}">
                <a16:creationId xmlns:a16="http://schemas.microsoft.com/office/drawing/2014/main" id="{4872E0B9-1659-44B2-86B2-253D13C18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33112" y="2122781"/>
            <a:ext cx="759600" cy="759600"/>
          </a:xfrm>
          <a:prstGeom prst="rect">
            <a:avLst/>
          </a:prstGeom>
        </p:spPr>
      </p:pic>
      <p:pic>
        <p:nvPicPr>
          <p:cNvPr id="12" name="그래픽 11" descr="포스트잇">
            <a:extLst>
              <a:ext uri="{FF2B5EF4-FFF2-40B4-BE49-F238E27FC236}">
                <a16:creationId xmlns:a16="http://schemas.microsoft.com/office/drawing/2014/main" id="{2F82752D-2F88-46F5-A5A7-F8C93FBFB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33112" y="2122780"/>
            <a:ext cx="759600" cy="759600"/>
          </a:xfrm>
          <a:prstGeom prst="rect">
            <a:avLst/>
          </a:prstGeom>
        </p:spPr>
      </p:pic>
      <p:pic>
        <p:nvPicPr>
          <p:cNvPr id="4" name="그림 3" descr="기저귀, 사진, 옷, 꽃이(가) 표시된 사진&#10;&#10;자동 생성된 설명">
            <a:extLst>
              <a:ext uri="{FF2B5EF4-FFF2-40B4-BE49-F238E27FC236}">
                <a16:creationId xmlns:a16="http://schemas.microsoft.com/office/drawing/2014/main" id="{AB0B3D54-BC39-4B0D-8DF5-1AA4BB8910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2" r="49999"/>
          <a:stretch/>
        </p:blipFill>
        <p:spPr>
          <a:xfrm>
            <a:off x="4174151" y="2487146"/>
            <a:ext cx="404584" cy="3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9596 -4.81481E-6 C 0.13893 -4.81481E-6 0.19192 0.06852 0.19192 0.12431 L 0.19192 0.2488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27618 0.0025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4" name="그림 3" descr="기저귀, 사진, 옷, 꽃이(가) 표시된 사진&#10;&#10;자동 생성된 설명">
            <a:extLst>
              <a:ext uri="{FF2B5EF4-FFF2-40B4-BE49-F238E27FC236}">
                <a16:creationId xmlns:a16="http://schemas.microsoft.com/office/drawing/2014/main" id="{AB0B3D54-BC39-4B0D-8DF5-1AA4BB891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2" r="49999"/>
          <a:stretch/>
        </p:blipFill>
        <p:spPr>
          <a:xfrm>
            <a:off x="621618" y="2487146"/>
            <a:ext cx="404584" cy="386600"/>
          </a:xfrm>
          <a:prstGeom prst="rect">
            <a:avLst/>
          </a:prstGeom>
        </p:spPr>
      </p:pic>
      <p:pic>
        <p:nvPicPr>
          <p:cNvPr id="5" name="그래픽 4" descr="물음표">
            <a:extLst>
              <a:ext uri="{FF2B5EF4-FFF2-40B4-BE49-F238E27FC236}">
                <a16:creationId xmlns:a16="http://schemas.microsoft.com/office/drawing/2014/main" id="{6BF1E6AB-7041-41B4-A863-D34B19032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503" y="2047876"/>
            <a:ext cx="914400" cy="914400"/>
          </a:xfrm>
          <a:prstGeom prst="rect">
            <a:avLst/>
          </a:prstGeom>
        </p:spPr>
      </p:pic>
      <p:pic>
        <p:nvPicPr>
          <p:cNvPr id="7" name="그래픽 6" descr="느낌표">
            <a:extLst>
              <a:ext uri="{FF2B5EF4-FFF2-40B4-BE49-F238E27FC236}">
                <a16:creationId xmlns:a16="http://schemas.microsoft.com/office/drawing/2014/main" id="{52D21FD1-4D6A-4641-B31C-B2E5775721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046" y="2138365"/>
            <a:ext cx="833442" cy="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21614 -7.40741E-7 C 0.31302 -7.40741E-7 0.43242 0.06898 0.43242 0.125 L 0.43242 0.25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두운, 보는, 전면, 산이(가) 표시된 사진&#10;&#10;자동 생성된 설명">
            <a:extLst>
              <a:ext uri="{FF2B5EF4-FFF2-40B4-BE49-F238E27FC236}">
                <a16:creationId xmlns:a16="http://schemas.microsoft.com/office/drawing/2014/main" id="{AC469B06-68F1-4A80-B580-58B9E7BA5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12" y="2715193"/>
            <a:ext cx="3647540" cy="1793374"/>
          </a:xfrm>
          <a:prstGeom prst="rect">
            <a:avLst/>
          </a:prstGeom>
        </p:spPr>
      </p:pic>
      <p:pic>
        <p:nvPicPr>
          <p:cNvPr id="4" name="그래픽 3" descr="포스트잇">
            <a:extLst>
              <a:ext uri="{FF2B5EF4-FFF2-40B4-BE49-F238E27FC236}">
                <a16:creationId xmlns:a16="http://schemas.microsoft.com/office/drawing/2014/main" id="{8C102F72-7D38-4893-B164-A38CBEA5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7943" y="2514898"/>
            <a:ext cx="2193964" cy="2193964"/>
          </a:xfrm>
          <a:prstGeom prst="rect">
            <a:avLst/>
          </a:prstGeom>
        </p:spPr>
      </p:pic>
      <p:sp>
        <p:nvSpPr>
          <p:cNvPr id="5" name="십자형 4">
            <a:extLst>
              <a:ext uri="{FF2B5EF4-FFF2-40B4-BE49-F238E27FC236}">
                <a16:creationId xmlns:a16="http://schemas.microsoft.com/office/drawing/2014/main" id="{C82D83A8-B6FD-4278-9355-F48B728C9954}"/>
              </a:ext>
            </a:extLst>
          </p:cNvPr>
          <p:cNvSpPr/>
          <p:nvPr/>
        </p:nvSpPr>
        <p:spPr>
          <a:xfrm>
            <a:off x="2534217" y="3188368"/>
            <a:ext cx="847024" cy="847024"/>
          </a:xfrm>
          <a:prstGeom prst="plus">
            <a:avLst>
              <a:gd name="adj" fmla="val 441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12B3B0B7-19D1-463A-895E-D624E29D9FF4}"/>
              </a:ext>
            </a:extLst>
          </p:cNvPr>
          <p:cNvSpPr/>
          <p:nvPr/>
        </p:nvSpPr>
        <p:spPr>
          <a:xfrm>
            <a:off x="5625476" y="2715193"/>
            <a:ext cx="1691342" cy="1691342"/>
          </a:xfrm>
          <a:prstGeom prst="mathEqual">
            <a:avLst>
              <a:gd name="adj1" fmla="val 7062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C202BC-554C-4F35-A3C2-691C39F268FC}"/>
              </a:ext>
            </a:extLst>
          </p:cNvPr>
          <p:cNvGrpSpPr/>
          <p:nvPr/>
        </p:nvGrpSpPr>
        <p:grpSpPr>
          <a:xfrm>
            <a:off x="7446587" y="1541394"/>
            <a:ext cx="4487876" cy="3304436"/>
            <a:chOff x="7446587" y="1358514"/>
            <a:chExt cx="4487876" cy="3304436"/>
          </a:xfrm>
        </p:grpSpPr>
        <p:pic>
          <p:nvPicPr>
            <p:cNvPr id="8" name="그림 7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22CDB1BA-9960-4F45-A6D3-56EDFC881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0" name="그래픽 9" descr="근육질의 팔">
              <a:extLst>
                <a:ext uri="{FF2B5EF4-FFF2-40B4-BE49-F238E27FC236}">
                  <a16:creationId xmlns:a16="http://schemas.microsoft.com/office/drawing/2014/main" id="{A61BD43B-A4D5-4DBE-8B1F-4437B3D4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" name="그래픽 11" descr="근육질의 팔">
              <a:extLst>
                <a:ext uri="{FF2B5EF4-FFF2-40B4-BE49-F238E27FC236}">
                  <a16:creationId xmlns:a16="http://schemas.microsoft.com/office/drawing/2014/main" id="{0BF86ACB-3DC0-491B-A5A7-52DAAD495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" name="그래픽 16" descr="왕관">
              <a:extLst>
                <a:ext uri="{FF2B5EF4-FFF2-40B4-BE49-F238E27FC236}">
                  <a16:creationId xmlns:a16="http://schemas.microsoft.com/office/drawing/2014/main" id="{1F9667F4-7064-458B-9F38-1C14C6B6E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B2B91-1685-4F7F-AC84-B446A8A6C327}"/>
              </a:ext>
            </a:extLst>
          </p:cNvPr>
          <p:cNvSpPr txBox="1"/>
          <p:nvPr/>
        </p:nvSpPr>
        <p:spPr>
          <a:xfrm>
            <a:off x="3014419" y="349134"/>
            <a:ext cx="6163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 How To Make Strong Paper &gt;</a:t>
            </a:r>
            <a:endParaRPr lang="ko-KR" altLang="en-US" sz="3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19459D3-BB0F-4CD4-96AB-2B0BB5C40D53}"/>
              </a:ext>
            </a:extLst>
          </p:cNvPr>
          <p:cNvGrpSpPr/>
          <p:nvPr/>
        </p:nvGrpSpPr>
        <p:grpSpPr>
          <a:xfrm>
            <a:off x="46728" y="2325623"/>
            <a:ext cx="2643121" cy="3362892"/>
            <a:chOff x="46728" y="2325623"/>
            <a:chExt cx="2643121" cy="3362892"/>
          </a:xfrm>
        </p:grpSpPr>
        <p:sp>
          <p:nvSpPr>
            <p:cNvPr id="23" name="원형: 비어 있음 22">
              <a:extLst>
                <a:ext uri="{FF2B5EF4-FFF2-40B4-BE49-F238E27FC236}">
                  <a16:creationId xmlns:a16="http://schemas.microsoft.com/office/drawing/2014/main" id="{D4D61824-8EF8-4B80-8C96-82512BEEC294}"/>
                </a:ext>
              </a:extLst>
            </p:cNvPr>
            <p:cNvSpPr/>
            <p:nvPr/>
          </p:nvSpPr>
          <p:spPr>
            <a:xfrm>
              <a:off x="46728" y="2325623"/>
              <a:ext cx="2643121" cy="2643121"/>
            </a:xfrm>
            <a:prstGeom prst="donut">
              <a:avLst>
                <a:gd name="adj" fmla="val 384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F34B32-9F1F-4456-B1B2-E424C73ECB2A}"/>
                </a:ext>
              </a:extLst>
            </p:cNvPr>
            <p:cNvSpPr txBox="1"/>
            <p:nvPr/>
          </p:nvSpPr>
          <p:spPr>
            <a:xfrm>
              <a:off x="270026" y="5349961"/>
              <a:ext cx="2069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&lt; Message Signal &gt;</a:t>
              </a:r>
              <a:endParaRPr lang="ko-KR" altLang="en-US" sz="16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A6CC4E-3DC9-46BD-A200-B666BFAA464D}"/>
              </a:ext>
            </a:extLst>
          </p:cNvPr>
          <p:cNvGrpSpPr/>
          <p:nvPr/>
        </p:nvGrpSpPr>
        <p:grpSpPr>
          <a:xfrm>
            <a:off x="3203792" y="2325623"/>
            <a:ext cx="2643121" cy="3362892"/>
            <a:chOff x="3203792" y="2325623"/>
            <a:chExt cx="2643121" cy="3362892"/>
          </a:xfrm>
        </p:grpSpPr>
        <p:sp>
          <p:nvSpPr>
            <p:cNvPr id="24" name="원형: 비어 있음 23">
              <a:extLst>
                <a:ext uri="{FF2B5EF4-FFF2-40B4-BE49-F238E27FC236}">
                  <a16:creationId xmlns:a16="http://schemas.microsoft.com/office/drawing/2014/main" id="{3EB708A6-5E0D-4845-8201-702AD3257BDE}"/>
                </a:ext>
              </a:extLst>
            </p:cNvPr>
            <p:cNvSpPr/>
            <p:nvPr/>
          </p:nvSpPr>
          <p:spPr>
            <a:xfrm>
              <a:off x="3203792" y="2325623"/>
              <a:ext cx="2643121" cy="2643121"/>
            </a:xfrm>
            <a:prstGeom prst="donut">
              <a:avLst>
                <a:gd name="adj" fmla="val 3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2CE142-13E1-480D-8F7E-B83B69AA816E}"/>
                </a:ext>
              </a:extLst>
            </p:cNvPr>
            <p:cNvSpPr txBox="1"/>
            <p:nvPr/>
          </p:nvSpPr>
          <p:spPr>
            <a:xfrm>
              <a:off x="3590640" y="5349961"/>
              <a:ext cx="1869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&lt; Carrier Signal &gt;</a:t>
              </a:r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2619AD-4D2E-4E76-BDC6-CAA17F549AB0}"/>
              </a:ext>
            </a:extLst>
          </p:cNvPr>
          <p:cNvGrpSpPr/>
          <p:nvPr/>
        </p:nvGrpSpPr>
        <p:grpSpPr>
          <a:xfrm>
            <a:off x="8405725" y="2325623"/>
            <a:ext cx="2643121" cy="3362892"/>
            <a:chOff x="8405725" y="2325623"/>
            <a:chExt cx="2643121" cy="3362892"/>
          </a:xfrm>
        </p:grpSpPr>
        <p:sp>
          <p:nvSpPr>
            <p:cNvPr id="25" name="원형: 비어 있음 24">
              <a:extLst>
                <a:ext uri="{FF2B5EF4-FFF2-40B4-BE49-F238E27FC236}">
                  <a16:creationId xmlns:a16="http://schemas.microsoft.com/office/drawing/2014/main" id="{16DD030E-80FA-43B0-BD8E-A8E9A8FA4FB9}"/>
                </a:ext>
              </a:extLst>
            </p:cNvPr>
            <p:cNvSpPr/>
            <p:nvPr/>
          </p:nvSpPr>
          <p:spPr>
            <a:xfrm>
              <a:off x="8405725" y="2325623"/>
              <a:ext cx="2643121" cy="2643121"/>
            </a:xfrm>
            <a:prstGeom prst="donut">
              <a:avLst>
                <a:gd name="adj" fmla="val 384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0BB5F1-4CE5-4D33-B4D8-2EFFEFA62E17}"/>
                </a:ext>
              </a:extLst>
            </p:cNvPr>
            <p:cNvSpPr txBox="1"/>
            <p:nvPr/>
          </p:nvSpPr>
          <p:spPr>
            <a:xfrm>
              <a:off x="8593064" y="5349961"/>
              <a:ext cx="2268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&lt; Modulated Signal &gt;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E7A06A-708C-4093-B4E3-300C87455FF5}"/>
              </a:ext>
            </a:extLst>
          </p:cNvPr>
          <p:cNvGrpSpPr/>
          <p:nvPr/>
        </p:nvGrpSpPr>
        <p:grpSpPr>
          <a:xfrm>
            <a:off x="2266950" y="333375"/>
            <a:ext cx="7184806" cy="6249207"/>
            <a:chOff x="2219325" y="333375"/>
            <a:chExt cx="7184806" cy="624920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666E29F-E2B1-45C2-A24F-75747ACEF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127" y="504478"/>
              <a:ext cx="6531745" cy="567759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D357F4-28E0-4E1E-A82A-BF346B25957D}"/>
                </a:ext>
              </a:extLst>
            </p:cNvPr>
            <p:cNvSpPr/>
            <p:nvPr/>
          </p:nvSpPr>
          <p:spPr>
            <a:xfrm>
              <a:off x="2219325" y="333375"/>
              <a:ext cx="1257300" cy="6219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4973FC-EEFB-4A1D-BB43-1FD4F4576D87}"/>
                </a:ext>
              </a:extLst>
            </p:cNvPr>
            <p:cNvSpPr/>
            <p:nvPr/>
          </p:nvSpPr>
          <p:spPr>
            <a:xfrm>
              <a:off x="7981948" y="4763307"/>
              <a:ext cx="1422183" cy="1819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32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77DDC06-1B34-4222-B81F-926E565D2E55}"/>
              </a:ext>
            </a:extLst>
          </p:cNvPr>
          <p:cNvCxnSpPr/>
          <p:nvPr/>
        </p:nvCxnSpPr>
        <p:spPr>
          <a:xfrm>
            <a:off x="1771651" y="3579234"/>
            <a:ext cx="3115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24E30059-8459-4664-8F87-6CCB5D952B58}"/>
              </a:ext>
            </a:extLst>
          </p:cNvPr>
          <p:cNvSpPr/>
          <p:nvPr/>
        </p:nvSpPr>
        <p:spPr>
          <a:xfrm>
            <a:off x="1895876" y="3219653"/>
            <a:ext cx="2743778" cy="723576"/>
          </a:xfrm>
          <a:custGeom>
            <a:avLst/>
            <a:gdLst>
              <a:gd name="connsiteX0" fmla="*/ 0 w 6832600"/>
              <a:gd name="connsiteY0" fmla="*/ 3613150 h 3625850"/>
              <a:gd name="connsiteX1" fmla="*/ 1365250 w 6832600"/>
              <a:gd name="connsiteY1" fmla="*/ 6350 h 3625850"/>
              <a:gd name="connsiteX2" fmla="*/ 2730500 w 6832600"/>
              <a:gd name="connsiteY2" fmla="*/ 3619500 h 3625850"/>
              <a:gd name="connsiteX3" fmla="*/ 4102100 w 6832600"/>
              <a:gd name="connsiteY3" fmla="*/ 0 h 3625850"/>
              <a:gd name="connsiteX4" fmla="*/ 5467350 w 6832600"/>
              <a:gd name="connsiteY4" fmla="*/ 3625850 h 3625850"/>
              <a:gd name="connsiteX5" fmla="*/ 6832600 w 6832600"/>
              <a:gd name="connsiteY5" fmla="*/ 63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2600" h="3625850">
                <a:moveTo>
                  <a:pt x="0" y="3613150"/>
                </a:moveTo>
                <a:cubicBezTo>
                  <a:pt x="455083" y="1809221"/>
                  <a:pt x="910167" y="5292"/>
                  <a:pt x="1365250" y="6350"/>
                </a:cubicBezTo>
                <a:cubicBezTo>
                  <a:pt x="1820333" y="7408"/>
                  <a:pt x="2274358" y="3620558"/>
                  <a:pt x="2730500" y="3619500"/>
                </a:cubicBezTo>
                <a:cubicBezTo>
                  <a:pt x="3186642" y="3618442"/>
                  <a:pt x="3645958" y="-1058"/>
                  <a:pt x="4102100" y="0"/>
                </a:cubicBezTo>
                <a:cubicBezTo>
                  <a:pt x="4558242" y="1058"/>
                  <a:pt x="5012267" y="3624792"/>
                  <a:pt x="5467350" y="3625850"/>
                </a:cubicBezTo>
                <a:cubicBezTo>
                  <a:pt x="5922433" y="3626908"/>
                  <a:pt x="6377516" y="1816629"/>
                  <a:pt x="6832600" y="63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BE9F7AC-AF05-4044-BF43-2DEACAAE2867}"/>
              </a:ext>
            </a:extLst>
          </p:cNvPr>
          <p:cNvCxnSpPr/>
          <p:nvPr/>
        </p:nvCxnSpPr>
        <p:spPr>
          <a:xfrm>
            <a:off x="7304973" y="3585884"/>
            <a:ext cx="3115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D308452F-BFDA-4E7B-8BDC-0A4A36412002}"/>
              </a:ext>
            </a:extLst>
          </p:cNvPr>
          <p:cNvSpPr/>
          <p:nvPr/>
        </p:nvSpPr>
        <p:spPr>
          <a:xfrm>
            <a:off x="7429198" y="2093152"/>
            <a:ext cx="2743778" cy="2976579"/>
          </a:xfrm>
          <a:custGeom>
            <a:avLst/>
            <a:gdLst>
              <a:gd name="connsiteX0" fmla="*/ 0 w 6832600"/>
              <a:gd name="connsiteY0" fmla="*/ 3613150 h 3625850"/>
              <a:gd name="connsiteX1" fmla="*/ 1365250 w 6832600"/>
              <a:gd name="connsiteY1" fmla="*/ 6350 h 3625850"/>
              <a:gd name="connsiteX2" fmla="*/ 2730500 w 6832600"/>
              <a:gd name="connsiteY2" fmla="*/ 3619500 h 3625850"/>
              <a:gd name="connsiteX3" fmla="*/ 4102100 w 6832600"/>
              <a:gd name="connsiteY3" fmla="*/ 0 h 3625850"/>
              <a:gd name="connsiteX4" fmla="*/ 5467350 w 6832600"/>
              <a:gd name="connsiteY4" fmla="*/ 3625850 h 3625850"/>
              <a:gd name="connsiteX5" fmla="*/ 6832600 w 6832600"/>
              <a:gd name="connsiteY5" fmla="*/ 63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2600" h="3625850">
                <a:moveTo>
                  <a:pt x="0" y="3613150"/>
                </a:moveTo>
                <a:cubicBezTo>
                  <a:pt x="455083" y="1809221"/>
                  <a:pt x="910167" y="5292"/>
                  <a:pt x="1365250" y="6350"/>
                </a:cubicBezTo>
                <a:cubicBezTo>
                  <a:pt x="1820333" y="7408"/>
                  <a:pt x="2274358" y="3620558"/>
                  <a:pt x="2730500" y="3619500"/>
                </a:cubicBezTo>
                <a:cubicBezTo>
                  <a:pt x="3186642" y="3618442"/>
                  <a:pt x="3645958" y="-1058"/>
                  <a:pt x="4102100" y="0"/>
                </a:cubicBezTo>
                <a:cubicBezTo>
                  <a:pt x="4558242" y="1058"/>
                  <a:pt x="5012267" y="3624792"/>
                  <a:pt x="5467350" y="3625850"/>
                </a:cubicBezTo>
                <a:cubicBezTo>
                  <a:pt x="5922433" y="3626908"/>
                  <a:pt x="6377516" y="1816629"/>
                  <a:pt x="6832600" y="63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9A4B0F-50BD-41B9-AA9A-D68D378F22EF}"/>
              </a:ext>
            </a:extLst>
          </p:cNvPr>
          <p:cNvSpPr txBox="1"/>
          <p:nvPr/>
        </p:nvSpPr>
        <p:spPr>
          <a:xfrm>
            <a:off x="4609855" y="349134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 Amplitude &gt;</a:t>
            </a:r>
            <a:endParaRPr lang="ko-KR" altLang="en-US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1A1278-963A-44BE-AF51-130F164C567C}"/>
              </a:ext>
            </a:extLst>
          </p:cNvPr>
          <p:cNvSpPr txBox="1"/>
          <p:nvPr/>
        </p:nvSpPr>
        <p:spPr>
          <a:xfrm>
            <a:off x="2764921" y="5274058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 low &gt;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026DD9-A657-48A3-97D3-986E416CEB10}"/>
              </a:ext>
            </a:extLst>
          </p:cNvPr>
          <p:cNvSpPr txBox="1"/>
          <p:nvPr/>
        </p:nvSpPr>
        <p:spPr>
          <a:xfrm>
            <a:off x="8421393" y="527405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 high 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524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A23FF0-F5A9-4E50-BB2B-BA5A8D85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32" y="1900237"/>
            <a:ext cx="6224935" cy="3681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EB466-4D3A-4669-9301-36E6D226E890}"/>
              </a:ext>
            </a:extLst>
          </p:cNvPr>
          <p:cNvSpPr txBox="1"/>
          <p:nvPr/>
        </p:nvSpPr>
        <p:spPr>
          <a:xfrm>
            <a:off x="4705105" y="349134"/>
            <a:ext cx="2948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 Frequency 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987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A789E9-3E4A-4E4E-85DB-7AD299D1C104}"/>
              </a:ext>
            </a:extLst>
          </p:cNvPr>
          <p:cNvGrpSpPr/>
          <p:nvPr/>
        </p:nvGrpSpPr>
        <p:grpSpPr>
          <a:xfrm>
            <a:off x="395680" y="2237390"/>
            <a:ext cx="10862870" cy="2228140"/>
            <a:chOff x="395680" y="2237390"/>
            <a:chExt cx="10862870" cy="22281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8D6C01C-6BB1-44F4-8B46-74CAE88B60F4}"/>
                </a:ext>
              </a:extLst>
            </p:cNvPr>
            <p:cNvGrpSpPr/>
            <p:nvPr/>
          </p:nvGrpSpPr>
          <p:grpSpPr>
            <a:xfrm>
              <a:off x="395680" y="2392470"/>
              <a:ext cx="1829347" cy="2073060"/>
              <a:chOff x="224230" y="306169"/>
              <a:chExt cx="1829347" cy="207306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BC32D5A-C552-4F13-A017-693B61F6FC0E}"/>
                  </a:ext>
                </a:extLst>
              </p:cNvPr>
              <p:cNvGrpSpPr/>
              <p:nvPr/>
            </p:nvGrpSpPr>
            <p:grpSpPr>
              <a:xfrm>
                <a:off x="354737" y="306169"/>
                <a:ext cx="1647318" cy="1647318"/>
                <a:chOff x="614619" y="544949"/>
                <a:chExt cx="940978" cy="940978"/>
              </a:xfrm>
            </p:grpSpPr>
            <p:pic>
              <p:nvPicPr>
                <p:cNvPr id="4" name="그래픽 3" descr="포스트잇">
                  <a:extLst>
                    <a:ext uri="{FF2B5EF4-FFF2-40B4-BE49-F238E27FC236}">
                      <a16:creationId xmlns:a16="http://schemas.microsoft.com/office/drawing/2014/main" id="{8C102F72-7D38-4893-B164-A38CBEA57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672013" y="612333"/>
                  <a:ext cx="781074" cy="781074"/>
                </a:xfrm>
                <a:prstGeom prst="rect">
                  <a:avLst/>
                </a:prstGeom>
              </p:spPr>
            </p:pic>
            <p:sp>
              <p:nvSpPr>
                <p:cNvPr id="23" name="원형: 비어 있음 22">
                  <a:extLst>
                    <a:ext uri="{FF2B5EF4-FFF2-40B4-BE49-F238E27FC236}">
                      <a16:creationId xmlns:a16="http://schemas.microsoft.com/office/drawing/2014/main" id="{D4D61824-8EF8-4B80-8C96-82512BEEC294}"/>
                    </a:ext>
                  </a:extLst>
                </p:cNvPr>
                <p:cNvSpPr/>
                <p:nvPr/>
              </p:nvSpPr>
              <p:spPr>
                <a:xfrm>
                  <a:off x="614619" y="544949"/>
                  <a:ext cx="940978" cy="940978"/>
                </a:xfrm>
                <a:prstGeom prst="donut">
                  <a:avLst>
                    <a:gd name="adj" fmla="val 384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F34B32-9F1F-4456-B1B2-E424C73ECB2A}"/>
                  </a:ext>
                </a:extLst>
              </p:cNvPr>
              <p:cNvSpPr txBox="1"/>
              <p:nvPr/>
            </p:nvSpPr>
            <p:spPr>
              <a:xfrm>
                <a:off x="224230" y="2071452"/>
                <a:ext cx="18293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Message Signal &gt;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3DC479D-C79C-40A8-B8D2-1A12ED0273CA}"/>
                </a:ext>
              </a:extLst>
            </p:cNvPr>
            <p:cNvGrpSpPr/>
            <p:nvPr/>
          </p:nvGrpSpPr>
          <p:grpSpPr>
            <a:xfrm>
              <a:off x="2838450" y="2237390"/>
              <a:ext cx="8420100" cy="1957478"/>
              <a:chOff x="2838450" y="2237390"/>
              <a:chExt cx="8420100" cy="195747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E423367-E6F4-45C3-AC92-891494E080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03" b="76550"/>
              <a:stretch/>
            </p:blipFill>
            <p:spPr>
              <a:xfrm>
                <a:off x="3152775" y="2237390"/>
                <a:ext cx="7255610" cy="1957478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E3A886E-5F1C-4A92-861E-785A78E98723}"/>
                  </a:ext>
                </a:extLst>
              </p:cNvPr>
              <p:cNvCxnSpPr/>
              <p:nvPr/>
            </p:nvCxnSpPr>
            <p:spPr>
              <a:xfrm>
                <a:off x="2838450" y="3216129"/>
                <a:ext cx="84201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1AA308D-B253-4B6B-940A-99A61B421A39}"/>
              </a:ext>
            </a:extLst>
          </p:cNvPr>
          <p:cNvGrpSpPr/>
          <p:nvPr/>
        </p:nvGrpSpPr>
        <p:grpSpPr>
          <a:xfrm>
            <a:off x="173387" y="3995783"/>
            <a:ext cx="11085163" cy="2066740"/>
            <a:chOff x="173387" y="2392470"/>
            <a:chExt cx="11085163" cy="206674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837B63F-F76B-40AE-AF8E-BC429202BC98}"/>
                </a:ext>
              </a:extLst>
            </p:cNvPr>
            <p:cNvGrpSpPr/>
            <p:nvPr/>
          </p:nvGrpSpPr>
          <p:grpSpPr>
            <a:xfrm>
              <a:off x="173387" y="2392470"/>
              <a:ext cx="2273932" cy="2066740"/>
              <a:chOff x="173387" y="2392470"/>
              <a:chExt cx="2273932" cy="2066740"/>
            </a:xfrm>
          </p:grpSpPr>
          <p:pic>
            <p:nvPicPr>
              <p:cNvPr id="47" name="그림 46" descr="어두운, 보는, 전면, 산이(가) 표시된 사진&#10;&#10;자동 생성된 설명">
                <a:extLst>
                  <a:ext uri="{FF2B5EF4-FFF2-40B4-BE49-F238E27FC236}">
                    <a16:creationId xmlns:a16="http://schemas.microsoft.com/office/drawing/2014/main" id="{8DE4DF1E-A30C-4E76-B2EC-924125FE7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87" y="2635334"/>
                <a:ext cx="2273932" cy="1118017"/>
              </a:xfrm>
              <a:prstGeom prst="rect">
                <a:avLst/>
              </a:prstGeom>
            </p:spPr>
          </p:pic>
          <p:sp>
            <p:nvSpPr>
              <p:cNvPr id="48" name="원형: 비어 있음 47">
                <a:extLst>
                  <a:ext uri="{FF2B5EF4-FFF2-40B4-BE49-F238E27FC236}">
                    <a16:creationId xmlns:a16="http://schemas.microsoft.com/office/drawing/2014/main" id="{42A5B29A-EAB2-472F-90A2-C1EBF55EED68}"/>
                  </a:ext>
                </a:extLst>
              </p:cNvPr>
              <p:cNvSpPr/>
              <p:nvPr/>
            </p:nvSpPr>
            <p:spPr>
              <a:xfrm>
                <a:off x="500605" y="2392470"/>
                <a:ext cx="1647762" cy="1647762"/>
              </a:xfrm>
              <a:prstGeom prst="donut">
                <a:avLst>
                  <a:gd name="adj" fmla="val 384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418753-EE14-4C27-81F8-A5693CCABC7F}"/>
                  </a:ext>
                </a:extLst>
              </p:cNvPr>
              <p:cNvSpPr txBox="1"/>
              <p:nvPr/>
            </p:nvSpPr>
            <p:spPr>
              <a:xfrm>
                <a:off x="570407" y="4151433"/>
                <a:ext cx="16546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Carrier Signal &gt;</a:t>
                </a:r>
                <a:endParaRPr lang="ko-KR" altLang="en-US" sz="1400" dirty="0"/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6AA7ECB-8ED4-4951-B44D-9A9A750DB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14" t="28911" b="54331"/>
            <a:stretch/>
          </p:blipFill>
          <p:spPr>
            <a:xfrm>
              <a:off x="3076115" y="2577346"/>
              <a:ext cx="7181850" cy="1366417"/>
            </a:xfrm>
            <a:prstGeom prst="rect">
              <a:avLst/>
            </a:prstGeom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BDB547D-7142-466F-92DB-FC472C39B07C}"/>
                </a:ext>
              </a:extLst>
            </p:cNvPr>
            <p:cNvCxnSpPr/>
            <p:nvPr/>
          </p:nvCxnSpPr>
          <p:spPr>
            <a:xfrm>
              <a:off x="2838450" y="3216129"/>
              <a:ext cx="84201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0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4.58333E-6 -0.1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184</Words>
  <Application>Microsoft Office PowerPoint</Application>
  <PresentationFormat>와이드스크린</PresentationFormat>
  <Paragraphs>65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새굴림</vt:lpstr>
      <vt:lpstr>Arial</vt:lpstr>
      <vt:lpstr>Forte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신승현</dc:creator>
  <cp:lastModifiedBy>신승현</cp:lastModifiedBy>
  <cp:revision>26</cp:revision>
  <dcterms:created xsi:type="dcterms:W3CDTF">2020-10-02T13:13:25Z</dcterms:created>
  <dcterms:modified xsi:type="dcterms:W3CDTF">2020-10-06T11:42:58Z</dcterms:modified>
</cp:coreProperties>
</file>