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a62d06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a62d06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1a62d06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1a62d06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a62d06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a62d06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a62d06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1a62d06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1a62d066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1a62d066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1a62d066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1a62d06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a62d06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a62d06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zerocho.com/category/JavaScript/post/59a8e9cb15ac0000182794fa" TargetMode="External"/><Relationship Id="rId4" Type="http://schemas.openxmlformats.org/officeDocument/2006/relationships/hyperlink" Target="https://webclub.tistory.com/6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debounce &amp; throttle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문건우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ulim"/>
                <a:ea typeface="Gulim"/>
                <a:cs typeface="Gulim"/>
                <a:sym typeface="Gulim"/>
              </a:rPr>
              <a:t>debounce &amp; throttle</a:t>
            </a:r>
            <a:endParaRPr b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5850" y="1463050"/>
            <a:ext cx="8832300" cy="26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 핸들러가 많은 연산(예 : 무거운 계산 및 기타 DOM 조작)을 수행(이벤트 핸들러의 과도한 횟수가 발생하는 것)하는 경우 에 대해 제약을 걸어 제어할 수 있는 수준으로 이벤트를 발생(그 핸들러를 더 적게 실행하면 빠져 나갈 수 있음)시키는 것을 목표 로 하는 기술</a:t>
            </a:r>
            <a:endParaRPr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2CC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ulim"/>
                <a:ea typeface="Gulim"/>
                <a:cs typeface="Gulim"/>
                <a:sym typeface="Gulim"/>
              </a:rPr>
              <a:t>사용 사례</a:t>
            </a:r>
            <a:endParaRPr b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10800"/>
            <a:ext cx="88323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ulim"/>
              <a:buChar char="●"/>
            </a:pPr>
            <a:r>
              <a:rPr lang="ko">
                <a:solidFill>
                  <a:srgbClr val="555555"/>
                </a:solidFill>
                <a:latin typeface="Gulim"/>
                <a:ea typeface="Gulim"/>
                <a:cs typeface="Gulim"/>
                <a:sym typeface="Gulim"/>
              </a:rPr>
              <a:t>사용자가 창 크기 조정을 멈출 때까지 기다렸다가 </a:t>
            </a:r>
            <a:r>
              <a:rPr lang="ko">
                <a:solidFill>
                  <a:schemeClr val="dk1"/>
                </a:solidFill>
                <a:highlight>
                  <a:srgbClr val="FCFCFC"/>
                </a:highlight>
                <a:latin typeface="Gulim"/>
                <a:ea typeface="Gulim"/>
                <a:cs typeface="Gulim"/>
                <a:sym typeface="Gulim"/>
              </a:rPr>
              <a:t>resizing event</a:t>
            </a:r>
            <a:r>
              <a:rPr lang="ko">
                <a:solidFill>
                  <a:srgbClr val="555555"/>
                </a:solidFill>
                <a:latin typeface="Gulim"/>
                <a:ea typeface="Gulim"/>
                <a:cs typeface="Gulim"/>
                <a:sym typeface="Gulim"/>
              </a:rPr>
              <a:t> 사용하기 위해</a:t>
            </a:r>
            <a:endParaRPr>
              <a:solidFill>
                <a:srgbClr val="55555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Gulim"/>
              <a:buChar char="●"/>
            </a:pPr>
            <a:r>
              <a:rPr lang="ko">
                <a:solidFill>
                  <a:srgbClr val="555555"/>
                </a:solidFill>
                <a:latin typeface="Gulim"/>
                <a:ea typeface="Gulim"/>
                <a:cs typeface="Gulim"/>
                <a:sym typeface="Gulim"/>
              </a:rPr>
              <a:t>사용자가 키보드 입력을 중지(예: 검색창) 할 때까지 ajax 이벤트를 </a:t>
            </a:r>
            <a:endParaRPr>
              <a:solidFill>
                <a:srgbClr val="55555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5555"/>
                </a:solidFill>
                <a:latin typeface="Gulim"/>
                <a:ea typeface="Gulim"/>
                <a:cs typeface="Gulim"/>
                <a:sym typeface="Gulim"/>
              </a:rPr>
              <a:t>발생시키지 않기 위해</a:t>
            </a:r>
            <a:endParaRPr>
              <a:solidFill>
                <a:srgbClr val="55555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Gulim"/>
              <a:buChar char="●"/>
            </a:pPr>
            <a:r>
              <a:rPr lang="ko">
                <a:solidFill>
                  <a:srgbClr val="555555"/>
                </a:solidFill>
                <a:latin typeface="Gulim"/>
                <a:ea typeface="Gulim"/>
                <a:cs typeface="Gulim"/>
                <a:sym typeface="Gulim"/>
              </a:rPr>
              <a:t>페이지의 스크롤 위치를 측정하고 최대 50ms 마다 응답하기를 바랄 경우</a:t>
            </a:r>
            <a:endParaRPr>
              <a:solidFill>
                <a:srgbClr val="55555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Gulim"/>
              <a:buChar char="●"/>
            </a:pPr>
            <a:r>
              <a:rPr lang="ko">
                <a:solidFill>
                  <a:srgbClr val="555555"/>
                </a:solidFill>
                <a:latin typeface="Gulim"/>
                <a:ea typeface="Gulim"/>
                <a:cs typeface="Gulim"/>
                <a:sym typeface="Gulim"/>
              </a:rPr>
              <a:t>앱에서 요소를 드래그 할 때 좋은 성능을 보장하기 위해</a:t>
            </a:r>
            <a:endParaRPr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debounce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55555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한꺼번에 일어나는 한 종류의 여러 개의 이벤트가 마지막 하나의 이벤트만 발생하도록 하는 기술</a:t>
            </a:r>
            <a:endParaRPr sz="1450">
              <a:solidFill>
                <a:srgbClr val="55555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75" y="1768238"/>
            <a:ext cx="4419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throttle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39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rgbClr val="353535"/>
                </a:solidFill>
                <a:highlight>
                  <a:srgbClr val="FFFFFF"/>
                </a:highlight>
              </a:rPr>
              <a:t>이벤트를 일정한 주기마다 발생하도록 하는 기술</a:t>
            </a:r>
            <a:endParaRPr sz="23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63" y="1804713"/>
            <a:ext cx="44481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504100" y="2146950"/>
            <a:ext cx="2295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Gulim"/>
                <a:ea typeface="Gulim"/>
                <a:cs typeface="Gulim"/>
                <a:sym typeface="Gulim"/>
              </a:rPr>
              <a:t>사용 실습</a:t>
            </a:r>
            <a:endParaRPr sz="3400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ulim"/>
                <a:ea typeface="Gulim"/>
                <a:cs typeface="Gulim"/>
                <a:sym typeface="Gulim"/>
              </a:rPr>
              <a:t>사용 기준</a:t>
            </a:r>
            <a:endParaRPr b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 것만 요청을 보내야 하면 debounce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첫번째 것을 보내고 일정 시간 동안 안 보내려면 throttle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참고</a:t>
            </a:r>
            <a:endParaRPr b="1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u="sng">
                <a:solidFill>
                  <a:schemeClr val="hlink"/>
                </a:solidFill>
                <a:hlinkClick r:id="rId3"/>
              </a:rPr>
              <a:t>https://www.zerocho.com/category/JavaScript/post/59a8e9cb15ac0000182794fa</a:t>
            </a:r>
            <a:r>
              <a:rPr lang="ko" sz="2800">
                <a:solidFill>
                  <a:schemeClr val="dk1"/>
                </a:solidFill>
              </a:rPr>
              <a:t> 제로초 블로그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800" u="sng">
                <a:solidFill>
                  <a:schemeClr val="hlink"/>
                </a:solidFill>
                <a:hlinkClick r:id="rId4"/>
              </a:rPr>
              <a:t>https://webclub.tistory.com/607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예전에 공부했던 기억...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