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77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F857A-463C-4C44-860F-EF5085910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EA7BF-003C-408A-B507-856855666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482A9-224D-4369-9EF1-AA36D8A8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9E1-B8F2-4435-BB4C-746765BB390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EEBB6-61ED-411F-9001-C359FF4D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F9C55-293F-4CE9-9789-EDAE2E67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6199-5DC1-4612-8FBD-000FE37DB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75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6219-646D-4462-9549-7FB5ED98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3CB5CB-7041-4BA7-BA87-78771E28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8866E-B9C7-4FEE-8DAB-F6C8D169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9E1-B8F2-4435-BB4C-746765BB390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FE0F97-1A4F-4218-AB49-47B6B663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910B7-8080-4D36-A98E-C0D1C7AF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6199-5DC1-4612-8FBD-000FE37DB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2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BF2B6B-5BE9-4F7E-ABBC-D50652B2E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FCB8AD-B2C6-4F5E-8B0F-F8A989A3A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8484-307D-4256-90D4-32B46765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9E1-B8F2-4435-BB4C-746765BB390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5F3D3-03F3-474D-AC0F-2B231AC2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69455-76C6-4851-A033-298B0837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6199-5DC1-4612-8FBD-000FE37DB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5D918-B24F-4170-A06A-24DBA84A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EB3C2-39D3-4EE7-88DD-C58FA0290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8CC64-90B4-444F-B926-A2710529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9E1-B8F2-4435-BB4C-746765BB390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22C4A-E62D-4034-A6B2-1ADFA6E7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CF18E-1476-47A6-8B72-18CCBEE9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6199-5DC1-4612-8FBD-000FE37DB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71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E5AD3-3ED0-4241-9C73-673017C8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B805A-D8C9-4EDD-9F15-B0BDF4CC5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F2AEB-77BC-4FBD-9A6F-82AAEBBD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9E1-B8F2-4435-BB4C-746765BB390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75940-F98C-4043-B17A-F88FCF08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70221-9A95-498C-9317-349C3F3D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6199-5DC1-4612-8FBD-000FE37DB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49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9F326-BA39-4601-BE09-CC0FEA74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0B557-1660-4B6F-89E0-0D5836F33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02B53F-C756-4027-99F9-43B4A6CFC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35233-D8D6-42DA-948E-10169AEC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9E1-B8F2-4435-BB4C-746765BB390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009AD8-C63B-48BA-8BC5-2B4CFDF9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399EB-83E6-4FD0-8C7B-0BE04F5A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6199-5DC1-4612-8FBD-000FE37DB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8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A0200-EE26-4DB5-9722-95425025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68DB0F-DD26-4689-A24E-11F93AC3F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29BDD3-3912-4052-8FB0-4443717EA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00F7C8-4749-45EC-8A29-2C69B8F57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F412AA-41FB-4911-AEA8-A7ED87591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1488BE-43A7-4CD8-87B7-AB30238C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9E1-B8F2-4435-BB4C-746765BB390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C504C5-E2B1-434F-AF81-A8928F9A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55F680-4234-45DD-B9C7-95DD80A7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6199-5DC1-4612-8FBD-000FE37DB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5F094-BCCF-4E8E-A5D3-8F1AC752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05C8E3-7853-4DD8-A735-212C9E90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9E1-B8F2-4435-BB4C-746765BB390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A40437-7C9C-483C-A5E7-7CA43EB7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614F4F-36AD-4773-BADE-7A6B46B9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6199-5DC1-4612-8FBD-000FE37DB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09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0A9F8F-4C90-42C1-BB3C-4968D799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9E1-B8F2-4435-BB4C-746765BB390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A80FC8-5C00-4872-A58B-C2E0B9FD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107C16-CCA4-4009-ABCE-7EF65A38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6199-5DC1-4612-8FBD-000FE37DB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8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341D7-FE1E-4EE1-8D18-3B0486611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6CEED-63CE-44C9-9102-54A2F76E0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E715F-E599-42AA-96AE-6587D62C9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C72771-F8F8-40F4-900A-B7FD438E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9E1-B8F2-4435-BB4C-746765BB390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8C8759-92CA-44DC-8556-C3C27C0B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0ABB2-995A-4F38-AF4F-992C94C8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6199-5DC1-4612-8FBD-000FE37DB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38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F5D63-8B76-4459-9FAA-710FB4D1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80522B-5181-42CD-A58D-6629B4B50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9260F-A2CF-46EE-BC98-9785485A0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88956-2041-4121-AB3F-4EE5D2D1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9E1-B8F2-4435-BB4C-746765BB390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88D82-4CD0-4049-8F74-A1B371F2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701E9-597E-4DB1-AC0A-85F215DB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6199-5DC1-4612-8FBD-000FE37DB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57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210E67-047C-48F1-A178-CFB908BD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083256-4F52-4507-A93E-7E9D280BD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3008E-9E01-4857-90D9-0745297F0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D9E1-B8F2-4435-BB4C-746765BB390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3116D-5960-4DCB-BB8D-1896FE0DB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23CC4-89EE-48D8-B8BF-137CEC7AC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6199-5DC1-4612-8FBD-000FE37DB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1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7705F5-26CD-4202-BC4B-A61056F00B71}"/>
              </a:ext>
            </a:extLst>
          </p:cNvPr>
          <p:cNvSpPr txBox="1"/>
          <p:nvPr/>
        </p:nvSpPr>
        <p:spPr>
          <a:xfrm>
            <a:off x="1251564" y="3044279"/>
            <a:ext cx="9688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G</a:t>
            </a:r>
            <a:r>
              <a:rPr lang="en-US" altLang="ko-KR" sz="4400" dirty="0">
                <a:latin typeface="Californian FB" panose="0207040306080B030204" pitchFamily="18" charset="0"/>
              </a:rPr>
              <a:t>raphical </a:t>
            </a:r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P</a:t>
            </a:r>
            <a:r>
              <a:rPr lang="en-US" altLang="ko-KR" sz="4400" dirty="0">
                <a:latin typeface="Californian FB" panose="0207040306080B030204" pitchFamily="18" charset="0"/>
              </a:rPr>
              <a:t>erception</a:t>
            </a:r>
            <a:r>
              <a:rPr lang="en-US" altLang="ko-KR" sz="2400" dirty="0">
                <a:latin typeface="Californian FB" panose="0207040306080B030204" pitchFamily="18" charset="0"/>
              </a:rPr>
              <a:t> in </a:t>
            </a:r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D</a:t>
            </a:r>
            <a:r>
              <a:rPr lang="en-US" altLang="ko-KR" sz="4400" dirty="0">
                <a:latin typeface="Californian FB" panose="0207040306080B030204" pitchFamily="18" charset="0"/>
              </a:rPr>
              <a:t>ata </a:t>
            </a:r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V</a:t>
            </a:r>
            <a:r>
              <a:rPr lang="en-US" altLang="ko-KR" sz="4400" dirty="0">
                <a:latin typeface="Californian FB" panose="0207040306080B030204" pitchFamily="18" charset="0"/>
              </a:rPr>
              <a:t>isualization</a:t>
            </a:r>
            <a:endParaRPr lang="ko-KR" altLang="en-US" sz="44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69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9C6F525-640C-4F7B-9090-0F76853BC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452562"/>
            <a:ext cx="40195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4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BDE1641-7DCD-4933-A9A9-90D60071B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1314450"/>
            <a:ext cx="4076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9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1DF123-36E6-43B7-8C5B-E97F5A9EF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162" y="1462087"/>
            <a:ext cx="42576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5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BE1EBD5-DB58-4611-BABE-19E0CF9C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1600200"/>
            <a:ext cx="61817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8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51C2A3D-1F35-48BF-A06A-A00F673A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738312"/>
            <a:ext cx="45720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68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F5666F-D396-4FC9-97DD-5DD3C169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2205037"/>
            <a:ext cx="70770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26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AC40424-FFED-48CD-9745-AEDCE0B8C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85" y="1576387"/>
            <a:ext cx="3676650" cy="3705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765752-3AE3-411B-ABD9-C2A2DB7EF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857" y="1604962"/>
            <a:ext cx="47053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5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006452C-AD06-4BFF-9377-F9C7CF565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347787"/>
            <a:ext cx="48577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31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41B500-13B1-4D19-B65C-EF822789F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538287"/>
            <a:ext cx="64770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79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49FA091-9678-492C-ADA5-9DEFE778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962025"/>
            <a:ext cx="71056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0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7705F5-26CD-4202-BC4B-A61056F00B71}"/>
              </a:ext>
            </a:extLst>
          </p:cNvPr>
          <p:cNvSpPr txBox="1"/>
          <p:nvPr/>
        </p:nvSpPr>
        <p:spPr>
          <a:xfrm>
            <a:off x="597223" y="435303"/>
            <a:ext cx="4629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D</a:t>
            </a:r>
            <a:r>
              <a:rPr lang="en-US" altLang="ko-KR" sz="4400" dirty="0">
                <a:latin typeface="Californian FB" panose="0207040306080B030204" pitchFamily="18" charset="0"/>
              </a:rPr>
              <a:t>ata </a:t>
            </a:r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V</a:t>
            </a:r>
            <a:r>
              <a:rPr lang="en-US" altLang="ko-KR" sz="4400" dirty="0">
                <a:latin typeface="Californian FB" panose="0207040306080B030204" pitchFamily="18" charset="0"/>
              </a:rPr>
              <a:t>isualization?</a:t>
            </a:r>
            <a:endParaRPr lang="ko-KR" altLang="en-US" sz="4400" dirty="0">
              <a:latin typeface="Californian FB" panose="0207040306080B0302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83C6C7-411B-4CAD-AAB8-0A5E1C74C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869" y="2549663"/>
            <a:ext cx="3981669" cy="22353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래픽 5" descr="문서">
            <a:extLst>
              <a:ext uri="{FF2B5EF4-FFF2-40B4-BE49-F238E27FC236}">
                <a16:creationId xmlns:a16="http://schemas.microsoft.com/office/drawing/2014/main" id="{6E0D2A3A-C165-490A-BE3C-E4444596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2565" y="2549663"/>
            <a:ext cx="2060896" cy="206089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7B35618-906F-45DB-BAF2-0FF6359613D6}"/>
              </a:ext>
            </a:extLst>
          </p:cNvPr>
          <p:cNvSpPr/>
          <p:nvPr/>
        </p:nvSpPr>
        <p:spPr>
          <a:xfrm>
            <a:off x="5384676" y="3314986"/>
            <a:ext cx="1422648" cy="704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문서">
            <a:extLst>
              <a:ext uri="{FF2B5EF4-FFF2-40B4-BE49-F238E27FC236}">
                <a16:creationId xmlns:a16="http://schemas.microsoft.com/office/drawing/2014/main" id="{74D278D8-75B2-442F-ACE3-783462D50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9308" y="4019662"/>
            <a:ext cx="763926" cy="763926"/>
          </a:xfrm>
          <a:prstGeom prst="rect">
            <a:avLst/>
          </a:prstGeom>
        </p:spPr>
      </p:pic>
      <p:pic>
        <p:nvPicPr>
          <p:cNvPr id="15" name="그래픽 14" descr="문서">
            <a:extLst>
              <a:ext uri="{FF2B5EF4-FFF2-40B4-BE49-F238E27FC236}">
                <a16:creationId xmlns:a16="http://schemas.microsoft.com/office/drawing/2014/main" id="{35FB315E-B2AB-43A7-B741-511E19FD2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2123" y="2506520"/>
            <a:ext cx="763926" cy="763926"/>
          </a:xfrm>
          <a:prstGeom prst="rect">
            <a:avLst/>
          </a:prstGeom>
        </p:spPr>
      </p:pic>
      <p:pic>
        <p:nvPicPr>
          <p:cNvPr id="17" name="그래픽 16" descr="문서">
            <a:extLst>
              <a:ext uri="{FF2B5EF4-FFF2-40B4-BE49-F238E27FC236}">
                <a16:creationId xmlns:a16="http://schemas.microsoft.com/office/drawing/2014/main" id="{DBD22DFF-59A3-4178-A7E9-DEA6D2A50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1009" y="2074412"/>
            <a:ext cx="763926" cy="763926"/>
          </a:xfrm>
          <a:prstGeom prst="rect">
            <a:avLst/>
          </a:prstGeom>
        </p:spPr>
      </p:pic>
      <p:pic>
        <p:nvPicPr>
          <p:cNvPr id="19" name="그래픽 18" descr="문서">
            <a:extLst>
              <a:ext uri="{FF2B5EF4-FFF2-40B4-BE49-F238E27FC236}">
                <a16:creationId xmlns:a16="http://schemas.microsoft.com/office/drawing/2014/main" id="{00A5E44E-62BC-4FFC-93E2-7C6C30B29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6860" y="4321884"/>
            <a:ext cx="763926" cy="76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06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6110BF7-514D-43A0-80D3-020A2942E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1290637"/>
            <a:ext cx="67913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6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699CFE-4ACF-460D-BC81-DC3C7DC893F5}"/>
              </a:ext>
            </a:extLst>
          </p:cNvPr>
          <p:cNvSpPr txBox="1"/>
          <p:nvPr/>
        </p:nvSpPr>
        <p:spPr>
          <a:xfrm>
            <a:off x="5143655" y="3044279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Californian FB" panose="0207040306080B030204" pitchFamily="18" charset="0"/>
              </a:rPr>
              <a:t>Thanks</a:t>
            </a:r>
            <a:endParaRPr lang="ko-KR" altLang="en-US" sz="44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90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59C0D8E-1E5A-4229-AF16-F2902397D96B}"/>
              </a:ext>
            </a:extLst>
          </p:cNvPr>
          <p:cNvSpPr txBox="1"/>
          <p:nvPr/>
        </p:nvSpPr>
        <p:spPr>
          <a:xfrm>
            <a:off x="2095319" y="1536174"/>
            <a:ext cx="8595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A</a:t>
            </a:r>
          </a:p>
          <a:p>
            <a:endParaRPr lang="en-US" altLang="ko-KR" sz="8000" dirty="0"/>
          </a:p>
          <a:p>
            <a:r>
              <a:rPr lang="en-US" altLang="ko-KR" sz="80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A8BE3-A22A-4C92-A9B4-7D86EF252003}"/>
              </a:ext>
            </a:extLst>
          </p:cNvPr>
          <p:cNvSpPr txBox="1"/>
          <p:nvPr/>
        </p:nvSpPr>
        <p:spPr>
          <a:xfrm>
            <a:off x="597223" y="435303"/>
            <a:ext cx="2428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K</a:t>
            </a:r>
            <a:r>
              <a:rPr lang="en-US" altLang="ko-KR" sz="4400" dirty="0">
                <a:latin typeface="Californian FB" panose="0207040306080B030204" pitchFamily="18" charset="0"/>
              </a:rPr>
              <a:t>ey point</a:t>
            </a:r>
            <a:endParaRPr lang="ko-KR" altLang="en-US" sz="44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51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F66617-DD94-4FD6-A390-A664ED9DDF0F}"/>
              </a:ext>
            </a:extLst>
          </p:cNvPr>
          <p:cNvSpPr/>
          <p:nvPr/>
        </p:nvSpPr>
        <p:spPr>
          <a:xfrm>
            <a:off x="3768056" y="2088333"/>
            <a:ext cx="4587379" cy="302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5E75B3-0DF6-43C9-B391-264F6166B28B}"/>
              </a:ext>
            </a:extLst>
          </p:cNvPr>
          <p:cNvSpPr/>
          <p:nvPr/>
        </p:nvSpPr>
        <p:spPr>
          <a:xfrm>
            <a:off x="3768056" y="4467662"/>
            <a:ext cx="4655887" cy="302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C0D8E-1E5A-4229-AF16-F2902397D96B}"/>
              </a:ext>
            </a:extLst>
          </p:cNvPr>
          <p:cNvSpPr txBox="1"/>
          <p:nvPr/>
        </p:nvSpPr>
        <p:spPr>
          <a:xfrm>
            <a:off x="2095319" y="1536174"/>
            <a:ext cx="8595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A</a:t>
            </a:r>
          </a:p>
          <a:p>
            <a:endParaRPr lang="en-US" altLang="ko-KR" sz="8000" dirty="0"/>
          </a:p>
          <a:p>
            <a:r>
              <a:rPr lang="en-US" altLang="ko-KR" sz="80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A8BE3-A22A-4C92-A9B4-7D86EF252003}"/>
              </a:ext>
            </a:extLst>
          </p:cNvPr>
          <p:cNvSpPr txBox="1"/>
          <p:nvPr/>
        </p:nvSpPr>
        <p:spPr>
          <a:xfrm>
            <a:off x="597223" y="435303"/>
            <a:ext cx="2428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K</a:t>
            </a:r>
            <a:r>
              <a:rPr lang="en-US" altLang="ko-KR" sz="4400" dirty="0">
                <a:latin typeface="Californian FB" panose="0207040306080B030204" pitchFamily="18" charset="0"/>
              </a:rPr>
              <a:t>ey point</a:t>
            </a:r>
            <a:endParaRPr lang="ko-KR" altLang="en-US" sz="44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4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F66617-DD94-4FD6-A390-A664ED9DDF0F}"/>
              </a:ext>
            </a:extLst>
          </p:cNvPr>
          <p:cNvSpPr/>
          <p:nvPr/>
        </p:nvSpPr>
        <p:spPr>
          <a:xfrm>
            <a:off x="3768056" y="2088333"/>
            <a:ext cx="4587379" cy="3020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5E75B3-0DF6-43C9-B391-264F6166B28B}"/>
              </a:ext>
            </a:extLst>
          </p:cNvPr>
          <p:cNvSpPr/>
          <p:nvPr/>
        </p:nvSpPr>
        <p:spPr>
          <a:xfrm>
            <a:off x="3768056" y="4467662"/>
            <a:ext cx="4655887" cy="3020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C0D8E-1E5A-4229-AF16-F2902397D96B}"/>
              </a:ext>
            </a:extLst>
          </p:cNvPr>
          <p:cNvSpPr txBox="1"/>
          <p:nvPr/>
        </p:nvSpPr>
        <p:spPr>
          <a:xfrm>
            <a:off x="2095319" y="1536174"/>
            <a:ext cx="8595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A</a:t>
            </a:r>
          </a:p>
          <a:p>
            <a:endParaRPr lang="en-US" altLang="ko-KR" sz="8000" dirty="0"/>
          </a:p>
          <a:p>
            <a:r>
              <a:rPr lang="en-US" altLang="ko-KR" sz="80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A8BE3-A22A-4C92-A9B4-7D86EF252003}"/>
              </a:ext>
            </a:extLst>
          </p:cNvPr>
          <p:cNvSpPr txBox="1"/>
          <p:nvPr/>
        </p:nvSpPr>
        <p:spPr>
          <a:xfrm>
            <a:off x="597223" y="435303"/>
            <a:ext cx="2428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K</a:t>
            </a:r>
            <a:r>
              <a:rPr lang="en-US" altLang="ko-KR" sz="4400" dirty="0">
                <a:latin typeface="Californian FB" panose="0207040306080B030204" pitchFamily="18" charset="0"/>
              </a:rPr>
              <a:t>ey point</a:t>
            </a:r>
            <a:endParaRPr lang="ko-KR" altLang="en-US" sz="44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A21F32-9259-4AEC-92D5-88CFAA5DE76D}"/>
              </a:ext>
            </a:extLst>
          </p:cNvPr>
          <p:cNvSpPr txBox="1"/>
          <p:nvPr/>
        </p:nvSpPr>
        <p:spPr>
          <a:xfrm>
            <a:off x="3010059" y="3044279"/>
            <a:ext cx="61718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J</a:t>
            </a:r>
            <a:r>
              <a:rPr lang="en-US" altLang="ko-KR" sz="4400" dirty="0">
                <a:latin typeface="Californian FB" panose="0207040306080B030204" pitchFamily="18" charset="0"/>
              </a:rPr>
              <a:t>ust </a:t>
            </a:r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N</a:t>
            </a:r>
            <a:r>
              <a:rPr lang="en-US" altLang="ko-KR" sz="4400" dirty="0">
                <a:latin typeface="Californian FB" panose="0207040306080B030204" pitchFamily="18" charset="0"/>
              </a:rPr>
              <a:t>oticeable </a:t>
            </a:r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D</a:t>
            </a:r>
            <a:r>
              <a:rPr lang="en-US" altLang="ko-KR" sz="4400" dirty="0">
                <a:latin typeface="Californian FB" panose="0207040306080B030204" pitchFamily="18" charset="0"/>
              </a:rPr>
              <a:t>ifference</a:t>
            </a:r>
            <a:endParaRPr lang="ko-KR" altLang="en-US" sz="44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75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3B73F9-E41A-4DED-84D1-B6027625C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05" y="1461813"/>
            <a:ext cx="6906589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5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3B73F9-E41A-4DED-84D1-B6027625C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05" y="1461813"/>
            <a:ext cx="6906589" cy="39343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D130595-9DA6-497D-ABD2-367F7E882C12}"/>
              </a:ext>
            </a:extLst>
          </p:cNvPr>
          <p:cNvSpPr/>
          <p:nvPr/>
        </p:nvSpPr>
        <p:spPr>
          <a:xfrm>
            <a:off x="2642532" y="3699545"/>
            <a:ext cx="2449585" cy="6207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E04470-02CC-4373-AF83-D3E0341ABE0D}"/>
              </a:ext>
            </a:extLst>
          </p:cNvPr>
          <p:cNvSpPr/>
          <p:nvPr/>
        </p:nvSpPr>
        <p:spPr>
          <a:xfrm>
            <a:off x="4974672" y="2374084"/>
            <a:ext cx="2449585" cy="6207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672233-4B14-4BCD-93EC-81F890F432A4}"/>
              </a:ext>
            </a:extLst>
          </p:cNvPr>
          <p:cNvSpPr/>
          <p:nvPr/>
        </p:nvSpPr>
        <p:spPr>
          <a:xfrm>
            <a:off x="7315028" y="2105637"/>
            <a:ext cx="2242655" cy="3691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3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EE58FAA-105D-4ABD-87B1-2AADE18C3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30" y="1515575"/>
            <a:ext cx="8301140" cy="38268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C1BA85-ACD3-466D-B788-3D6E7BFDD03D}"/>
              </a:ext>
            </a:extLst>
          </p:cNvPr>
          <p:cNvSpPr txBox="1"/>
          <p:nvPr/>
        </p:nvSpPr>
        <p:spPr>
          <a:xfrm>
            <a:off x="597223" y="435303"/>
            <a:ext cx="39645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M</a:t>
            </a:r>
            <a:r>
              <a:rPr lang="en-US" altLang="ko-KR" sz="4400" dirty="0">
                <a:latin typeface="Californian FB" panose="0207040306080B030204" pitchFamily="18" charset="0"/>
              </a:rPr>
              <a:t>echanical </a:t>
            </a:r>
            <a:r>
              <a:rPr lang="en-US" altLang="ko-KR" sz="4400" dirty="0" err="1">
                <a:latin typeface="Californian FB" panose="0207040306080B030204" pitchFamily="18" charset="0"/>
              </a:rPr>
              <a:t>truk</a:t>
            </a:r>
            <a:endParaRPr lang="ko-KR" altLang="en-US" sz="44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7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</Words>
  <Application>Microsoft Office PowerPoint</Application>
  <PresentationFormat>와이드스크린</PresentationFormat>
  <Paragraphs>17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Californian FB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신승현</dc:creator>
  <cp:lastModifiedBy>신승현</cp:lastModifiedBy>
  <cp:revision>5</cp:revision>
  <dcterms:created xsi:type="dcterms:W3CDTF">2020-10-28T06:49:57Z</dcterms:created>
  <dcterms:modified xsi:type="dcterms:W3CDTF">2020-10-28T07:24:17Z</dcterms:modified>
</cp:coreProperties>
</file>