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036F3-3D34-44A8-9799-55D328A39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A83481-ACC4-4BEA-B510-84B6D9B59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A348D-7736-42ED-BFD3-BBBFC3B86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9B05-06FA-4A13-B82B-F16B5C281598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A40068-1707-4A0A-B64B-08F3BD3F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73D915-05E8-4843-85E1-E89A1A4D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902D-B626-4269-A3B8-677E60E52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221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6BDF2-55F5-4080-ADD3-1DD8F420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8FA558-AC16-4F51-807B-38FF83F4E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2ED613-E540-4647-88D0-284F9EA0B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9B05-06FA-4A13-B82B-F16B5C281598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58AC5-B047-4391-9ADA-8B3403402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BDFF89-107D-4CE2-8BD2-92D4C06E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902D-B626-4269-A3B8-677E60E52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18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DEF1E7-CBB7-4F33-BE7D-DBB0CD6732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520AED-0FE6-4DC9-BEB3-41BC4F893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A862C-AF19-4648-9561-E8BE6615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9B05-06FA-4A13-B82B-F16B5C281598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7AC509-FB15-4514-AB15-C7ACA611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5A3DCF-10F9-4AB3-92AA-BB75136D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902D-B626-4269-A3B8-677E60E52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22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125E5-3C97-45D6-A70B-DB6A44A5E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B40BBA-F65C-4E4D-8506-CD652E608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FC4E92-C67C-42F4-8472-C5529160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9B05-06FA-4A13-B82B-F16B5C281598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C1E531-B8D0-47A6-94B1-B413E0356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4A4407-939C-44CA-ABD7-83623DE2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902D-B626-4269-A3B8-677E60E52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99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11921-38BE-4870-9DAA-95F54704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EAAF7B-7EDD-4E24-851B-43FA022E7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87ACCF-564C-4BE7-8158-37853051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9B05-06FA-4A13-B82B-F16B5C281598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47D026-9746-4B3C-9204-B4786C05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170F8-2D40-449B-9515-C76DD7E09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902D-B626-4269-A3B8-677E60E52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5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66174-9964-4231-A8D5-3670C80B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A121EC-D879-4C8E-86F1-65E6266F8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E6DEB0-72FF-441F-980D-6A42130F0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1A96C6-A541-4AB7-8E1C-D46B8A70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9B05-06FA-4A13-B82B-F16B5C281598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8B0F05-E0F9-4EBF-8A69-9AB3B0E8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7A5EC4-5D50-4DA9-BE40-536859273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902D-B626-4269-A3B8-677E60E52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45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F4B5C-BC43-43DC-B2D5-8BBE962C8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4C6438-78D4-4082-A881-5F9F7904D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EB0032-623D-46F8-A079-64E6D0B42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B08054-B943-4020-BBC6-F101CE9AF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9FE883-A297-4A54-A939-5B69A4A66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BE59F3-B6F0-4053-842B-1A8A4046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9B05-06FA-4A13-B82B-F16B5C281598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120198-AE90-4BBE-9373-19CF45AA0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F7E2CD-72C3-47E7-B5AB-ED9C72FC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902D-B626-4269-A3B8-677E60E52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44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B0B73-CE53-44E3-A418-F8B96418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AF6FA7-9188-40F1-A91B-CD9FAD4FD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9B05-06FA-4A13-B82B-F16B5C281598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205FD8-45B9-430D-9EF0-7A497002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7FB300-34FA-4992-8C8E-252B51E37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902D-B626-4269-A3B8-677E60E52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35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601FEA-D5B5-4962-BDD5-BE1069E9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9B05-06FA-4A13-B82B-F16B5C281598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1C034B-0C56-4C78-BE44-F735988F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C23ABE-4E55-4B2E-8A3D-4EAD3E5B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902D-B626-4269-A3B8-677E60E52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34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4D58D-D118-4873-B288-3D411BA5C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E096EC-A105-46B3-9D3C-2EF195B38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46C922-350A-4468-B7E4-C49CD6EA1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9F83DC-42EE-4EB5-ACBB-0EF99E011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9B05-06FA-4A13-B82B-F16B5C281598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7D8D97-D170-46C6-91DB-035C2AAF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61D624-9184-425E-953D-73EBAAD4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902D-B626-4269-A3B8-677E60E52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07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9812C-6048-4881-A951-619218CE8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FFFEDF-41C5-4161-A74B-5BA0F3126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D40EBA-97DE-48C2-82B3-0DA002A2D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411AD-DADC-4417-8367-F32EBE87B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9B05-06FA-4A13-B82B-F16B5C281598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DD8DC-038F-4394-93A2-96165DE03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F56B30-A1D5-42DD-9077-2845CF35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902D-B626-4269-A3B8-677E60E52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49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A7B66B-DF47-451C-89D3-A38CE57E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0B45A3-42E9-4D58-8614-5B69D5D13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C17CC-F776-4611-A032-2C70C0267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59B05-06FA-4A13-B82B-F16B5C281598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68BFB-81B4-44FA-A3D4-3F5794974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EBF4DD-B353-4C74-82E0-EAB258665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5902D-B626-4269-A3B8-677E60E52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85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81D38A9-0406-4310-B043-C3E06B6F971E}"/>
              </a:ext>
            </a:extLst>
          </p:cNvPr>
          <p:cNvGrpSpPr/>
          <p:nvPr/>
        </p:nvGrpSpPr>
        <p:grpSpPr>
          <a:xfrm>
            <a:off x="-511615" y="6132940"/>
            <a:ext cx="13215229" cy="924792"/>
            <a:chOff x="-765733" y="6158340"/>
            <a:chExt cx="13215229" cy="924792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E8AD71C-4581-46D7-B5A5-43F12A6678A9}"/>
                </a:ext>
              </a:extLst>
            </p:cNvPr>
            <p:cNvGrpSpPr/>
            <p:nvPr/>
          </p:nvGrpSpPr>
          <p:grpSpPr>
            <a:xfrm>
              <a:off x="-765733" y="6158340"/>
              <a:ext cx="5727549" cy="924792"/>
              <a:chOff x="214862" y="272529"/>
              <a:chExt cx="8809866" cy="1422475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4483713C-D883-435B-A5E4-190286332F94}"/>
                  </a:ext>
                </a:extLst>
              </p:cNvPr>
              <p:cNvGrpSpPr/>
              <p:nvPr/>
            </p:nvGrpSpPr>
            <p:grpSpPr>
              <a:xfrm>
                <a:off x="214862" y="272529"/>
                <a:ext cx="8132184" cy="1355364"/>
                <a:chOff x="214862" y="272528"/>
                <a:chExt cx="12286962" cy="2047827"/>
              </a:xfrm>
            </p:grpSpPr>
            <p:pic>
              <p:nvPicPr>
                <p:cNvPr id="6" name="그림 5">
                  <a:extLst>
                    <a:ext uri="{FF2B5EF4-FFF2-40B4-BE49-F238E27FC236}">
                      <a16:creationId xmlns:a16="http://schemas.microsoft.com/office/drawing/2014/main" id="{72B0AB24-CF50-4FE6-96B9-E895E0BF4D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14862" y="272528"/>
                  <a:ext cx="2047827" cy="2047827"/>
                </a:xfrm>
                <a:prstGeom prst="rect">
                  <a:avLst/>
                </a:prstGeom>
              </p:spPr>
            </p:pic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70E33328-A70B-446E-AD90-4A37BD560B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262689" y="272528"/>
                  <a:ext cx="2047827" cy="2047827"/>
                </a:xfrm>
                <a:prstGeom prst="rect">
                  <a:avLst/>
                </a:prstGeom>
              </p:spPr>
            </p:pic>
            <p:pic>
              <p:nvPicPr>
                <p:cNvPr id="18" name="그림 17">
                  <a:extLst>
                    <a:ext uri="{FF2B5EF4-FFF2-40B4-BE49-F238E27FC236}">
                      <a16:creationId xmlns:a16="http://schemas.microsoft.com/office/drawing/2014/main" id="{CF6E812E-FBA4-4520-82BA-8FBA9FDF64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4310516" y="272528"/>
                  <a:ext cx="2047827" cy="2047827"/>
                </a:xfrm>
                <a:prstGeom prst="rect">
                  <a:avLst/>
                </a:prstGeom>
              </p:spPr>
            </p:pic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D3807458-2E7A-455C-8F6A-91188A48EA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6358343" y="272528"/>
                  <a:ext cx="2047827" cy="2047827"/>
                </a:xfrm>
                <a:prstGeom prst="rect">
                  <a:avLst/>
                </a:prstGeom>
              </p:spPr>
            </p:pic>
            <p:pic>
              <p:nvPicPr>
                <p:cNvPr id="20" name="그림 19">
                  <a:extLst>
                    <a:ext uri="{FF2B5EF4-FFF2-40B4-BE49-F238E27FC236}">
                      <a16:creationId xmlns:a16="http://schemas.microsoft.com/office/drawing/2014/main" id="{10C101F7-BDFF-4933-905E-AAFBD56E35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8406188" y="272528"/>
                  <a:ext cx="2047827" cy="2047827"/>
                </a:xfrm>
                <a:prstGeom prst="rect">
                  <a:avLst/>
                </a:prstGeom>
              </p:spPr>
            </p:pic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EC6942F7-73FB-4E31-AB74-CE0E3BE349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453997" y="272528"/>
                  <a:ext cx="2047827" cy="2047827"/>
                </a:xfrm>
                <a:prstGeom prst="rect">
                  <a:avLst/>
                </a:prstGeom>
              </p:spPr>
            </p:pic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DC81C053-4EAF-448B-9488-4BCA95FABBBB}"/>
                  </a:ext>
                </a:extLst>
              </p:cNvPr>
              <p:cNvGrpSpPr/>
              <p:nvPr/>
            </p:nvGrpSpPr>
            <p:grpSpPr>
              <a:xfrm flipV="1">
                <a:off x="892544" y="339640"/>
                <a:ext cx="8132184" cy="1355364"/>
                <a:chOff x="214862" y="272528"/>
                <a:chExt cx="12286962" cy="2047827"/>
              </a:xfrm>
            </p:grpSpPr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53FFDE37-600F-47A0-B6F2-168454C761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14862" y="272528"/>
                  <a:ext cx="2047827" cy="2047827"/>
                </a:xfrm>
                <a:prstGeom prst="rect">
                  <a:avLst/>
                </a:prstGeom>
              </p:spPr>
            </p:pic>
            <p:pic>
              <p:nvPicPr>
                <p:cNvPr id="26" name="그림 25">
                  <a:extLst>
                    <a:ext uri="{FF2B5EF4-FFF2-40B4-BE49-F238E27FC236}">
                      <a16:creationId xmlns:a16="http://schemas.microsoft.com/office/drawing/2014/main" id="{06858B20-A887-41DC-8542-C13505C8E5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262689" y="272528"/>
                  <a:ext cx="2047827" cy="2047827"/>
                </a:xfrm>
                <a:prstGeom prst="rect">
                  <a:avLst/>
                </a:prstGeom>
              </p:spPr>
            </p:pic>
            <p:pic>
              <p:nvPicPr>
                <p:cNvPr id="27" name="그림 26">
                  <a:extLst>
                    <a:ext uri="{FF2B5EF4-FFF2-40B4-BE49-F238E27FC236}">
                      <a16:creationId xmlns:a16="http://schemas.microsoft.com/office/drawing/2014/main" id="{3695E088-4BDF-4972-AEB4-01C9C7AE91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4310516" y="272528"/>
                  <a:ext cx="2047827" cy="2047827"/>
                </a:xfrm>
                <a:prstGeom prst="rect">
                  <a:avLst/>
                </a:prstGeom>
              </p:spPr>
            </p:pic>
            <p:pic>
              <p:nvPicPr>
                <p:cNvPr id="28" name="그림 27">
                  <a:extLst>
                    <a:ext uri="{FF2B5EF4-FFF2-40B4-BE49-F238E27FC236}">
                      <a16:creationId xmlns:a16="http://schemas.microsoft.com/office/drawing/2014/main" id="{7A3CAE8B-3192-4D32-A583-1F2AB5B6F8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6358343" y="272528"/>
                  <a:ext cx="2047827" cy="2047827"/>
                </a:xfrm>
                <a:prstGeom prst="rect">
                  <a:avLst/>
                </a:prstGeom>
              </p:spPr>
            </p:pic>
            <p:pic>
              <p:nvPicPr>
                <p:cNvPr id="29" name="그림 28">
                  <a:extLst>
                    <a:ext uri="{FF2B5EF4-FFF2-40B4-BE49-F238E27FC236}">
                      <a16:creationId xmlns:a16="http://schemas.microsoft.com/office/drawing/2014/main" id="{43481EB0-40F8-4EBD-9BD3-05689D6920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8406188" y="272528"/>
                  <a:ext cx="2047827" cy="2047827"/>
                </a:xfrm>
                <a:prstGeom prst="rect">
                  <a:avLst/>
                </a:prstGeom>
              </p:spPr>
            </p:pic>
            <p:pic>
              <p:nvPicPr>
                <p:cNvPr id="30" name="그림 29">
                  <a:extLst>
                    <a:ext uri="{FF2B5EF4-FFF2-40B4-BE49-F238E27FC236}">
                      <a16:creationId xmlns:a16="http://schemas.microsoft.com/office/drawing/2014/main" id="{451C6750-FAD3-45FF-82F6-86EEF033E6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453997" y="272528"/>
                  <a:ext cx="2047827" cy="2047827"/>
                </a:xfrm>
                <a:prstGeom prst="rect">
                  <a:avLst/>
                </a:prstGeom>
              </p:spPr>
            </p:pic>
          </p:grpSp>
        </p:grp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4FC7C50C-1729-4ED9-A402-9E856B38A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19122" y="6158340"/>
              <a:ext cx="881161" cy="881161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DC8733A0-EEBB-4A5D-BA5B-13DAFBE23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00283" y="6158340"/>
              <a:ext cx="881161" cy="881161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6CD32743-8497-42A1-98BC-FDAFA8DD7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81445" y="6158340"/>
              <a:ext cx="881161" cy="881161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288933FE-5389-4B38-839C-88E34AA71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162606" y="6158340"/>
              <a:ext cx="881161" cy="881161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1D56919E-781E-42EF-A42C-60A86C1F7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043775" y="6158340"/>
              <a:ext cx="881161" cy="881161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55425957-1656-4BA2-ACEB-3F7ECE3EA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924929" y="6158340"/>
              <a:ext cx="881161" cy="881161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A495C91D-FB2E-45AA-BAED-97DF2C5FB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4959703" y="6201971"/>
              <a:ext cx="881161" cy="881161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5222C282-0B2C-4B9A-9469-45B1CDF6B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5840864" y="6201971"/>
              <a:ext cx="881161" cy="881161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D54C4446-331A-4F7F-820F-AB6F90469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6722026" y="6201971"/>
              <a:ext cx="881161" cy="881161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E2A734CF-80EA-434F-8648-1B45D0D82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7603187" y="6201971"/>
              <a:ext cx="881161" cy="881161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29A1A07D-325A-4B02-8D9F-4A3DAE23A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8484356" y="6201971"/>
              <a:ext cx="881161" cy="881161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2054365A-1941-47ED-B02D-22DA9B29F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9365510" y="6201971"/>
              <a:ext cx="881161" cy="881161"/>
            </a:xfrm>
            <a:prstGeom prst="rect">
              <a:avLst/>
            </a:prstGeom>
          </p:spPr>
        </p:pic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40E82F3A-E9DE-404B-B249-20EA35AB0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10246663" y="6201971"/>
              <a:ext cx="881161" cy="881161"/>
            </a:xfrm>
            <a:prstGeom prst="rect">
              <a:avLst/>
            </a:prstGeom>
          </p:spPr>
        </p:pic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B02FEA55-10C2-49FE-A288-9BDB23CB8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06075" y="6158340"/>
              <a:ext cx="881161" cy="881161"/>
            </a:xfrm>
            <a:prstGeom prst="rect">
              <a:avLst/>
            </a:prstGeom>
          </p:spPr>
        </p:pic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C7FD9B67-6A9B-4A92-B2AE-CD2073614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687213" y="6158340"/>
              <a:ext cx="881161" cy="881161"/>
            </a:xfrm>
            <a:prstGeom prst="rect">
              <a:avLst/>
            </a:prstGeom>
          </p:spPr>
        </p:pic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9E512DE3-6810-4822-AAA5-8D7D6BA84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568335" y="6158340"/>
              <a:ext cx="881161" cy="881161"/>
            </a:xfrm>
            <a:prstGeom prst="rect">
              <a:avLst/>
            </a:prstGeom>
          </p:spPr>
        </p:pic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967AEE28-BFE1-4092-AB07-106CAC2EB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11127754" y="6201971"/>
              <a:ext cx="881161" cy="881161"/>
            </a:xfrm>
            <a:prstGeom prst="rect">
              <a:avLst/>
            </a:prstGeom>
          </p:spPr>
        </p:pic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CAC58420-9E39-4009-8D1A-D0477BF431BE}"/>
              </a:ext>
            </a:extLst>
          </p:cNvPr>
          <p:cNvGrpSpPr/>
          <p:nvPr/>
        </p:nvGrpSpPr>
        <p:grpSpPr>
          <a:xfrm>
            <a:off x="-511615" y="-191660"/>
            <a:ext cx="13215229" cy="924792"/>
            <a:chOff x="-765733" y="6158340"/>
            <a:chExt cx="13215229" cy="924792"/>
          </a:xfrm>
        </p:grpSpPr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ECDA8EC4-237A-48E7-A309-6A5B0AD823A2}"/>
                </a:ext>
              </a:extLst>
            </p:cNvPr>
            <p:cNvGrpSpPr/>
            <p:nvPr/>
          </p:nvGrpSpPr>
          <p:grpSpPr>
            <a:xfrm>
              <a:off x="-765733" y="6158340"/>
              <a:ext cx="5727549" cy="924792"/>
              <a:chOff x="214862" y="272529"/>
              <a:chExt cx="8809866" cy="1422475"/>
            </a:xfrm>
          </p:grpSpPr>
          <p:grpSp>
            <p:nvGrpSpPr>
              <p:cNvPr id="123" name="그룹 122">
                <a:extLst>
                  <a:ext uri="{FF2B5EF4-FFF2-40B4-BE49-F238E27FC236}">
                    <a16:creationId xmlns:a16="http://schemas.microsoft.com/office/drawing/2014/main" id="{7AB8DA02-160E-494C-8EC2-B43DF0C2DE1D}"/>
                  </a:ext>
                </a:extLst>
              </p:cNvPr>
              <p:cNvGrpSpPr/>
              <p:nvPr/>
            </p:nvGrpSpPr>
            <p:grpSpPr>
              <a:xfrm>
                <a:off x="214862" y="272529"/>
                <a:ext cx="8132184" cy="1355364"/>
                <a:chOff x="214862" y="272528"/>
                <a:chExt cx="12286962" cy="2047827"/>
              </a:xfrm>
            </p:grpSpPr>
            <p:pic>
              <p:nvPicPr>
                <p:cNvPr id="131" name="그림 130">
                  <a:extLst>
                    <a:ext uri="{FF2B5EF4-FFF2-40B4-BE49-F238E27FC236}">
                      <a16:creationId xmlns:a16="http://schemas.microsoft.com/office/drawing/2014/main" id="{ECDF6563-A4F3-4A87-9A7A-1B5B680BD8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14862" y="272528"/>
                  <a:ext cx="2047827" cy="2047827"/>
                </a:xfrm>
                <a:prstGeom prst="rect">
                  <a:avLst/>
                </a:prstGeom>
              </p:spPr>
            </p:pic>
            <p:pic>
              <p:nvPicPr>
                <p:cNvPr id="132" name="그림 131">
                  <a:extLst>
                    <a:ext uri="{FF2B5EF4-FFF2-40B4-BE49-F238E27FC236}">
                      <a16:creationId xmlns:a16="http://schemas.microsoft.com/office/drawing/2014/main" id="{E0A411BB-6383-4729-9499-88F4DB01BC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262689" y="272528"/>
                  <a:ext cx="2047827" cy="2047827"/>
                </a:xfrm>
                <a:prstGeom prst="rect">
                  <a:avLst/>
                </a:prstGeom>
              </p:spPr>
            </p:pic>
            <p:pic>
              <p:nvPicPr>
                <p:cNvPr id="133" name="그림 132">
                  <a:extLst>
                    <a:ext uri="{FF2B5EF4-FFF2-40B4-BE49-F238E27FC236}">
                      <a16:creationId xmlns:a16="http://schemas.microsoft.com/office/drawing/2014/main" id="{42530AFF-EF99-482A-A31C-5B3F13CEB8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4310516" y="272528"/>
                  <a:ext cx="2047827" cy="2047827"/>
                </a:xfrm>
                <a:prstGeom prst="rect">
                  <a:avLst/>
                </a:prstGeom>
              </p:spPr>
            </p:pic>
            <p:pic>
              <p:nvPicPr>
                <p:cNvPr id="134" name="그림 133">
                  <a:extLst>
                    <a:ext uri="{FF2B5EF4-FFF2-40B4-BE49-F238E27FC236}">
                      <a16:creationId xmlns:a16="http://schemas.microsoft.com/office/drawing/2014/main" id="{E9946D94-8716-40B3-AF34-372E67EA9D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6358343" y="272528"/>
                  <a:ext cx="2047827" cy="2047827"/>
                </a:xfrm>
                <a:prstGeom prst="rect">
                  <a:avLst/>
                </a:prstGeom>
              </p:spPr>
            </p:pic>
            <p:pic>
              <p:nvPicPr>
                <p:cNvPr id="135" name="그림 134">
                  <a:extLst>
                    <a:ext uri="{FF2B5EF4-FFF2-40B4-BE49-F238E27FC236}">
                      <a16:creationId xmlns:a16="http://schemas.microsoft.com/office/drawing/2014/main" id="{D9A811C2-4EB0-4A2B-BEA0-61D965E5D9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8406188" y="272528"/>
                  <a:ext cx="2047827" cy="2047827"/>
                </a:xfrm>
                <a:prstGeom prst="rect">
                  <a:avLst/>
                </a:prstGeom>
              </p:spPr>
            </p:pic>
            <p:pic>
              <p:nvPicPr>
                <p:cNvPr id="136" name="그림 135">
                  <a:extLst>
                    <a:ext uri="{FF2B5EF4-FFF2-40B4-BE49-F238E27FC236}">
                      <a16:creationId xmlns:a16="http://schemas.microsoft.com/office/drawing/2014/main" id="{AC20389B-6A58-413C-BE74-976793C94D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453997" y="272528"/>
                  <a:ext cx="2047827" cy="2047827"/>
                </a:xfrm>
                <a:prstGeom prst="rect">
                  <a:avLst/>
                </a:prstGeom>
              </p:spPr>
            </p:pic>
          </p:grpSp>
          <p:grpSp>
            <p:nvGrpSpPr>
              <p:cNvPr id="124" name="그룹 123">
                <a:extLst>
                  <a:ext uri="{FF2B5EF4-FFF2-40B4-BE49-F238E27FC236}">
                    <a16:creationId xmlns:a16="http://schemas.microsoft.com/office/drawing/2014/main" id="{2C842699-E6D5-423E-927F-B808EE5C8C1D}"/>
                  </a:ext>
                </a:extLst>
              </p:cNvPr>
              <p:cNvGrpSpPr/>
              <p:nvPr/>
            </p:nvGrpSpPr>
            <p:grpSpPr>
              <a:xfrm flipV="1">
                <a:off x="892544" y="339640"/>
                <a:ext cx="8132184" cy="1355364"/>
                <a:chOff x="214862" y="272528"/>
                <a:chExt cx="12286962" cy="2047827"/>
              </a:xfrm>
            </p:grpSpPr>
            <p:pic>
              <p:nvPicPr>
                <p:cNvPr id="125" name="그림 124">
                  <a:extLst>
                    <a:ext uri="{FF2B5EF4-FFF2-40B4-BE49-F238E27FC236}">
                      <a16:creationId xmlns:a16="http://schemas.microsoft.com/office/drawing/2014/main" id="{A49612D4-30EF-403D-9582-4765F04CF7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14862" y="272528"/>
                  <a:ext cx="2047827" cy="2047827"/>
                </a:xfrm>
                <a:prstGeom prst="rect">
                  <a:avLst/>
                </a:prstGeom>
              </p:spPr>
            </p:pic>
            <p:pic>
              <p:nvPicPr>
                <p:cNvPr id="126" name="그림 125">
                  <a:extLst>
                    <a:ext uri="{FF2B5EF4-FFF2-40B4-BE49-F238E27FC236}">
                      <a16:creationId xmlns:a16="http://schemas.microsoft.com/office/drawing/2014/main" id="{64576D5F-03E7-44C0-B552-2A5B10E746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262689" y="272528"/>
                  <a:ext cx="2047827" cy="2047827"/>
                </a:xfrm>
                <a:prstGeom prst="rect">
                  <a:avLst/>
                </a:prstGeom>
              </p:spPr>
            </p:pic>
            <p:pic>
              <p:nvPicPr>
                <p:cNvPr id="127" name="그림 126">
                  <a:extLst>
                    <a:ext uri="{FF2B5EF4-FFF2-40B4-BE49-F238E27FC236}">
                      <a16:creationId xmlns:a16="http://schemas.microsoft.com/office/drawing/2014/main" id="{C8F61105-4D80-43E8-ABBC-181ABF06F7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4310516" y="272528"/>
                  <a:ext cx="2047827" cy="2047827"/>
                </a:xfrm>
                <a:prstGeom prst="rect">
                  <a:avLst/>
                </a:prstGeom>
              </p:spPr>
            </p:pic>
            <p:pic>
              <p:nvPicPr>
                <p:cNvPr id="128" name="그림 127">
                  <a:extLst>
                    <a:ext uri="{FF2B5EF4-FFF2-40B4-BE49-F238E27FC236}">
                      <a16:creationId xmlns:a16="http://schemas.microsoft.com/office/drawing/2014/main" id="{D5C6CA89-9533-41ED-A482-46046A436C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6358343" y="272528"/>
                  <a:ext cx="2047827" cy="2047827"/>
                </a:xfrm>
                <a:prstGeom prst="rect">
                  <a:avLst/>
                </a:prstGeom>
              </p:spPr>
            </p:pic>
            <p:pic>
              <p:nvPicPr>
                <p:cNvPr id="129" name="그림 128">
                  <a:extLst>
                    <a:ext uri="{FF2B5EF4-FFF2-40B4-BE49-F238E27FC236}">
                      <a16:creationId xmlns:a16="http://schemas.microsoft.com/office/drawing/2014/main" id="{E8DC563C-685F-4703-9256-B1850035A3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8406188" y="272528"/>
                  <a:ext cx="2047827" cy="2047827"/>
                </a:xfrm>
                <a:prstGeom prst="rect">
                  <a:avLst/>
                </a:prstGeom>
              </p:spPr>
            </p:pic>
            <p:pic>
              <p:nvPicPr>
                <p:cNvPr id="130" name="그림 129">
                  <a:extLst>
                    <a:ext uri="{FF2B5EF4-FFF2-40B4-BE49-F238E27FC236}">
                      <a16:creationId xmlns:a16="http://schemas.microsoft.com/office/drawing/2014/main" id="{8A45286E-E0DE-46BE-BA45-B5CA2E8197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453997" y="272528"/>
                  <a:ext cx="2047827" cy="2047827"/>
                </a:xfrm>
                <a:prstGeom prst="rect">
                  <a:avLst/>
                </a:prstGeom>
              </p:spPr>
            </p:pic>
          </p:grpSp>
        </p:grpSp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D4A0F23E-A03A-413E-AF41-0198F016A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19122" y="6158340"/>
              <a:ext cx="881161" cy="881161"/>
            </a:xfrm>
            <a:prstGeom prst="rect">
              <a:avLst/>
            </a:prstGeom>
          </p:spPr>
        </p:pic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C367C263-5992-465B-80D3-DD3B9776E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00283" y="6158340"/>
              <a:ext cx="881161" cy="881161"/>
            </a:xfrm>
            <a:prstGeom prst="rect">
              <a:avLst/>
            </a:prstGeom>
          </p:spPr>
        </p:pic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64427F1D-7B86-4577-A15B-623A19C03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81445" y="6158340"/>
              <a:ext cx="881161" cy="881161"/>
            </a:xfrm>
            <a:prstGeom prst="rect">
              <a:avLst/>
            </a:prstGeom>
          </p:spPr>
        </p:pic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E9CA288D-8376-4363-9848-83BC7F58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162606" y="6158340"/>
              <a:ext cx="881161" cy="881161"/>
            </a:xfrm>
            <a:prstGeom prst="rect">
              <a:avLst/>
            </a:prstGeom>
          </p:spPr>
        </p:pic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87D53E37-BDA9-472C-994E-1FBD75311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043775" y="6158340"/>
              <a:ext cx="881161" cy="881161"/>
            </a:xfrm>
            <a:prstGeom prst="rect">
              <a:avLst/>
            </a:prstGeom>
          </p:spPr>
        </p:pic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F031BE3A-5352-49F6-8F14-6A9C3F79D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924929" y="6158340"/>
              <a:ext cx="881161" cy="881161"/>
            </a:xfrm>
            <a:prstGeom prst="rect">
              <a:avLst/>
            </a:prstGeom>
          </p:spPr>
        </p:pic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9C5B26BB-C21F-40D2-8975-EA5BFC28D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4959703" y="6201971"/>
              <a:ext cx="881161" cy="881161"/>
            </a:xfrm>
            <a:prstGeom prst="rect">
              <a:avLst/>
            </a:prstGeom>
          </p:spPr>
        </p:pic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4F9C0FB1-4A92-489F-80F4-3C713AB4D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5840864" y="6201971"/>
              <a:ext cx="881161" cy="881161"/>
            </a:xfrm>
            <a:prstGeom prst="rect">
              <a:avLst/>
            </a:prstGeom>
          </p:spPr>
        </p:pic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568E5B08-D5D9-4A97-A087-12D1D48B8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6722026" y="6201971"/>
              <a:ext cx="881161" cy="881161"/>
            </a:xfrm>
            <a:prstGeom prst="rect">
              <a:avLst/>
            </a:prstGeom>
          </p:spPr>
        </p:pic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3E080325-F02B-4BF2-9BF2-2753DB3E0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7603187" y="6201971"/>
              <a:ext cx="881161" cy="881161"/>
            </a:xfrm>
            <a:prstGeom prst="rect">
              <a:avLst/>
            </a:prstGeom>
          </p:spPr>
        </p:pic>
        <p:pic>
          <p:nvPicPr>
            <p:cNvPr id="116" name="그림 115">
              <a:extLst>
                <a:ext uri="{FF2B5EF4-FFF2-40B4-BE49-F238E27FC236}">
                  <a16:creationId xmlns:a16="http://schemas.microsoft.com/office/drawing/2014/main" id="{0FA46CCD-CB38-44F4-B104-96B8D2298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8484356" y="6201971"/>
              <a:ext cx="881161" cy="881161"/>
            </a:xfrm>
            <a:prstGeom prst="rect">
              <a:avLst/>
            </a:prstGeom>
          </p:spPr>
        </p:pic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D376DD4E-3DA1-4314-8A86-B2965BB05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9365510" y="6201971"/>
              <a:ext cx="881161" cy="881161"/>
            </a:xfrm>
            <a:prstGeom prst="rect">
              <a:avLst/>
            </a:prstGeom>
          </p:spPr>
        </p:pic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F7ADAA8A-A343-47C6-AFC7-731FED27F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10246663" y="6201971"/>
              <a:ext cx="881161" cy="881161"/>
            </a:xfrm>
            <a:prstGeom prst="rect">
              <a:avLst/>
            </a:prstGeom>
          </p:spPr>
        </p:pic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D7A660DC-CDC3-4D05-A405-2FB727E02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06075" y="6158340"/>
              <a:ext cx="881161" cy="881161"/>
            </a:xfrm>
            <a:prstGeom prst="rect">
              <a:avLst/>
            </a:prstGeom>
          </p:spPr>
        </p:pic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354D0FD7-CEED-4171-A65E-9AA23AB7E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687213" y="6158340"/>
              <a:ext cx="881161" cy="881161"/>
            </a:xfrm>
            <a:prstGeom prst="rect">
              <a:avLst/>
            </a:prstGeom>
          </p:spPr>
        </p:pic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043E2DF2-7DF4-4506-A6A0-0259E25C4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568335" y="6158340"/>
              <a:ext cx="881161" cy="881161"/>
            </a:xfrm>
            <a:prstGeom prst="rect">
              <a:avLst/>
            </a:prstGeom>
          </p:spPr>
        </p:pic>
        <p:pic>
          <p:nvPicPr>
            <p:cNvPr id="122" name="그림 121">
              <a:extLst>
                <a:ext uri="{FF2B5EF4-FFF2-40B4-BE49-F238E27FC236}">
                  <a16:creationId xmlns:a16="http://schemas.microsoft.com/office/drawing/2014/main" id="{46D6287A-7CAE-443C-9E08-54E05EDA2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11127754" y="6201971"/>
              <a:ext cx="881161" cy="881161"/>
            </a:xfrm>
            <a:prstGeom prst="rect">
              <a:avLst/>
            </a:prstGeom>
          </p:spPr>
        </p:pic>
      </p:grpSp>
      <p:sp>
        <p:nvSpPr>
          <p:cNvPr id="269" name="TextBox 268">
            <a:extLst>
              <a:ext uri="{FF2B5EF4-FFF2-40B4-BE49-F238E27FC236}">
                <a16:creationId xmlns:a16="http://schemas.microsoft.com/office/drawing/2014/main" id="{43B940C6-C37E-4073-BD84-BB8031270FCA}"/>
              </a:ext>
            </a:extLst>
          </p:cNvPr>
          <p:cNvSpPr txBox="1"/>
          <p:nvPr/>
        </p:nvSpPr>
        <p:spPr>
          <a:xfrm>
            <a:off x="4232689" y="3118833"/>
            <a:ext cx="3724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😜</a:t>
            </a:r>
            <a:r>
              <a:rPr lang="en-US" altLang="ko-KR" sz="3200" dirty="0"/>
              <a:t>Vue.js </a:t>
            </a:r>
            <a:r>
              <a:rPr lang="ko-KR" altLang="en-US" sz="3200" dirty="0"/>
              <a:t>맛보기😜</a:t>
            </a:r>
          </a:p>
        </p:txBody>
      </p:sp>
      <p:pic>
        <p:nvPicPr>
          <p:cNvPr id="332" name="그림 331">
            <a:extLst>
              <a:ext uri="{FF2B5EF4-FFF2-40B4-BE49-F238E27FC236}">
                <a16:creationId xmlns:a16="http://schemas.microsoft.com/office/drawing/2014/main" id="{5B9F0289-643E-483D-A379-8DB4C3605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50708" y="6132939"/>
            <a:ext cx="881161" cy="88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50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2E077AD-5BE4-41BA-B9BB-E82A88467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1410" y="682000"/>
            <a:ext cx="413376" cy="4133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454F85-85F8-471E-A07C-88E50F813AE4}"/>
              </a:ext>
            </a:extLst>
          </p:cNvPr>
          <p:cNvSpPr txBox="1"/>
          <p:nvPr/>
        </p:nvSpPr>
        <p:spPr>
          <a:xfrm>
            <a:off x="1276350" y="577250"/>
            <a:ext cx="6592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Vue.js </a:t>
            </a:r>
            <a:r>
              <a:rPr lang="ko-KR" altLang="en-US" sz="3200" dirty="0"/>
              <a:t>장점</a:t>
            </a:r>
            <a:endParaRPr lang="en-US" altLang="ko-KR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80C52F-B2E1-4EE8-B6E8-CB337C0AFED4}"/>
              </a:ext>
            </a:extLst>
          </p:cNvPr>
          <p:cNvSpPr txBox="1"/>
          <p:nvPr/>
        </p:nvSpPr>
        <p:spPr>
          <a:xfrm>
            <a:off x="1923748" y="2921168"/>
            <a:ext cx="83445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lgerian" panose="04020705040A02060702" pitchFamily="82" charset="0"/>
              </a:rPr>
              <a:t>Magical &amp; </a:t>
            </a:r>
            <a:r>
              <a:rPr lang="en-US" altLang="ko-KR" sz="6000" dirty="0" err="1">
                <a:latin typeface="Algerian" panose="04020705040A02060702" pitchFamily="82" charset="0"/>
              </a:rPr>
              <a:t>POworful</a:t>
            </a:r>
            <a:endParaRPr lang="en-US" altLang="ko-KR" sz="6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0372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2E077AD-5BE4-41BA-B9BB-E82A8846787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7117" y="1739274"/>
            <a:ext cx="4137766" cy="41377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80C52F-B2E1-4EE8-B6E8-CB337C0AFED4}"/>
              </a:ext>
            </a:extLst>
          </p:cNvPr>
          <p:cNvSpPr txBox="1"/>
          <p:nvPr/>
        </p:nvSpPr>
        <p:spPr>
          <a:xfrm>
            <a:off x="3952724" y="2921168"/>
            <a:ext cx="4286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60572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2E077AD-5BE4-41BA-B9BB-E82A8846787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7117" y="1739274"/>
            <a:ext cx="4137766" cy="41377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80C52F-B2E1-4EE8-B6E8-CB337C0AFED4}"/>
              </a:ext>
            </a:extLst>
          </p:cNvPr>
          <p:cNvSpPr txBox="1"/>
          <p:nvPr/>
        </p:nvSpPr>
        <p:spPr>
          <a:xfrm>
            <a:off x="4971975" y="2921168"/>
            <a:ext cx="2248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lgerian" panose="04020705040A02060702" pitchFamily="82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6226949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2E077AD-5BE4-41BA-B9BB-E82A88467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8535" y="2120274"/>
            <a:ext cx="2285507" cy="228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06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BCA6DC7-61C1-4135-BC5C-E4B93108FEC4}"/>
              </a:ext>
            </a:extLst>
          </p:cNvPr>
          <p:cNvSpPr txBox="1"/>
          <p:nvPr/>
        </p:nvSpPr>
        <p:spPr>
          <a:xfrm>
            <a:off x="1236646" y="1535499"/>
            <a:ext cx="1001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목차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2E077AD-5BE4-41BA-B9BB-E82A88467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8535" y="2120274"/>
            <a:ext cx="2285507" cy="22855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454F85-85F8-471E-A07C-88E50F813AE4}"/>
              </a:ext>
            </a:extLst>
          </p:cNvPr>
          <p:cNvSpPr txBox="1"/>
          <p:nvPr/>
        </p:nvSpPr>
        <p:spPr>
          <a:xfrm>
            <a:off x="4429125" y="2151727"/>
            <a:ext cx="65929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200" dirty="0"/>
              <a:t>Vue.js </a:t>
            </a:r>
            <a:r>
              <a:rPr lang="ko-KR" altLang="en-US" sz="3200" dirty="0"/>
              <a:t>란</a:t>
            </a:r>
            <a:r>
              <a:rPr lang="en-US" altLang="ko-KR" sz="3200" dirty="0"/>
              <a:t>?</a:t>
            </a:r>
          </a:p>
          <a:p>
            <a:pPr marL="514350" indent="-514350">
              <a:buAutoNum type="arabicPeriod"/>
            </a:pPr>
            <a:endParaRPr lang="en-US" altLang="ko-KR" sz="3200" dirty="0"/>
          </a:p>
          <a:p>
            <a:pPr marL="514350" indent="-514350">
              <a:buAutoNum type="arabicPeriod"/>
            </a:pPr>
            <a:r>
              <a:rPr lang="en-US" altLang="ko-KR" sz="3200" dirty="0"/>
              <a:t>Vue </a:t>
            </a:r>
            <a:r>
              <a:rPr lang="ko-KR" altLang="en-US" sz="3200" dirty="0"/>
              <a:t>시작하기</a:t>
            </a:r>
            <a:endParaRPr lang="en-US" altLang="ko-KR" sz="3200" dirty="0"/>
          </a:p>
          <a:p>
            <a:pPr marL="514350" indent="-514350">
              <a:buAutoNum type="arabicPeriod"/>
            </a:pPr>
            <a:endParaRPr lang="en-US" altLang="ko-KR" sz="3200" dirty="0"/>
          </a:p>
          <a:p>
            <a:pPr marL="514350" indent="-514350">
              <a:buAutoNum type="arabicPeriod"/>
            </a:pPr>
            <a:r>
              <a:rPr lang="en-US" altLang="ko-KR" sz="3200" dirty="0"/>
              <a:t>Vue</a:t>
            </a:r>
            <a:r>
              <a:rPr lang="ko-KR" altLang="en-US" sz="3200" dirty="0"/>
              <a:t>의 장점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156144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2E077AD-5BE4-41BA-B9BB-E82A88467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1410" y="682000"/>
            <a:ext cx="413376" cy="4133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454F85-85F8-471E-A07C-88E50F813AE4}"/>
              </a:ext>
            </a:extLst>
          </p:cNvPr>
          <p:cNvSpPr txBox="1"/>
          <p:nvPr/>
        </p:nvSpPr>
        <p:spPr>
          <a:xfrm>
            <a:off x="1276350" y="577250"/>
            <a:ext cx="6592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Vue.js </a:t>
            </a:r>
            <a:r>
              <a:rPr lang="ko-KR" altLang="en-US" sz="3200" dirty="0"/>
              <a:t>란</a:t>
            </a:r>
            <a:r>
              <a:rPr lang="en-US" altLang="ko-KR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64921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2E077AD-5BE4-41BA-B9BB-E82A88467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1410" y="682000"/>
            <a:ext cx="413376" cy="4133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454F85-85F8-471E-A07C-88E50F813AE4}"/>
              </a:ext>
            </a:extLst>
          </p:cNvPr>
          <p:cNvSpPr txBox="1"/>
          <p:nvPr/>
        </p:nvSpPr>
        <p:spPr>
          <a:xfrm>
            <a:off x="1276350" y="577250"/>
            <a:ext cx="6592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Vue.js </a:t>
            </a:r>
            <a:r>
              <a:rPr lang="ko-KR" altLang="en-US" sz="3200" dirty="0"/>
              <a:t>란</a:t>
            </a:r>
            <a:r>
              <a:rPr lang="en-US" altLang="ko-KR" sz="3200" dirty="0"/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B60B22-B4BA-4CDA-823B-843D9BEB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652" y="1533260"/>
            <a:ext cx="7306695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586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2E077AD-5BE4-41BA-B9BB-E82A88467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1410" y="682000"/>
            <a:ext cx="413376" cy="4133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454F85-85F8-471E-A07C-88E50F813AE4}"/>
              </a:ext>
            </a:extLst>
          </p:cNvPr>
          <p:cNvSpPr txBox="1"/>
          <p:nvPr/>
        </p:nvSpPr>
        <p:spPr>
          <a:xfrm>
            <a:off x="1276350" y="577250"/>
            <a:ext cx="6592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Vue.js </a:t>
            </a:r>
            <a:r>
              <a:rPr lang="ko-KR" altLang="en-US" sz="3200" dirty="0"/>
              <a:t>란</a:t>
            </a:r>
            <a:r>
              <a:rPr lang="en-US" altLang="ko-KR" sz="3200" dirty="0"/>
              <a:t>?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DACEE9-5696-4D6F-A2CB-9EED94524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889" y="2142945"/>
            <a:ext cx="7316221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592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2E077AD-5BE4-41BA-B9BB-E82A88467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1410" y="682000"/>
            <a:ext cx="413376" cy="4133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454F85-85F8-471E-A07C-88E50F813AE4}"/>
              </a:ext>
            </a:extLst>
          </p:cNvPr>
          <p:cNvSpPr txBox="1"/>
          <p:nvPr/>
        </p:nvSpPr>
        <p:spPr>
          <a:xfrm>
            <a:off x="1276350" y="577250"/>
            <a:ext cx="6592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Vue.js </a:t>
            </a:r>
            <a:r>
              <a:rPr lang="ko-KR" altLang="en-US" sz="3200" dirty="0"/>
              <a:t>란</a:t>
            </a:r>
            <a:r>
              <a:rPr lang="en-US" altLang="ko-KR" sz="3200" dirty="0"/>
              <a:t>?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DACEE9-5696-4D6F-A2CB-9EED94524E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2" r="1830"/>
          <a:stretch/>
        </p:blipFill>
        <p:spPr>
          <a:xfrm>
            <a:off x="2532548" y="2142945"/>
            <a:ext cx="2933700" cy="2572109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C5114116-461F-43B3-BF33-29AB6D991787}"/>
              </a:ext>
            </a:extLst>
          </p:cNvPr>
          <p:cNvGrpSpPr/>
          <p:nvPr/>
        </p:nvGrpSpPr>
        <p:grpSpPr>
          <a:xfrm>
            <a:off x="6772275" y="2142945"/>
            <a:ext cx="2933700" cy="2572109"/>
            <a:chOff x="6772275" y="2142945"/>
            <a:chExt cx="2933700" cy="257210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37D59A5-0FD6-4072-AC72-614A179D5B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72" r="1830"/>
            <a:stretch/>
          </p:blipFill>
          <p:spPr>
            <a:xfrm>
              <a:off x="6772275" y="2142945"/>
              <a:ext cx="2933700" cy="2572109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B06A589-C387-40B2-AA95-0C27859BCF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244" t="45279" r="34247" b="32965"/>
            <a:stretch/>
          </p:blipFill>
          <p:spPr>
            <a:xfrm>
              <a:off x="6860382" y="3295649"/>
              <a:ext cx="476250" cy="5595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14795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2E077AD-5BE4-41BA-B9BB-E82A88467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1410" y="682000"/>
            <a:ext cx="413376" cy="4133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454F85-85F8-471E-A07C-88E50F813AE4}"/>
              </a:ext>
            </a:extLst>
          </p:cNvPr>
          <p:cNvSpPr txBox="1"/>
          <p:nvPr/>
        </p:nvSpPr>
        <p:spPr>
          <a:xfrm>
            <a:off x="1276350" y="577250"/>
            <a:ext cx="6592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Vue.js </a:t>
            </a:r>
            <a:r>
              <a:rPr lang="ko-KR" altLang="en-US" sz="3200" dirty="0"/>
              <a:t>란</a:t>
            </a:r>
            <a:r>
              <a:rPr lang="en-US" altLang="ko-KR" sz="3200" dirty="0"/>
              <a:t>?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25CC2EF-52AF-46C4-92F0-BC1FC0E72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646766"/>
            <a:ext cx="3820627" cy="35644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6389932-5BC0-4FE1-A903-B360F2278F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2" r="1830"/>
          <a:stretch/>
        </p:blipFill>
        <p:spPr>
          <a:xfrm>
            <a:off x="2532548" y="2142945"/>
            <a:ext cx="2933700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452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2E077AD-5BE4-41BA-B9BB-E82A88467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1410" y="682000"/>
            <a:ext cx="413376" cy="4133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454F85-85F8-471E-A07C-88E50F813AE4}"/>
              </a:ext>
            </a:extLst>
          </p:cNvPr>
          <p:cNvSpPr txBox="1"/>
          <p:nvPr/>
        </p:nvSpPr>
        <p:spPr>
          <a:xfrm>
            <a:off x="1276350" y="577250"/>
            <a:ext cx="6592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Vue.js </a:t>
            </a:r>
            <a:r>
              <a:rPr lang="ko-KR" altLang="en-US" sz="3200" dirty="0"/>
              <a:t>시작하기</a:t>
            </a:r>
            <a:endParaRPr lang="en-US" altLang="ko-KR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80C52F-B2E1-4EE8-B6E8-CB337C0AFED4}"/>
              </a:ext>
            </a:extLst>
          </p:cNvPr>
          <p:cNvSpPr txBox="1"/>
          <p:nvPr/>
        </p:nvSpPr>
        <p:spPr>
          <a:xfrm>
            <a:off x="4810526" y="3136612"/>
            <a:ext cx="2570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실습 </a:t>
            </a:r>
            <a:r>
              <a:rPr lang="en-US" altLang="ko-KR" sz="3200" dirty="0"/>
              <a:t>GO </a:t>
            </a:r>
            <a:r>
              <a:rPr lang="en-US" altLang="ko-KR" sz="3200" dirty="0" err="1"/>
              <a:t>GO</a:t>
            </a:r>
            <a:r>
              <a:rPr lang="en-US" altLang="ko-KR" sz="3200" dirty="0"/>
              <a:t>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49C72E-2D38-42FD-B0F6-2CCB99B687A1}"/>
              </a:ext>
            </a:extLst>
          </p:cNvPr>
          <p:cNvSpPr txBox="1"/>
          <p:nvPr/>
        </p:nvSpPr>
        <p:spPr>
          <a:xfrm>
            <a:off x="5038925" y="3721387"/>
            <a:ext cx="2114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npm</a:t>
            </a:r>
            <a:r>
              <a:rPr lang="ko-KR" altLang="en-US" sz="1600" dirty="0"/>
              <a:t> </a:t>
            </a:r>
            <a:r>
              <a:rPr lang="en-US" altLang="ko-KR" sz="1600" dirty="0"/>
              <a:t>install @vue/cli</a:t>
            </a:r>
          </a:p>
        </p:txBody>
      </p:sp>
    </p:spTree>
    <p:extLst>
      <p:ext uri="{BB962C8B-B14F-4D97-AF65-F5344CB8AC3E}">
        <p14:creationId xmlns:p14="http://schemas.microsoft.com/office/powerpoint/2010/main" val="206694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67</Words>
  <Application>Microsoft Office PowerPoint</Application>
  <PresentationFormat>와이드스크린</PresentationFormat>
  <Paragraphs>19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Algerian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신승현</dc:creator>
  <cp:lastModifiedBy>신승현</cp:lastModifiedBy>
  <cp:revision>7</cp:revision>
  <dcterms:created xsi:type="dcterms:W3CDTF">2020-10-13T13:20:35Z</dcterms:created>
  <dcterms:modified xsi:type="dcterms:W3CDTF">2020-10-13T14:26:44Z</dcterms:modified>
</cp:coreProperties>
</file>