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066ea7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c066ea7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66ea7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066ea7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066ea7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066ea7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066ea7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066ea7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066ea72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066ea7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066ea72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066ea7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c066ea7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c066ea7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066ea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066ea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c066ea7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c066ea7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066ea7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066ea7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066ea7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c066ea7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066ea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066ea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066ea7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066ea7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066ea7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066ea7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066ea7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c066ea7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문건우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INDEX가 없을 때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785938"/>
            <a:ext cx="672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Clustered Index만 있을 때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50" y="1260723"/>
            <a:ext cx="6459199" cy="3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Secondary Index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 인덱스의 생성시에는 데이터 페이지는 그냥 둔 상태에서 별도의 페이지에 인덱스를 구성.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보조 인덱스의 인덱스 자체의 리프 페이지는 데이터가 아니라 데이터가 위치하는 주소값(RID) 클러스터형 보다 검색 속도는 더 느리지만 데이터의 입력/수정/삭제는 덜 느리다.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보조 인덱스는 여러 개 생성할 수 있다. 함부로 사용할 경우에는 오히려 성능을 떨어뜨릴 수 있다.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Secondary Index만 있을 때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75" y="1203250"/>
            <a:ext cx="4075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같이 있을 때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1282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50" y="2084175"/>
            <a:ext cx="4117000" cy="24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9" y="1445450"/>
            <a:ext cx="8218425" cy="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14438"/>
            <a:ext cx="7894551" cy="9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50" y="3986000"/>
            <a:ext cx="8218425" cy="49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172075" y="994275"/>
            <a:ext cx="82887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INDEX가 없을 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있을 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있음에도 엄청 많은 데이터를 처리할 때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017725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WHERE 절에서 사용되는 열에 인덱스를 만들어야 한다.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WHERE 절에 사용되더라도 자주 사용해야 가치가 있다.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중복도가 높은 열은 인덱스를 만들어도 별 효과가 없다.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외래 키를 지정한 열에는 자동으로 외래 키 인덱스가 생성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JOIN에 자주 사용 되는 열에는 인덱스를 생성해주는 것이 좋다.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INSERT/UPDATE/DELETE가 얼마나 자주 일어나는지를 고려해야한다.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클러스터형 인덱스는 하나만 생성된다.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사용하지 않는 인덱스는 제거하자.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INDEX란?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INDEX는 말 그대로 책의 맨 처음 또는 마지막에 나와있는 색인이라고 할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컬럼의 값과 해당 레코드가 저장된 주소를 키와 값의 쌍으로 인덱스를 만들어 두는 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73" y="2180575"/>
            <a:ext cx="5199125" cy="26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장단점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장점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검색속도가 무척 빨라질 수 있다,(항상 그런 것은 아니다)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해당 쿼리의 부하가 줄어들어서, 결국 시스템 전체의 성능이 향상.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단점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인덱스가 데이터베이스 공간을 차지. 대략 10% 정도의 추가공간.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처음 인덱스 생성시 시간이 많이 소요될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데이터의 변경 작업이 자주 일어날 경우 오히려 성능이 나빠질 수도 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효율적인 INDEX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608750"/>
            <a:ext cx="8520600" cy="1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WHERE 절에 자주 등장하는 컬럼을 인덱스로 설정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ORDER BY 절에 자주 등장하는 컬럼을 인덱스로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SELECT 절에 자주 등장하는 컬럼들을 잘 조합해서 인덱스로 구성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JOIN이 자주 사용되는 열에 인덱스를 생성해주는 것이 좋다.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중복도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중복도가 높다 = 분포도가 낮다 = Cardinality가 낮다. = 나타나는 데이터의 종류가 별로 없다.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중복도가 낮다 = 분포도가 높다 = Cardinality가 높다 = 나타나는 데이터의 종류가 많다.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중복도가 높은 경우, 인덱스를 사용하는 것이 효율이 없지는 않지만 어차피 데이터를 읽기 위해 많은 페이지를 읽어야 하는 것은 마찬가지.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인덱스 관리 비용이나 INSERT 구문으로 인한 성능 저하등을 고려하면 반드시 필요하지는 않음.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4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INDEX가 안 되는 쿼리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1695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컬럼을 가공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 ex) WHERE SUBSTR(ORDER_NO, 1,4) = ‘2019’ -&gt; WHERE ORDER_NO LIKE ‘2019%’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인덱스 컬럼의 묵시적 형변환(같은 타입으로 비교해야함)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ex) WHERE REG_DATE = ‘20190730’ -&gt; WHERE REG_DATE = TO_DATE(‘20190730’, ‘YYYYMMDD’)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인덱스 컬럼 부정형 비교.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ex) WHERE MEM_TYPE != ‘10’ -&gt; WHERE MEM_TYPE IN(‘20’, ‘30’)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%가 앞에 위치.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 or 조건 사용 -&gt; UNION ALL로 대체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주의점 1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인덱스를 마구잡이로 생성하면 안 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SELECT는 빨라지지만 insert나 update는 느려진다.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인덱스가 정렬이 된 상태로 저장이 되기 때문에 어느 자리에 insert할지 찾아서 저장을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그리고 테이블에만 insert하는게 아니라 index에도 insert 해야 해서 느려진다.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주의점 2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r>
              <a:rPr lang="ko"/>
              <a:t>를 탄다고 무조건 속도가 빨라지는 것은 아니다.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INDEX  손익분기점.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테이블이 가지고 있는 전체 데이터양의 10% ~ 15%이내의 데이터가 출력 될 때만 INDEX를 타는게 효율적이고, 그 이상이 될 때에는 오히려 풀스캔이 더 빠르다.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Clustered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클러스터형 인덱스 생성 시에는 데이터 페이지 전체가 다시 정렬된다.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이미 대용량의 데이터가 입력 된 상태라면 클러스터형 인덱스 생성은 심각한 시스템 부하를 줄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인덱스 자체의 리프 페이지가 곧 데이터이다. 그러므로 인덱스 자체에 데이터가 포함되어있다고 볼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보조 인덱스 보다 검색 속도는 더 빠르다. 하지만 입력/수정/삭제는 더 느리다.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테이블에 한개만 생성 할 수 있다. 어느 열에 클러스터형 인덱스를 생성하는지에 따라서 성능이 달라질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