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2" r:id="rId9"/>
    <p:sldId id="259" r:id="rId10"/>
    <p:sldId id="267" r:id="rId11"/>
    <p:sldId id="260" r:id="rId12"/>
    <p:sldId id="270" r:id="rId13"/>
    <p:sldId id="273" r:id="rId14"/>
    <p:sldId id="271" r:id="rId15"/>
    <p:sldId id="276" r:id="rId16"/>
    <p:sldId id="272" r:id="rId17"/>
    <p:sldId id="274" r:id="rId18"/>
    <p:sldId id="268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77FED-35D6-4CDE-BB73-4EDF4B0B1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3C548C-25E5-4238-94CD-12B1C6CC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F74C3-280D-43B6-9A08-E91B782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8E448-0AA6-4F00-ADE1-B1C6D3E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83454-C225-48B7-AA1C-CEF3C934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B051-341B-4F4A-A692-20224882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EB6E7-78EC-4F40-8DB1-0E5DB23F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6EC32-9228-4B1D-B360-19693358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CA197-78DD-4AEF-BD40-CC7A18C0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E8873-9079-440F-97CC-3EC68170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3D3073-4A06-4118-B7CF-B366B492C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37507-8083-43C7-B0D2-F89C2053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6E91E-8CB8-4AC4-9B92-AB085585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2DB5-B21E-4A74-809E-0A5AEE78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882FC-22A1-4A0C-85B4-76D23919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0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9A675-0289-42F6-BD71-B67042E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197B-EC00-4BB9-AFE4-2B2E027A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8FE76-0FA4-455E-895B-194C93F4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A877A-FAEB-4E22-B0D9-337A9128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6B2F4-6010-4E66-AB4D-7361E785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518F8-88AB-4A7A-AFAC-8B0B45FE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29B72-2101-45C6-9F29-24F46151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433A2-BEE3-4643-BF73-EBE617C6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37C45-8BD0-48F8-AD87-B498C608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6C9B9-3853-4A6A-91F9-E7F3BAB1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2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30EDC-7D9B-40F2-B02A-5F680A25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6B649-D02F-4A78-8E22-4E6F6C98E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E1B02-5E22-4E16-A2B8-78DF74A4B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28F8D-F224-4A28-A470-A400CF24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7987E-7064-4B05-9286-678AE124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73BDA-BB7E-4293-B310-5A6902F1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3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D020E-E8E0-4F11-B8BB-548FAE36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A9A86-8E85-48A9-8942-A305B994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79540-B200-46CC-8B99-9A68CCAD3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4C7E4-DCC6-45A0-9AFA-4BD7199B1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062018-4E06-4B79-A76F-BD018778C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565497-FC06-40C8-870A-8CA0807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F58711-AE37-490C-AB80-C4250E91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95EB04-C04C-45D1-BDEB-5CE00515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E37E0-05CF-4D55-BF78-80BCBF26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9A4246-C8BD-4260-9D38-173F964B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4EDCC-907B-4BAF-B71D-AFB340AD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3C3CD4-60F0-4325-8495-35565E41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6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FCD445-393C-4B1C-91E3-053ADCF0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BF6FB6-0D20-4BF5-9E66-ED28BF1F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91B381-F2F0-448F-91E6-6DE028C9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1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BC16A-2797-48D4-BE87-81E8EC3A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3D82E-9971-4C0C-BE49-F1662129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EE76B-AB2C-43BD-8700-FF9DB40EF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F6EE4-1B50-42EE-B0AF-5C71EAEF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D6B01-070C-4E14-8E7E-F6FD5A55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40CA9-9FCC-45FE-BD82-4ED671DC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C317B-BDFF-422F-BA7A-0FB8B024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1FDF6A-F489-4E79-A8DF-1BC751588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4903A-A56A-4484-AE7C-F488EBC0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567-4E84-40E3-A50E-CEE5AFE3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51077-0E64-46F9-87EA-0E04BC50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6020C-AE55-4263-A92A-09EB671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8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8AB45-CC18-4364-97EC-D6429BE6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8AD40-55AD-4540-8E95-80354216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B3552-8F90-476B-B480-0318BD610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30928-935C-4CA8-AADA-7983CFD03AA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54AA2-5177-449C-B733-9503A23D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37AB6-37C1-41BE-9482-91D2464F7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ED51-3EA9-4CC1-81ED-32823A8B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1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09836-1486-43C5-8658-A30A7D21504C}"/>
              </a:ext>
            </a:extLst>
          </p:cNvPr>
          <p:cNvSpPr txBox="1"/>
          <p:nvPr/>
        </p:nvSpPr>
        <p:spPr>
          <a:xfrm>
            <a:off x="1892764" y="3013501"/>
            <a:ext cx="840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nterplanetary </a:t>
            </a:r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ommunication</a:t>
            </a: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C1B2C-0BA6-465F-8FAB-C5CC0FDF076E}"/>
              </a:ext>
            </a:extLst>
          </p:cNvPr>
          <p:cNvSpPr txBox="1"/>
          <p:nvPr/>
        </p:nvSpPr>
        <p:spPr>
          <a:xfrm>
            <a:off x="5384907" y="4578719"/>
            <a:ext cx="1422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신승현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E6B469-00B3-45FB-8427-4EBD29FB9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92" b="89583" l="9886" r="89734">
                        <a14:foregroundMark x1="47909" y1="8333" x2="53232" y2="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31" t="5046" r="35220" b="56181"/>
          <a:stretch/>
        </p:blipFill>
        <p:spPr>
          <a:xfrm>
            <a:off x="1003374" y="2436258"/>
            <a:ext cx="699401" cy="7162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17F2F1-698C-4D4D-A6DC-5A3D13D0B9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92" b="89583" l="9886" r="95437">
                        <a14:foregroundMark x1="79087" y1="80729" x2="77947" y2="69792"/>
                        <a14:foregroundMark x1="77947" y1="69792" x2="85171" y2="63542"/>
                        <a14:foregroundMark x1="85171" y1="63542" x2="91255" y2="70313"/>
                        <a14:foregroundMark x1="91255" y1="70313" x2="89354" y2="81250"/>
                        <a14:foregroundMark x1="89354" y1="81250" x2="82890" y2="82813"/>
                        <a14:foregroundMark x1="82890" y1="82813" x2="78327" y2="76042"/>
                        <a14:foregroundMark x1="78327" y1="76042" x2="77186" y2="66146"/>
                        <a14:foregroundMark x1="77186" y1="66146" x2="77186" y2="65625"/>
                        <a14:foregroundMark x1="90114" y1="63021" x2="95057" y2="68750"/>
                        <a14:foregroundMark x1="95057" y1="68750" x2="95817" y2="75000"/>
                        <a14:foregroundMark x1="77947" y1="83333" x2="83650" y2="86979"/>
                        <a14:foregroundMark x1="83650" y1="86979" x2="91255" y2="86458"/>
                        <a14:foregroundMark x1="91255" y1="86458" x2="92395" y2="85417"/>
                        <a14:foregroundMark x1="86312" y1="89063" x2="81369" y2="89583"/>
                        <a14:backgroundMark x1="50190" y1="11458" x2="45247" y2="18750"/>
                        <a14:backgroundMark x1="45247" y1="18750" x2="45247" y2="27083"/>
                        <a14:backgroundMark x1="45247" y1="27083" x2="54753" y2="32292"/>
                        <a14:backgroundMark x1="54753" y1="32292" x2="59316" y2="19792"/>
                        <a14:backgroundMark x1="59316" y1="19792" x2="56274" y2="11458"/>
                        <a14:backgroundMark x1="56274" y1="11458" x2="50951" y2="9375"/>
                        <a14:backgroundMark x1="47148" y1="8333" x2="51711" y2="8854"/>
                        <a14:backgroundMark x1="54373" y1="82292" x2="46008" y2="82292"/>
                        <a14:backgroundMark x1="46008" y1="82292" x2="44106" y2="74479"/>
                        <a14:backgroundMark x1="44106" y1="74479" x2="49810" y2="70313"/>
                        <a14:backgroundMark x1="49810" y1="70313" x2="53992" y2="78646"/>
                        <a14:backgroundMark x1="53992" y1="78646" x2="52091" y2="86458"/>
                        <a14:backgroundMark x1="52091" y1="86458" x2="49049" y2="86979"/>
                        <a14:backgroundMark x1="54753" y1="85417" x2="55133" y2="72396"/>
                        <a14:backgroundMark x1="55133" y1="72396" x2="51331" y2="65625"/>
                        <a14:backgroundMark x1="51331" y1="65625" x2="44106" y2="71354"/>
                        <a14:backgroundMark x1="44106" y1="71354" x2="42966" y2="81771"/>
                        <a14:backgroundMark x1="42966" y1="81771" x2="46768" y2="87500"/>
                        <a14:backgroundMark x1="55894" y1="80729" x2="50190" y2="75000"/>
                        <a14:backgroundMark x1="50190" y1="75000" x2="41065" y2="71875"/>
                        <a14:backgroundMark x1="59316" y1="72917" x2="54753" y2="80208"/>
                        <a14:backgroundMark x1="81749" y1="28646" x2="79468" y2="18229"/>
                        <a14:backgroundMark x1="79468" y1="18229" x2="84030" y2="13542"/>
                        <a14:backgroundMark x1="84030" y1="13542" x2="87833" y2="24479"/>
                        <a14:backgroundMark x1="87833" y1="24479" x2="84791" y2="30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38" t="50871" r="1416" b="6699"/>
          <a:stretch/>
        </p:blipFill>
        <p:spPr>
          <a:xfrm>
            <a:off x="10393287" y="1289367"/>
            <a:ext cx="795340" cy="830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76C798-AF51-4034-84C8-A82BE31AAF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92" b="89583" l="9886" r="89734">
                        <a14:foregroundMark x1="40304" y1="85417" x2="48289" y2="61979"/>
                        <a14:foregroundMark x1="61576" y1="79688" x2="62357" y2="80729"/>
                        <a14:foregroundMark x1="48289" y1="61979" x2="61576" y2="79688"/>
                        <a14:foregroundMark x1="60692" y1="79688" x2="44867" y2="69792"/>
                        <a14:foregroundMark x1="62357" y1="80729" x2="60692" y2="79688"/>
                        <a14:foregroundMark x1="44867" y1="69792" x2="46008" y2="81250"/>
                        <a14:backgroundMark x1="50570" y1="37500" x2="47148" y2="30208"/>
                        <a14:backgroundMark x1="42586" y1="19271" x2="61597" y2="22917"/>
                        <a14:backgroundMark x1="61597" y1="22917" x2="53232" y2="31771"/>
                        <a14:backgroundMark x1="52091" y1="18229" x2="60456" y2="18750"/>
                        <a14:backgroundMark x1="59316" y1="15625" x2="41445" y2="14063"/>
                        <a14:backgroundMark x1="41825" y1="16146" x2="52852" y2="7292"/>
                        <a14:backgroundMark x1="47529" y1="6771" x2="57034" y2="7813"/>
                        <a14:backgroundMark x1="62357" y1="79688" x2="62357" y2="79688"/>
                        <a14:backgroundMark x1="62357" y1="80729" x2="62357" y2="80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46" t="55850" r="35854" b="5376"/>
          <a:stretch/>
        </p:blipFill>
        <p:spPr>
          <a:xfrm>
            <a:off x="8711933" y="4944137"/>
            <a:ext cx="556656" cy="5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9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2667305"/>
            <a:ext cx="59073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Relieve Curiosity</a:t>
            </a:r>
          </a:p>
          <a:p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Figure out origin of Universe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Spin-off Technique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5ED6E-6076-470D-B5B3-E2855382CFBD}"/>
              </a:ext>
            </a:extLst>
          </p:cNvPr>
          <p:cNvSpPr txBox="1"/>
          <p:nvPr/>
        </p:nvSpPr>
        <p:spPr>
          <a:xfrm>
            <a:off x="1361874" y="1143306"/>
            <a:ext cx="4548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2. Why we need it?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3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How to use it?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1835619"/>
            <a:ext cx="3348994" cy="3879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※ ISSUES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    - Station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    - Performance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    - Reliability</a:t>
            </a:r>
          </a:p>
        </p:txBody>
      </p:sp>
    </p:spTree>
    <p:extLst>
      <p:ext uri="{BB962C8B-B14F-4D97-AF65-F5344CB8AC3E}">
        <p14:creationId xmlns:p14="http://schemas.microsoft.com/office/powerpoint/2010/main" val="341139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How to use it?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1835619"/>
            <a:ext cx="8794395" cy="3879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※ Solutions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    - Radar / Satellite / Space Exploration Robot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    - X Band / FSO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    - DTN / Error Recovery</a:t>
            </a:r>
          </a:p>
        </p:txBody>
      </p:sp>
    </p:spTree>
    <p:extLst>
      <p:ext uri="{BB962C8B-B14F-4D97-AF65-F5344CB8AC3E}">
        <p14:creationId xmlns:p14="http://schemas.microsoft.com/office/powerpoint/2010/main" val="255134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How to use it?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1835619"/>
            <a:ext cx="1550424" cy="1909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Radar</a:t>
            </a:r>
          </a:p>
          <a:p>
            <a:pPr>
              <a:lnSpc>
                <a:spcPct val="200000"/>
              </a:lnSpc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CD913-C5C7-4673-88E2-9BCDD6F9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30" y="2237195"/>
            <a:ext cx="5212294" cy="392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How to use it?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1835619"/>
            <a:ext cx="6768199" cy="1909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Satellite / Space Exploration Robot</a:t>
            </a:r>
          </a:p>
          <a:p>
            <a:pPr>
              <a:lnSpc>
                <a:spcPct val="200000"/>
              </a:lnSpc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7956C7-8967-403C-86AA-ECC41F25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96" y="4670229"/>
            <a:ext cx="3101028" cy="16848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EEAE1A-1A58-420E-86CE-587C88CAF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64" y="4670229"/>
            <a:ext cx="3204396" cy="1684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70F44D-ED47-422F-8AF0-E59FDBCEB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60" y="2985337"/>
            <a:ext cx="3532836" cy="16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5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How to use it?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1835619"/>
            <a:ext cx="1779654" cy="924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X Band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F0E864-D459-4D13-B35F-3935327A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25301"/>
              </p:ext>
            </p:extLst>
          </p:nvPr>
        </p:nvGraphicFramePr>
        <p:xfrm>
          <a:off x="5630155" y="1519711"/>
          <a:ext cx="547023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12">
                  <a:extLst>
                    <a:ext uri="{9D8B030D-6E8A-4147-A177-3AD203B41FA5}">
                      <a16:colId xmlns:a16="http://schemas.microsoft.com/office/drawing/2014/main" val="2339253795"/>
                    </a:ext>
                  </a:extLst>
                </a:gridCol>
                <a:gridCol w="3795826">
                  <a:extLst>
                    <a:ext uri="{9D8B030D-6E8A-4147-A177-3AD203B41FA5}">
                      <a16:colId xmlns:a16="http://schemas.microsoft.com/office/drawing/2014/main" val="3035471264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IEEE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9657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~ 30 MHz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1133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VHF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 ~ 300 MHz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2055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UHF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300 ~ 1000 MHz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878729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 Band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~ 2 GHz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363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 Band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 ~ 4 GHz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9887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 Band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 ~ 8 GHz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5608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 Band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 ~ 12 GHz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105868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Ku Band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 ~ 18 GHz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1937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 Band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 ~ 27 GHz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59949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Ka Band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 ~ 40 GHz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7538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 Band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 ~ 75 GHz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82616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 Band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75 ~ 110 GHz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6994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60F9067-FB0C-4A80-9A0E-1146CA3B5616}"/>
              </a:ext>
            </a:extLst>
          </p:cNvPr>
          <p:cNvSpPr/>
          <p:nvPr/>
        </p:nvSpPr>
        <p:spPr>
          <a:xfrm>
            <a:off x="5528930" y="3987209"/>
            <a:ext cx="5659698" cy="5635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5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How to use it?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1835619"/>
            <a:ext cx="7996100" cy="924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FSO / Free Space Optical communication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A25FF5-8BAF-413B-AD2B-8BCEEDF8D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74" y="2760039"/>
            <a:ext cx="5544852" cy="37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3. How to use it?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2336546"/>
            <a:ext cx="7890302" cy="924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DTN / Delay, Disruption Tolerant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77E20-8988-4274-AFDF-BFD937F3C053}"/>
              </a:ext>
            </a:extLst>
          </p:cNvPr>
          <p:cNvSpPr txBox="1"/>
          <p:nvPr/>
        </p:nvSpPr>
        <p:spPr>
          <a:xfrm>
            <a:off x="1942590" y="4136679"/>
            <a:ext cx="8109912" cy="924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Error Recovery / Hamming code, Parity bit</a:t>
            </a:r>
          </a:p>
        </p:txBody>
      </p:sp>
    </p:spTree>
    <p:extLst>
      <p:ext uri="{BB962C8B-B14F-4D97-AF65-F5344CB8AC3E}">
        <p14:creationId xmlns:p14="http://schemas.microsoft.com/office/powerpoint/2010/main" val="316381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5195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4. Current Technology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2143395"/>
            <a:ext cx="4701928" cy="3571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X Band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DTN / Error Recovery</a:t>
            </a:r>
          </a:p>
        </p:txBody>
      </p:sp>
    </p:spTree>
    <p:extLst>
      <p:ext uri="{BB962C8B-B14F-4D97-AF65-F5344CB8AC3E}">
        <p14:creationId xmlns:p14="http://schemas.microsoft.com/office/powerpoint/2010/main" val="3804226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4965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5. Future Technology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42590" y="2143395"/>
            <a:ext cx="3313728" cy="234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Planet Station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FSO</a:t>
            </a:r>
          </a:p>
        </p:txBody>
      </p:sp>
    </p:spTree>
    <p:extLst>
      <p:ext uri="{BB962C8B-B14F-4D97-AF65-F5344CB8AC3E}">
        <p14:creationId xmlns:p14="http://schemas.microsoft.com/office/powerpoint/2010/main" val="94224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200884" y="909391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7B267-C295-412C-88BE-AE4E327E1944}"/>
              </a:ext>
            </a:extLst>
          </p:cNvPr>
          <p:cNvSpPr txBox="1"/>
          <p:nvPr/>
        </p:nvSpPr>
        <p:spPr>
          <a:xfrm>
            <a:off x="1928037" y="1490411"/>
            <a:ext cx="4389343" cy="4863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it?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it?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it?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Technology.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CBB55-B5F8-42CA-A9A7-F058C929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92" b="89583" l="9886" r="89734">
                        <a14:foregroundMark x1="47909" y1="8333" x2="53232" y2="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31" t="5046" r="35220" b="56181"/>
          <a:stretch/>
        </p:blipFill>
        <p:spPr>
          <a:xfrm>
            <a:off x="1003374" y="2436258"/>
            <a:ext cx="699401" cy="7162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391F9E-0356-4AF6-A436-3A88724587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92" b="89583" l="9886" r="95437">
                        <a14:foregroundMark x1="79087" y1="80729" x2="77947" y2="69792"/>
                        <a14:foregroundMark x1="77947" y1="69792" x2="85171" y2="63542"/>
                        <a14:foregroundMark x1="85171" y1="63542" x2="91255" y2="70313"/>
                        <a14:foregroundMark x1="91255" y1="70313" x2="89354" y2="81250"/>
                        <a14:foregroundMark x1="89354" y1="81250" x2="82890" y2="82813"/>
                        <a14:foregroundMark x1="82890" y1="82813" x2="78327" y2="76042"/>
                        <a14:foregroundMark x1="78327" y1="76042" x2="77186" y2="66146"/>
                        <a14:foregroundMark x1="77186" y1="66146" x2="77186" y2="65625"/>
                        <a14:foregroundMark x1="90114" y1="63021" x2="95057" y2="68750"/>
                        <a14:foregroundMark x1="95057" y1="68750" x2="95817" y2="75000"/>
                        <a14:foregroundMark x1="77947" y1="83333" x2="83650" y2="86979"/>
                        <a14:foregroundMark x1="83650" y1="86979" x2="91255" y2="86458"/>
                        <a14:foregroundMark x1="91255" y1="86458" x2="92395" y2="85417"/>
                        <a14:foregroundMark x1="86312" y1="89063" x2="81369" y2="89583"/>
                        <a14:backgroundMark x1="50190" y1="11458" x2="45247" y2="18750"/>
                        <a14:backgroundMark x1="45247" y1="18750" x2="45247" y2="27083"/>
                        <a14:backgroundMark x1="45247" y1="27083" x2="54753" y2="32292"/>
                        <a14:backgroundMark x1="54753" y1="32292" x2="59316" y2="19792"/>
                        <a14:backgroundMark x1="59316" y1="19792" x2="56274" y2="11458"/>
                        <a14:backgroundMark x1="56274" y1="11458" x2="50951" y2="9375"/>
                        <a14:backgroundMark x1="47148" y1="8333" x2="51711" y2="8854"/>
                        <a14:backgroundMark x1="54373" y1="82292" x2="46008" y2="82292"/>
                        <a14:backgroundMark x1="46008" y1="82292" x2="44106" y2="74479"/>
                        <a14:backgroundMark x1="44106" y1="74479" x2="49810" y2="70313"/>
                        <a14:backgroundMark x1="49810" y1="70313" x2="53992" y2="78646"/>
                        <a14:backgroundMark x1="53992" y1="78646" x2="52091" y2="86458"/>
                        <a14:backgroundMark x1="52091" y1="86458" x2="49049" y2="86979"/>
                        <a14:backgroundMark x1="54753" y1="85417" x2="55133" y2="72396"/>
                        <a14:backgroundMark x1="55133" y1="72396" x2="51331" y2="65625"/>
                        <a14:backgroundMark x1="51331" y1="65625" x2="44106" y2="71354"/>
                        <a14:backgroundMark x1="44106" y1="71354" x2="42966" y2="81771"/>
                        <a14:backgroundMark x1="42966" y1="81771" x2="46768" y2="87500"/>
                        <a14:backgroundMark x1="55894" y1="80729" x2="50190" y2="75000"/>
                        <a14:backgroundMark x1="50190" y1="75000" x2="41065" y2="71875"/>
                        <a14:backgroundMark x1="59316" y1="72917" x2="54753" y2="80208"/>
                        <a14:backgroundMark x1="81749" y1="28646" x2="79468" y2="18229"/>
                        <a14:backgroundMark x1="79468" y1="18229" x2="84030" y2="13542"/>
                        <a14:backgroundMark x1="84030" y1="13542" x2="87833" y2="24479"/>
                        <a14:backgroundMark x1="87833" y1="24479" x2="84791" y2="30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38" t="50871" r="1416" b="6699"/>
          <a:stretch/>
        </p:blipFill>
        <p:spPr>
          <a:xfrm>
            <a:off x="10393287" y="1289367"/>
            <a:ext cx="795340" cy="830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5CEA79-9B18-405A-8717-F0D96E710C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92" b="89583" l="9886" r="89734">
                        <a14:foregroundMark x1="40304" y1="85417" x2="48289" y2="61979"/>
                        <a14:foregroundMark x1="61576" y1="79688" x2="62357" y2="80729"/>
                        <a14:foregroundMark x1="48289" y1="61979" x2="61576" y2="79688"/>
                        <a14:foregroundMark x1="60692" y1="79688" x2="44867" y2="69792"/>
                        <a14:foregroundMark x1="62357" y1="80729" x2="60692" y2="79688"/>
                        <a14:foregroundMark x1="44867" y1="69792" x2="46008" y2="81250"/>
                        <a14:backgroundMark x1="50570" y1="37500" x2="47148" y2="30208"/>
                        <a14:backgroundMark x1="42586" y1="19271" x2="61597" y2="22917"/>
                        <a14:backgroundMark x1="61597" y1="22917" x2="53232" y2="31771"/>
                        <a14:backgroundMark x1="52091" y1="18229" x2="60456" y2="18750"/>
                        <a14:backgroundMark x1="59316" y1="15625" x2="41445" y2="14063"/>
                        <a14:backgroundMark x1="41825" y1="16146" x2="52852" y2="7292"/>
                        <a14:backgroundMark x1="47529" y1="6771" x2="57034" y2="7813"/>
                        <a14:backgroundMark x1="62357" y1="79688" x2="62357" y2="79688"/>
                        <a14:backgroundMark x1="62357" y1="80729" x2="62357" y2="80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46" t="55850" r="35854" b="5376"/>
          <a:stretch/>
        </p:blipFill>
        <p:spPr>
          <a:xfrm>
            <a:off x="8711933" y="4944137"/>
            <a:ext cx="556656" cy="5168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CFE6E31-34C2-40CA-9F87-6DDEE5C0A597}"/>
              </a:ext>
            </a:extLst>
          </p:cNvPr>
          <p:cNvSpPr/>
          <p:nvPr/>
        </p:nvSpPr>
        <p:spPr>
          <a:xfrm>
            <a:off x="895091" y="2254102"/>
            <a:ext cx="915966" cy="10033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AF4816-86D3-4BE2-B2A7-17F6F8839E26}"/>
              </a:ext>
            </a:extLst>
          </p:cNvPr>
          <p:cNvSpPr/>
          <p:nvPr/>
        </p:nvSpPr>
        <p:spPr>
          <a:xfrm>
            <a:off x="8629982" y="4700853"/>
            <a:ext cx="915966" cy="10033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1BAAC-DC3C-4258-9E10-99CE271E6057}"/>
              </a:ext>
            </a:extLst>
          </p:cNvPr>
          <p:cNvSpPr/>
          <p:nvPr/>
        </p:nvSpPr>
        <p:spPr>
          <a:xfrm>
            <a:off x="10272661" y="1068261"/>
            <a:ext cx="915966" cy="10033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 What is it?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8A5126-EFB5-4A32-ACD6-D760B7960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92" b="89583" l="9886" r="89734">
                        <a14:foregroundMark x1="47909" y1="8333" x2="53232" y2="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31" t="5046" r="35220" b="56181"/>
          <a:stretch/>
        </p:blipFill>
        <p:spPr>
          <a:xfrm>
            <a:off x="1003374" y="2436258"/>
            <a:ext cx="699401" cy="7162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85E311-11A7-44AD-AA30-B6572F9FF6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92" b="89583" l="9886" r="95437">
                        <a14:foregroundMark x1="79087" y1="80729" x2="77947" y2="69792"/>
                        <a14:foregroundMark x1="77947" y1="69792" x2="85171" y2="63542"/>
                        <a14:foregroundMark x1="85171" y1="63542" x2="91255" y2="70313"/>
                        <a14:foregroundMark x1="91255" y1="70313" x2="89354" y2="81250"/>
                        <a14:foregroundMark x1="89354" y1="81250" x2="82890" y2="82813"/>
                        <a14:foregroundMark x1="82890" y1="82813" x2="78327" y2="76042"/>
                        <a14:foregroundMark x1="78327" y1="76042" x2="77186" y2="66146"/>
                        <a14:foregroundMark x1="77186" y1="66146" x2="77186" y2="65625"/>
                        <a14:foregroundMark x1="90114" y1="63021" x2="95057" y2="68750"/>
                        <a14:foregroundMark x1="95057" y1="68750" x2="95817" y2="75000"/>
                        <a14:foregroundMark x1="77947" y1="83333" x2="83650" y2="86979"/>
                        <a14:foregroundMark x1="83650" y1="86979" x2="91255" y2="86458"/>
                        <a14:foregroundMark x1="91255" y1="86458" x2="92395" y2="85417"/>
                        <a14:foregroundMark x1="86312" y1="89063" x2="81369" y2="89583"/>
                        <a14:backgroundMark x1="50190" y1="11458" x2="45247" y2="18750"/>
                        <a14:backgroundMark x1="45247" y1="18750" x2="45247" y2="27083"/>
                        <a14:backgroundMark x1="45247" y1="27083" x2="54753" y2="32292"/>
                        <a14:backgroundMark x1="54753" y1="32292" x2="59316" y2="19792"/>
                        <a14:backgroundMark x1="59316" y1="19792" x2="56274" y2="11458"/>
                        <a14:backgroundMark x1="56274" y1="11458" x2="50951" y2="9375"/>
                        <a14:backgroundMark x1="47148" y1="8333" x2="51711" y2="8854"/>
                        <a14:backgroundMark x1="54373" y1="82292" x2="46008" y2="82292"/>
                        <a14:backgroundMark x1="46008" y1="82292" x2="44106" y2="74479"/>
                        <a14:backgroundMark x1="44106" y1="74479" x2="49810" y2="70313"/>
                        <a14:backgroundMark x1="49810" y1="70313" x2="53992" y2="78646"/>
                        <a14:backgroundMark x1="53992" y1="78646" x2="52091" y2="86458"/>
                        <a14:backgroundMark x1="52091" y1="86458" x2="49049" y2="86979"/>
                        <a14:backgroundMark x1="54753" y1="85417" x2="55133" y2="72396"/>
                        <a14:backgroundMark x1="55133" y1="72396" x2="51331" y2="65625"/>
                        <a14:backgroundMark x1="51331" y1="65625" x2="44106" y2="71354"/>
                        <a14:backgroundMark x1="44106" y1="71354" x2="42966" y2="81771"/>
                        <a14:backgroundMark x1="42966" y1="81771" x2="46768" y2="87500"/>
                        <a14:backgroundMark x1="55894" y1="80729" x2="50190" y2="75000"/>
                        <a14:backgroundMark x1="50190" y1="75000" x2="41065" y2="71875"/>
                        <a14:backgroundMark x1="59316" y1="72917" x2="54753" y2="80208"/>
                        <a14:backgroundMark x1="81749" y1="28646" x2="79468" y2="18229"/>
                        <a14:backgroundMark x1="79468" y1="18229" x2="84030" y2="13542"/>
                        <a14:backgroundMark x1="84030" y1="13542" x2="87833" y2="24479"/>
                        <a14:backgroundMark x1="87833" y1="24479" x2="84791" y2="30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38" t="50871" r="1416" b="6699"/>
          <a:stretch/>
        </p:blipFill>
        <p:spPr>
          <a:xfrm>
            <a:off x="10393287" y="1289367"/>
            <a:ext cx="795340" cy="830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C79CBF-71C6-492F-B7C6-090DC293FD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92" b="89583" l="9886" r="89734">
                        <a14:foregroundMark x1="40304" y1="85417" x2="48289" y2="61979"/>
                        <a14:foregroundMark x1="61576" y1="79688" x2="62357" y2="80729"/>
                        <a14:foregroundMark x1="48289" y1="61979" x2="61576" y2="79688"/>
                        <a14:foregroundMark x1="60692" y1="79688" x2="44867" y2="69792"/>
                        <a14:foregroundMark x1="62357" y1="80729" x2="60692" y2="79688"/>
                        <a14:foregroundMark x1="44867" y1="69792" x2="46008" y2="81250"/>
                        <a14:backgroundMark x1="50570" y1="37500" x2="47148" y2="30208"/>
                        <a14:backgroundMark x1="42586" y1="19271" x2="61597" y2="22917"/>
                        <a14:backgroundMark x1="61597" y1="22917" x2="53232" y2="31771"/>
                        <a14:backgroundMark x1="52091" y1="18229" x2="60456" y2="18750"/>
                        <a14:backgroundMark x1="59316" y1="15625" x2="41445" y2="14063"/>
                        <a14:backgroundMark x1="41825" y1="16146" x2="52852" y2="7292"/>
                        <a14:backgroundMark x1="47529" y1="6771" x2="57034" y2="7813"/>
                        <a14:backgroundMark x1="62357" y1="79688" x2="62357" y2="79688"/>
                        <a14:backgroundMark x1="62357" y1="80729" x2="62357" y2="80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46" t="55850" r="35854" b="5376"/>
          <a:stretch/>
        </p:blipFill>
        <p:spPr>
          <a:xfrm>
            <a:off x="8711933" y="4944137"/>
            <a:ext cx="556656" cy="516807"/>
          </a:xfrm>
          <a:prstGeom prst="rect">
            <a:avLst/>
          </a:prstGeom>
        </p:spPr>
      </p:pic>
      <p:sp>
        <p:nvSpPr>
          <p:cNvPr id="2" name="원호 1">
            <a:extLst>
              <a:ext uri="{FF2B5EF4-FFF2-40B4-BE49-F238E27FC236}">
                <a16:creationId xmlns:a16="http://schemas.microsoft.com/office/drawing/2014/main" id="{EFE3FCCC-1499-486E-91A6-1E3F2A0923F7}"/>
              </a:ext>
            </a:extLst>
          </p:cNvPr>
          <p:cNvSpPr/>
          <p:nvPr/>
        </p:nvSpPr>
        <p:spPr>
          <a:xfrm rot="21105625">
            <a:off x="1042715" y="1677706"/>
            <a:ext cx="9830054" cy="1702241"/>
          </a:xfrm>
          <a:prstGeom prst="arc">
            <a:avLst>
              <a:gd name="adj1" fmla="val 11216193"/>
              <a:gd name="adj2" fmla="val 2127435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E3122DD9-B246-4137-9B17-D6B6986BB6F5}"/>
              </a:ext>
            </a:extLst>
          </p:cNvPr>
          <p:cNvSpPr/>
          <p:nvPr/>
        </p:nvSpPr>
        <p:spPr>
          <a:xfrm rot="11952876">
            <a:off x="114357" y="2573529"/>
            <a:ext cx="9830054" cy="1702241"/>
          </a:xfrm>
          <a:prstGeom prst="arc">
            <a:avLst>
              <a:gd name="adj1" fmla="val 11232838"/>
              <a:gd name="adj2" fmla="val 2086034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D8D0BC85-C4A1-464E-ADB5-4539132B07BC}"/>
              </a:ext>
            </a:extLst>
          </p:cNvPr>
          <p:cNvSpPr/>
          <p:nvPr/>
        </p:nvSpPr>
        <p:spPr>
          <a:xfrm rot="17583192">
            <a:off x="8073546" y="3086716"/>
            <a:ext cx="3873203" cy="1305745"/>
          </a:xfrm>
          <a:prstGeom prst="arc">
            <a:avLst>
              <a:gd name="adj1" fmla="val 12018218"/>
              <a:gd name="adj2" fmla="val 2101216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CAA3FD11-5DD9-4115-98F6-1C91E63E438F}"/>
              </a:ext>
            </a:extLst>
          </p:cNvPr>
          <p:cNvSpPr/>
          <p:nvPr/>
        </p:nvSpPr>
        <p:spPr>
          <a:xfrm rot="6756809">
            <a:off x="7766719" y="2531728"/>
            <a:ext cx="3873203" cy="1305745"/>
          </a:xfrm>
          <a:prstGeom prst="arc">
            <a:avLst>
              <a:gd name="adj1" fmla="val 12018218"/>
              <a:gd name="adj2" fmla="val 2101216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E1A95C6-497D-448C-A90A-09945E2A05CB}"/>
              </a:ext>
            </a:extLst>
          </p:cNvPr>
          <p:cNvSpPr/>
          <p:nvPr/>
        </p:nvSpPr>
        <p:spPr>
          <a:xfrm rot="15400432">
            <a:off x="1816536" y="2555420"/>
            <a:ext cx="170689" cy="1467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B2B3109-65CB-475A-B0DC-67A96AEE1C6A}"/>
              </a:ext>
            </a:extLst>
          </p:cNvPr>
          <p:cNvSpPr/>
          <p:nvPr/>
        </p:nvSpPr>
        <p:spPr>
          <a:xfrm rot="17688429">
            <a:off x="1762899" y="2941913"/>
            <a:ext cx="170689" cy="1467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AAAD128A-2D2A-4BEB-B704-2BAC24F0302D}"/>
              </a:ext>
            </a:extLst>
          </p:cNvPr>
          <p:cNvSpPr/>
          <p:nvPr/>
        </p:nvSpPr>
        <p:spPr>
          <a:xfrm rot="17163536">
            <a:off x="10280380" y="1981107"/>
            <a:ext cx="170689" cy="1467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D8875D9-AA6B-4171-987E-16BF16ABF2C8}"/>
              </a:ext>
            </a:extLst>
          </p:cNvPr>
          <p:cNvSpPr/>
          <p:nvPr/>
        </p:nvSpPr>
        <p:spPr>
          <a:xfrm rot="20628232">
            <a:off x="9285663" y="4765420"/>
            <a:ext cx="170689" cy="1467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2EDAD-58FA-4110-BA88-A4FB9904AB3B}"/>
              </a:ext>
            </a:extLst>
          </p:cNvPr>
          <p:cNvSpPr txBox="1"/>
          <p:nvPr/>
        </p:nvSpPr>
        <p:spPr>
          <a:xfrm rot="21155799">
            <a:off x="5559178" y="167184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8A3EE-CA06-4994-B702-95D5BFC6D704}"/>
              </a:ext>
            </a:extLst>
          </p:cNvPr>
          <p:cNvSpPr txBox="1"/>
          <p:nvPr/>
        </p:nvSpPr>
        <p:spPr>
          <a:xfrm rot="1181858">
            <a:off x="4683635" y="432517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1D9250-653C-4A1F-8F65-E558123D7C33}"/>
              </a:ext>
            </a:extLst>
          </p:cNvPr>
          <p:cNvSpPr txBox="1"/>
          <p:nvPr/>
        </p:nvSpPr>
        <p:spPr>
          <a:xfrm>
            <a:off x="9527275" y="323998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99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 What is it?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76897E-1634-425C-A816-F7727DDB5839}"/>
              </a:ext>
            </a:extLst>
          </p:cNvPr>
          <p:cNvGrpSpPr/>
          <p:nvPr/>
        </p:nvGrpSpPr>
        <p:grpSpPr>
          <a:xfrm>
            <a:off x="4888725" y="3169425"/>
            <a:ext cx="2414549" cy="914400"/>
            <a:chOff x="4888725" y="3169425"/>
            <a:chExt cx="2414549" cy="9144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D5-DCE5-44AF-A6D6-77C87DC900B3}"/>
                </a:ext>
              </a:extLst>
            </p:cNvPr>
            <p:cNvGrpSpPr/>
            <p:nvPr/>
          </p:nvGrpSpPr>
          <p:grpSpPr>
            <a:xfrm>
              <a:off x="4888725" y="3169425"/>
              <a:ext cx="2414549" cy="914400"/>
              <a:chOff x="4888726" y="3169425"/>
              <a:chExt cx="2414549" cy="914400"/>
            </a:xfrm>
          </p:grpSpPr>
          <p:pic>
            <p:nvPicPr>
              <p:cNvPr id="20" name="그래픽 19" descr="사람">
                <a:extLst>
                  <a:ext uri="{FF2B5EF4-FFF2-40B4-BE49-F238E27FC236}">
                    <a16:creationId xmlns:a16="http://schemas.microsoft.com/office/drawing/2014/main" id="{B8A326FE-A1E4-4786-B48A-28C09766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88726" y="316942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그래픽 21" descr="여자">
                <a:extLst>
                  <a:ext uri="{FF2B5EF4-FFF2-40B4-BE49-F238E27FC236}">
                    <a16:creationId xmlns:a16="http://schemas.microsoft.com/office/drawing/2014/main" id="{C647FFBB-2DF4-4514-BAA0-88B7D4AE0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88875" y="3169425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33A068B-6EAF-4B0D-B063-4BC1F98C4C82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803125" y="3626625"/>
              <a:ext cx="5857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D17382-0612-4731-8E6E-5560F907DA2F}"/>
                </a:ext>
              </a:extLst>
            </p:cNvPr>
            <p:cNvSpPr txBox="1"/>
            <p:nvPr/>
          </p:nvSpPr>
          <p:spPr>
            <a:xfrm>
              <a:off x="5816916" y="3257293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talk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09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 What is it?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579C6E-7380-4B1A-8286-03CC768EC329}"/>
              </a:ext>
            </a:extLst>
          </p:cNvPr>
          <p:cNvGrpSpPr/>
          <p:nvPr/>
        </p:nvGrpSpPr>
        <p:grpSpPr>
          <a:xfrm>
            <a:off x="2842036" y="2063739"/>
            <a:ext cx="6200141" cy="4077965"/>
            <a:chOff x="2842036" y="1649070"/>
            <a:chExt cx="6200141" cy="4077965"/>
          </a:xfrm>
        </p:grpSpPr>
        <p:pic>
          <p:nvPicPr>
            <p:cNvPr id="28" name="그래픽 27" descr="서버">
              <a:extLst>
                <a:ext uri="{FF2B5EF4-FFF2-40B4-BE49-F238E27FC236}">
                  <a16:creationId xmlns:a16="http://schemas.microsoft.com/office/drawing/2014/main" id="{A418FF77-3866-4DDA-972D-BB67282C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3169425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컴퓨터">
              <a:extLst>
                <a:ext uri="{FF2B5EF4-FFF2-40B4-BE49-F238E27FC236}">
                  <a16:creationId xmlns:a16="http://schemas.microsoft.com/office/drawing/2014/main" id="{34AF8455-E8AC-4ADF-9010-0751B93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4251" y="3169425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컴퓨터">
              <a:extLst>
                <a:ext uri="{FF2B5EF4-FFF2-40B4-BE49-F238E27FC236}">
                  <a16:creationId xmlns:a16="http://schemas.microsoft.com/office/drawing/2014/main" id="{72BE7AD0-2FC7-493D-9BDD-3C8D82E69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7777" y="3169425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컴퓨터">
              <a:extLst>
                <a:ext uri="{FF2B5EF4-FFF2-40B4-BE49-F238E27FC236}">
                  <a16:creationId xmlns:a16="http://schemas.microsoft.com/office/drawing/2014/main" id="{541EFFBA-147E-462C-B898-B09FC2F16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4812635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컴퓨터">
              <a:extLst>
                <a:ext uri="{FF2B5EF4-FFF2-40B4-BE49-F238E27FC236}">
                  <a16:creationId xmlns:a16="http://schemas.microsoft.com/office/drawing/2014/main" id="{48F39381-5149-4781-9C27-94FDE825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1649070"/>
              <a:ext cx="914400" cy="914400"/>
            </a:xfrm>
            <a:prstGeom prst="rect">
              <a:avLst/>
            </a:prstGeom>
          </p:spPr>
        </p:pic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9FB1C5BE-69AD-48EE-88D8-17C661904FC3}"/>
                </a:ext>
              </a:extLst>
            </p:cNvPr>
            <p:cNvCxnSpPr>
              <a:stCxn id="30" idx="3"/>
              <a:endCxn id="28" idx="1"/>
            </p:cNvCxnSpPr>
            <p:nvPr/>
          </p:nvCxnSpPr>
          <p:spPr>
            <a:xfrm>
              <a:off x="4138651" y="3626625"/>
              <a:ext cx="15001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8EEE136-AD41-407D-85EF-D358BA1A9814}"/>
                </a:ext>
              </a:extLst>
            </p:cNvPr>
            <p:cNvCxnSpPr>
              <a:stCxn id="15" idx="2"/>
              <a:endCxn id="28" idx="0"/>
            </p:cNvCxnSpPr>
            <p:nvPr/>
          </p:nvCxnSpPr>
          <p:spPr>
            <a:xfrm>
              <a:off x="6096000" y="2563470"/>
              <a:ext cx="0" cy="6059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77CFD90-6367-4FD1-B635-117F86D62DF4}"/>
                </a:ext>
              </a:extLst>
            </p:cNvPr>
            <p:cNvCxnSpPr>
              <a:stCxn id="28" idx="3"/>
              <a:endCxn id="12" idx="1"/>
            </p:cNvCxnSpPr>
            <p:nvPr/>
          </p:nvCxnSpPr>
          <p:spPr>
            <a:xfrm>
              <a:off x="6553200" y="3626625"/>
              <a:ext cx="15745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C28E7BF-1359-4CAB-B4E2-6C477EAB3304}"/>
                </a:ext>
              </a:extLst>
            </p:cNvPr>
            <p:cNvCxnSpPr>
              <a:stCxn id="28" idx="2"/>
              <a:endCxn id="13" idx="0"/>
            </p:cNvCxnSpPr>
            <p:nvPr/>
          </p:nvCxnSpPr>
          <p:spPr>
            <a:xfrm>
              <a:off x="6096000" y="4083825"/>
              <a:ext cx="0" cy="72881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EE4C4C-03B1-497A-8AB4-4C2BA979F799}"/>
                </a:ext>
              </a:extLst>
            </p:cNvPr>
            <p:cNvSpPr txBox="1"/>
            <p:nvPr/>
          </p:nvSpPr>
          <p:spPr>
            <a:xfrm>
              <a:off x="7018124" y="3244334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A48D91-B6D8-42AD-92ED-B352F0611BFF}"/>
                </a:ext>
              </a:extLst>
            </p:cNvPr>
            <p:cNvSpPr txBox="1"/>
            <p:nvPr/>
          </p:nvSpPr>
          <p:spPr>
            <a:xfrm>
              <a:off x="4566361" y="3247324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2C1668-A49A-46C6-AE1B-0A5DF38243D5}"/>
                </a:ext>
              </a:extLst>
            </p:cNvPr>
            <p:cNvSpPr txBox="1"/>
            <p:nvPr/>
          </p:nvSpPr>
          <p:spPr>
            <a:xfrm>
              <a:off x="6096000" y="2651338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4F82BC-C87F-4CF2-8B68-90E6BB609E00}"/>
                </a:ext>
              </a:extLst>
            </p:cNvPr>
            <p:cNvSpPr txBox="1"/>
            <p:nvPr/>
          </p:nvSpPr>
          <p:spPr>
            <a:xfrm>
              <a:off x="6096000" y="423258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F58939-0166-4134-80D8-2452C0D7AEF2}"/>
                </a:ext>
              </a:extLst>
            </p:cNvPr>
            <p:cNvSpPr txBox="1"/>
            <p:nvPr/>
          </p:nvSpPr>
          <p:spPr>
            <a:xfrm>
              <a:off x="2842036" y="1785172"/>
              <a:ext cx="162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&lt; PAN &gt;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55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 What is it?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AB6B61-0832-43EA-8984-2175F0F285EE}"/>
              </a:ext>
            </a:extLst>
          </p:cNvPr>
          <p:cNvGrpSpPr/>
          <p:nvPr/>
        </p:nvGrpSpPr>
        <p:grpSpPr>
          <a:xfrm>
            <a:off x="2842036" y="1993327"/>
            <a:ext cx="5601187" cy="3946794"/>
            <a:chOff x="2842036" y="1993327"/>
            <a:chExt cx="5601187" cy="3946794"/>
          </a:xfrm>
        </p:grpSpPr>
        <p:pic>
          <p:nvPicPr>
            <p:cNvPr id="28" name="그래픽 27" descr="서버">
              <a:extLst>
                <a:ext uri="{FF2B5EF4-FFF2-40B4-BE49-F238E27FC236}">
                  <a16:creationId xmlns:a16="http://schemas.microsoft.com/office/drawing/2014/main" id="{A418FF77-3866-4DDA-972D-BB67282C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1050" y="4674399"/>
              <a:ext cx="914400" cy="914400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8EEE136-AD41-407D-85EF-D358BA1A9814}"/>
                </a:ext>
              </a:extLst>
            </p:cNvPr>
            <p:cNvCxnSpPr>
              <a:cxnSpLocks/>
              <a:stCxn id="11" idx="2"/>
              <a:endCxn id="4" idx="0"/>
            </p:cNvCxnSpPr>
            <p:nvPr/>
          </p:nvCxnSpPr>
          <p:spPr>
            <a:xfrm>
              <a:off x="6096000" y="2907727"/>
              <a:ext cx="0" cy="5212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77CFD90-6367-4FD1-B635-117F86D62DF4}"/>
                </a:ext>
              </a:extLst>
            </p:cNvPr>
            <p:cNvCxnSpPr>
              <a:cxnSpLocks/>
              <a:stCxn id="4" idx="3"/>
              <a:endCxn id="24" idx="0"/>
            </p:cNvCxnSpPr>
            <p:nvPr/>
          </p:nvCxnSpPr>
          <p:spPr>
            <a:xfrm>
              <a:off x="6553200" y="3886200"/>
              <a:ext cx="1170552" cy="7881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F58939-0166-4134-80D8-2452C0D7AEF2}"/>
                </a:ext>
              </a:extLst>
            </p:cNvPr>
            <p:cNvSpPr txBox="1"/>
            <p:nvPr/>
          </p:nvSpPr>
          <p:spPr>
            <a:xfrm>
              <a:off x="2842036" y="2199841"/>
              <a:ext cx="16353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&lt; LAN &gt;</a:t>
              </a:r>
              <a:endParaRPr lang="ko-KR" altLang="en-US" sz="2800" dirty="0"/>
            </a:p>
          </p:txBody>
        </p:sp>
        <p:pic>
          <p:nvPicPr>
            <p:cNvPr id="4" name="그래픽 3" descr="클라우드 컴퓨팅">
              <a:extLst>
                <a:ext uri="{FF2B5EF4-FFF2-40B4-BE49-F238E27FC236}">
                  <a16:creationId xmlns:a16="http://schemas.microsoft.com/office/drawing/2014/main" id="{53A0B172-331B-42E5-BB01-0C85C917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클라우드에서 다운로드">
              <a:extLst>
                <a:ext uri="{FF2B5EF4-FFF2-40B4-BE49-F238E27FC236}">
                  <a16:creationId xmlns:a16="http://schemas.microsoft.com/office/drawing/2014/main" id="{311AF242-AA32-43F3-AE49-90BA27FA6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1993327"/>
              <a:ext cx="914400" cy="914400"/>
            </a:xfrm>
            <a:prstGeom prst="rect">
              <a:avLst/>
            </a:prstGeom>
          </p:spPr>
        </p:pic>
        <p:pic>
          <p:nvPicPr>
            <p:cNvPr id="24" name="그래픽 23" descr="서버">
              <a:extLst>
                <a:ext uri="{FF2B5EF4-FFF2-40B4-BE49-F238E27FC236}">
                  <a16:creationId xmlns:a16="http://schemas.microsoft.com/office/drawing/2014/main" id="{19D5AFCC-09B3-4AE7-AEF1-C9BF3436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6552" y="4674399"/>
              <a:ext cx="914400" cy="914400"/>
            </a:xfrm>
            <a:prstGeom prst="rect">
              <a:avLst/>
            </a:prstGeom>
          </p:spPr>
        </p:pic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B7860DC-42FF-41F9-9E9A-0337DA0DF02F}"/>
                </a:ext>
              </a:extLst>
            </p:cNvPr>
            <p:cNvCxnSpPr>
              <a:cxnSpLocks/>
              <a:stCxn id="4" idx="1"/>
              <a:endCxn id="28" idx="0"/>
            </p:cNvCxnSpPr>
            <p:nvPr/>
          </p:nvCxnSpPr>
          <p:spPr>
            <a:xfrm flipH="1">
              <a:off x="4468250" y="3886200"/>
              <a:ext cx="1170550" cy="7881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38CBFF-AB31-4998-B594-9253D7CD5BE9}"/>
                </a:ext>
              </a:extLst>
            </p:cNvPr>
            <p:cNvSpPr txBox="1"/>
            <p:nvPr/>
          </p:nvSpPr>
          <p:spPr>
            <a:xfrm>
              <a:off x="7061388" y="39186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ADBE91-C898-4D4C-B6F9-7FF2DAEF86FC}"/>
                </a:ext>
              </a:extLst>
            </p:cNvPr>
            <p:cNvSpPr txBox="1"/>
            <p:nvPr/>
          </p:nvSpPr>
          <p:spPr>
            <a:xfrm>
              <a:off x="6096000" y="297098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73C116-84E9-4F26-8495-6FD35206DCCE}"/>
                </a:ext>
              </a:extLst>
            </p:cNvPr>
            <p:cNvSpPr txBox="1"/>
            <p:nvPr/>
          </p:nvSpPr>
          <p:spPr>
            <a:xfrm>
              <a:off x="4536872" y="39186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F81176B-D97D-4D43-B3AD-A94518847801}"/>
                </a:ext>
              </a:extLst>
            </p:cNvPr>
            <p:cNvCxnSpPr>
              <a:stCxn id="28" idx="1"/>
            </p:cNvCxnSpPr>
            <p:nvPr/>
          </p:nvCxnSpPr>
          <p:spPr>
            <a:xfrm flipH="1">
              <a:off x="3659728" y="5131599"/>
              <a:ext cx="351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E05803F-9CFF-496B-B003-C60730C90DA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281074" y="5764460"/>
              <a:ext cx="351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E1642AD-F738-45F4-B94B-6C84DEA44DE7}"/>
                </a:ext>
              </a:extLst>
            </p:cNvPr>
            <p:cNvCxnSpPr/>
            <p:nvPr/>
          </p:nvCxnSpPr>
          <p:spPr>
            <a:xfrm flipH="1">
              <a:off x="4830278" y="5131599"/>
              <a:ext cx="351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3246608-B856-40AD-BAA8-0822DF6F163C}"/>
                </a:ext>
              </a:extLst>
            </p:cNvPr>
            <p:cNvCxnSpPr/>
            <p:nvPr/>
          </p:nvCxnSpPr>
          <p:spPr>
            <a:xfrm flipH="1">
              <a:off x="6921351" y="5131217"/>
              <a:ext cx="351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192576F-F989-4563-A62C-A18617CAD7D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542697" y="5764078"/>
              <a:ext cx="351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78CB448-6162-4E13-B855-2800F75D47B3}"/>
                </a:ext>
              </a:extLst>
            </p:cNvPr>
            <p:cNvCxnSpPr/>
            <p:nvPr/>
          </p:nvCxnSpPr>
          <p:spPr>
            <a:xfrm flipH="1">
              <a:off x="8091901" y="5131217"/>
              <a:ext cx="351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7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 What is it?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2AB029-4F5D-4487-B43C-536F73D58B80}"/>
              </a:ext>
            </a:extLst>
          </p:cNvPr>
          <p:cNvGrpSpPr/>
          <p:nvPr/>
        </p:nvGrpSpPr>
        <p:grpSpPr>
          <a:xfrm>
            <a:off x="2842036" y="1875890"/>
            <a:ext cx="5173366" cy="3838804"/>
            <a:chOff x="2842036" y="1875890"/>
            <a:chExt cx="5173366" cy="3838804"/>
          </a:xfrm>
        </p:grpSpPr>
        <p:pic>
          <p:nvPicPr>
            <p:cNvPr id="54" name="그래픽 53" descr="지구본 아메리카">
              <a:extLst>
                <a:ext uri="{FF2B5EF4-FFF2-40B4-BE49-F238E27FC236}">
                  <a16:creationId xmlns:a16="http://schemas.microsoft.com/office/drawing/2014/main" id="{A5C9C49D-CBAB-469C-9FE5-FDE85A5E3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6598" y="1875890"/>
              <a:ext cx="3838804" cy="3838804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66483EA-13AC-42F1-A292-83AE2C4B6FF9}"/>
                </a:ext>
              </a:extLst>
            </p:cNvPr>
            <p:cNvGrpSpPr/>
            <p:nvPr/>
          </p:nvGrpSpPr>
          <p:grpSpPr>
            <a:xfrm>
              <a:off x="2842036" y="2199841"/>
              <a:ext cx="4423773" cy="3011083"/>
              <a:chOff x="2842036" y="2199841"/>
              <a:chExt cx="4423773" cy="301108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F58939-0166-4134-80D8-2452C0D7AEF2}"/>
                  </a:ext>
                </a:extLst>
              </p:cNvPr>
              <p:cNvSpPr txBox="1"/>
              <p:nvPr/>
            </p:nvSpPr>
            <p:spPr>
              <a:xfrm>
                <a:off x="2842036" y="2199841"/>
                <a:ext cx="1780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&lt; WAN &gt;</a:t>
                </a:r>
                <a:endParaRPr lang="ko-KR" altLang="en-US" sz="2800" dirty="0"/>
              </a:p>
            </p:txBody>
          </p:sp>
          <p:pic>
            <p:nvPicPr>
              <p:cNvPr id="11" name="그래픽 10" descr="클라우드에서 다운로드">
                <a:extLst>
                  <a:ext uri="{FF2B5EF4-FFF2-40B4-BE49-F238E27FC236}">
                    <a16:creationId xmlns:a16="http://schemas.microsoft.com/office/drawing/2014/main" id="{311AF242-AA32-43F3-AE49-90BA27FA6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30221" y="254537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그래픽 54" descr="클라우드에서 다운로드">
                <a:extLst>
                  <a:ext uri="{FF2B5EF4-FFF2-40B4-BE49-F238E27FC236}">
                    <a16:creationId xmlns:a16="http://schemas.microsoft.com/office/drawing/2014/main" id="{E6DA0635-026A-4334-A83D-08C120DB1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39551" y="401621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EE181776-E995-47CB-86A3-9EB9E931AEA5}"/>
                  </a:ext>
                </a:extLst>
              </p:cNvPr>
              <p:cNvSpPr/>
              <p:nvPr/>
            </p:nvSpPr>
            <p:spPr>
              <a:xfrm>
                <a:off x="5089331" y="2821495"/>
                <a:ext cx="1894142" cy="2389429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DE413747-CFAB-466E-AC8D-47E05B2F7415}"/>
                  </a:ext>
                </a:extLst>
              </p:cNvPr>
              <p:cNvSpPr/>
              <p:nvPr/>
            </p:nvSpPr>
            <p:spPr>
              <a:xfrm rot="10800000">
                <a:off x="5371667" y="2364174"/>
                <a:ext cx="1894142" cy="2389429"/>
              </a:xfrm>
              <a:prstGeom prst="arc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34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1. What is it?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35FA08-8ECA-4755-AD79-6C8F684F2188}"/>
              </a:ext>
            </a:extLst>
          </p:cNvPr>
          <p:cNvGrpSpPr/>
          <p:nvPr/>
        </p:nvGrpSpPr>
        <p:grpSpPr>
          <a:xfrm>
            <a:off x="114357" y="1247999"/>
            <a:ext cx="11074270" cy="4428191"/>
            <a:chOff x="114357" y="1247999"/>
            <a:chExt cx="11074270" cy="442819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8A5126-EFB5-4A32-ACD6-D760B7960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292" b="89583" l="9886" r="89734">
                          <a14:foregroundMark x1="47909" y1="8333" x2="53232" y2="72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31" t="5046" r="35220" b="56181"/>
            <a:stretch/>
          </p:blipFill>
          <p:spPr>
            <a:xfrm>
              <a:off x="1003374" y="2436258"/>
              <a:ext cx="699401" cy="71629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B85E311-11A7-44AD-AA30-B6572F9FF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292" b="89583" l="9886" r="95437">
                          <a14:foregroundMark x1="79087" y1="80729" x2="77947" y2="69792"/>
                          <a14:foregroundMark x1="77947" y1="69792" x2="85171" y2="63542"/>
                          <a14:foregroundMark x1="85171" y1="63542" x2="91255" y2="70313"/>
                          <a14:foregroundMark x1="91255" y1="70313" x2="89354" y2="81250"/>
                          <a14:foregroundMark x1="89354" y1="81250" x2="82890" y2="82813"/>
                          <a14:foregroundMark x1="82890" y1="82813" x2="78327" y2="76042"/>
                          <a14:foregroundMark x1="78327" y1="76042" x2="77186" y2="66146"/>
                          <a14:foregroundMark x1="77186" y1="66146" x2="77186" y2="65625"/>
                          <a14:foregroundMark x1="90114" y1="63021" x2="95057" y2="68750"/>
                          <a14:foregroundMark x1="95057" y1="68750" x2="95817" y2="75000"/>
                          <a14:foregroundMark x1="77947" y1="83333" x2="83650" y2="86979"/>
                          <a14:foregroundMark x1="83650" y1="86979" x2="91255" y2="86458"/>
                          <a14:foregroundMark x1="91255" y1="86458" x2="92395" y2="85417"/>
                          <a14:foregroundMark x1="86312" y1="89063" x2="81369" y2="89583"/>
                          <a14:backgroundMark x1="50190" y1="11458" x2="45247" y2="18750"/>
                          <a14:backgroundMark x1="45247" y1="18750" x2="45247" y2="27083"/>
                          <a14:backgroundMark x1="45247" y1="27083" x2="54753" y2="32292"/>
                          <a14:backgroundMark x1="54753" y1="32292" x2="59316" y2="19792"/>
                          <a14:backgroundMark x1="59316" y1="19792" x2="56274" y2="11458"/>
                          <a14:backgroundMark x1="56274" y1="11458" x2="50951" y2="9375"/>
                          <a14:backgroundMark x1="47148" y1="8333" x2="51711" y2="8854"/>
                          <a14:backgroundMark x1="54373" y1="82292" x2="46008" y2="82292"/>
                          <a14:backgroundMark x1="46008" y1="82292" x2="44106" y2="74479"/>
                          <a14:backgroundMark x1="44106" y1="74479" x2="49810" y2="70313"/>
                          <a14:backgroundMark x1="49810" y1="70313" x2="53992" y2="78646"/>
                          <a14:backgroundMark x1="53992" y1="78646" x2="52091" y2="86458"/>
                          <a14:backgroundMark x1="52091" y1="86458" x2="49049" y2="86979"/>
                          <a14:backgroundMark x1="54753" y1="85417" x2="55133" y2="72396"/>
                          <a14:backgroundMark x1="55133" y1="72396" x2="51331" y2="65625"/>
                          <a14:backgroundMark x1="51331" y1="65625" x2="44106" y2="71354"/>
                          <a14:backgroundMark x1="44106" y1="71354" x2="42966" y2="81771"/>
                          <a14:backgroundMark x1="42966" y1="81771" x2="46768" y2="87500"/>
                          <a14:backgroundMark x1="55894" y1="80729" x2="50190" y2="75000"/>
                          <a14:backgroundMark x1="50190" y1="75000" x2="41065" y2="71875"/>
                          <a14:backgroundMark x1="59316" y1="72917" x2="54753" y2="80208"/>
                          <a14:backgroundMark x1="81749" y1="28646" x2="79468" y2="18229"/>
                          <a14:backgroundMark x1="79468" y1="18229" x2="84030" y2="13542"/>
                          <a14:backgroundMark x1="84030" y1="13542" x2="87833" y2="24479"/>
                          <a14:backgroundMark x1="87833" y1="24479" x2="84791" y2="307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38" t="50871" r="1416" b="6699"/>
            <a:stretch/>
          </p:blipFill>
          <p:spPr>
            <a:xfrm>
              <a:off x="10393287" y="1289367"/>
              <a:ext cx="795340" cy="83099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3C79CBF-71C6-492F-B7C6-090DC293F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292" b="89583" l="9886" r="89734">
                          <a14:foregroundMark x1="40304" y1="85417" x2="48289" y2="61979"/>
                          <a14:foregroundMark x1="61576" y1="79688" x2="62357" y2="80729"/>
                          <a14:foregroundMark x1="48289" y1="61979" x2="61576" y2="79688"/>
                          <a14:foregroundMark x1="60692" y1="79688" x2="44867" y2="69792"/>
                          <a14:foregroundMark x1="62357" y1="80729" x2="60692" y2="79688"/>
                          <a14:foregroundMark x1="44867" y1="69792" x2="46008" y2="81250"/>
                          <a14:backgroundMark x1="50570" y1="37500" x2="47148" y2="30208"/>
                          <a14:backgroundMark x1="42586" y1="19271" x2="61597" y2="22917"/>
                          <a14:backgroundMark x1="61597" y1="22917" x2="53232" y2="31771"/>
                          <a14:backgroundMark x1="52091" y1="18229" x2="60456" y2="18750"/>
                          <a14:backgroundMark x1="59316" y1="15625" x2="41445" y2="14063"/>
                          <a14:backgroundMark x1="41825" y1="16146" x2="52852" y2="7292"/>
                          <a14:backgroundMark x1="47529" y1="6771" x2="57034" y2="7813"/>
                          <a14:backgroundMark x1="62357" y1="79688" x2="62357" y2="79688"/>
                          <a14:backgroundMark x1="62357" y1="80729" x2="62357" y2="807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46" t="55850" r="35854" b="5376"/>
            <a:stretch/>
          </p:blipFill>
          <p:spPr>
            <a:xfrm>
              <a:off x="8711933" y="4944137"/>
              <a:ext cx="556656" cy="516807"/>
            </a:xfrm>
            <a:prstGeom prst="rect">
              <a:avLst/>
            </a:prstGeom>
          </p:spPr>
        </p:pic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EFE3FCCC-1499-486E-91A6-1E3F2A0923F7}"/>
                </a:ext>
              </a:extLst>
            </p:cNvPr>
            <p:cNvSpPr/>
            <p:nvPr/>
          </p:nvSpPr>
          <p:spPr>
            <a:xfrm rot="21105625">
              <a:off x="1042715" y="1677706"/>
              <a:ext cx="9830054" cy="1702241"/>
            </a:xfrm>
            <a:prstGeom prst="arc">
              <a:avLst>
                <a:gd name="adj1" fmla="val 11216193"/>
                <a:gd name="adj2" fmla="val 21274355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E3122DD9-B246-4137-9B17-D6B6986BB6F5}"/>
                </a:ext>
              </a:extLst>
            </p:cNvPr>
            <p:cNvSpPr/>
            <p:nvPr/>
          </p:nvSpPr>
          <p:spPr>
            <a:xfrm rot="11952876">
              <a:off x="114357" y="2573529"/>
              <a:ext cx="9830054" cy="1702241"/>
            </a:xfrm>
            <a:prstGeom prst="arc">
              <a:avLst>
                <a:gd name="adj1" fmla="val 11232838"/>
                <a:gd name="adj2" fmla="val 20860347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D8D0BC85-C4A1-464E-ADB5-4539132B07BC}"/>
                </a:ext>
              </a:extLst>
            </p:cNvPr>
            <p:cNvSpPr/>
            <p:nvPr/>
          </p:nvSpPr>
          <p:spPr>
            <a:xfrm rot="17583192">
              <a:off x="8073546" y="3086716"/>
              <a:ext cx="3873203" cy="1305745"/>
            </a:xfrm>
            <a:prstGeom prst="arc">
              <a:avLst>
                <a:gd name="adj1" fmla="val 12018218"/>
                <a:gd name="adj2" fmla="val 21012162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CAA3FD11-5DD9-4115-98F6-1C91E63E438F}"/>
                </a:ext>
              </a:extLst>
            </p:cNvPr>
            <p:cNvSpPr/>
            <p:nvPr/>
          </p:nvSpPr>
          <p:spPr>
            <a:xfrm rot="6756809">
              <a:off x="7766719" y="2531728"/>
              <a:ext cx="3873203" cy="1305745"/>
            </a:xfrm>
            <a:prstGeom prst="arc">
              <a:avLst>
                <a:gd name="adj1" fmla="val 12018218"/>
                <a:gd name="adj2" fmla="val 21012162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5E1A95C6-497D-448C-A90A-09945E2A05CB}"/>
                </a:ext>
              </a:extLst>
            </p:cNvPr>
            <p:cNvSpPr/>
            <p:nvPr/>
          </p:nvSpPr>
          <p:spPr>
            <a:xfrm rot="15400432">
              <a:off x="1816536" y="2555420"/>
              <a:ext cx="170689" cy="14672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8B2B3109-65CB-475A-B0DC-67A96AEE1C6A}"/>
                </a:ext>
              </a:extLst>
            </p:cNvPr>
            <p:cNvSpPr/>
            <p:nvPr/>
          </p:nvSpPr>
          <p:spPr>
            <a:xfrm rot="17688429">
              <a:off x="1762899" y="2941913"/>
              <a:ext cx="170689" cy="14672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AAAD128A-2D2A-4BEB-B704-2BAC24F0302D}"/>
                </a:ext>
              </a:extLst>
            </p:cNvPr>
            <p:cNvSpPr/>
            <p:nvPr/>
          </p:nvSpPr>
          <p:spPr>
            <a:xfrm rot="17163536">
              <a:off x="10280380" y="1981107"/>
              <a:ext cx="170689" cy="14672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8D8875D9-AA6B-4171-987E-16BF16ABF2C8}"/>
                </a:ext>
              </a:extLst>
            </p:cNvPr>
            <p:cNvSpPr/>
            <p:nvPr/>
          </p:nvSpPr>
          <p:spPr>
            <a:xfrm rot="20628232">
              <a:off x="9285663" y="4765420"/>
              <a:ext cx="170689" cy="14672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52EDAD-58FA-4110-BA88-A4FB9904AB3B}"/>
                </a:ext>
              </a:extLst>
            </p:cNvPr>
            <p:cNvSpPr txBox="1"/>
            <p:nvPr/>
          </p:nvSpPr>
          <p:spPr>
            <a:xfrm rot="21155799">
              <a:off x="5559178" y="1671841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8A3EE-CA06-4994-B702-95D5BFC6D704}"/>
                </a:ext>
              </a:extLst>
            </p:cNvPr>
            <p:cNvSpPr txBox="1"/>
            <p:nvPr/>
          </p:nvSpPr>
          <p:spPr>
            <a:xfrm rot="1181858">
              <a:off x="4683635" y="432517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1D9250-653C-4A1F-8F65-E558123D7C33}"/>
                </a:ext>
              </a:extLst>
            </p:cNvPr>
            <p:cNvSpPr txBox="1"/>
            <p:nvPr/>
          </p:nvSpPr>
          <p:spPr>
            <a:xfrm>
              <a:off x="9527275" y="3239983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74F053F-6E51-43FA-A93D-AC03E778E5F5}"/>
              </a:ext>
            </a:extLst>
          </p:cNvPr>
          <p:cNvSpPr txBox="1"/>
          <p:nvPr/>
        </p:nvSpPr>
        <p:spPr>
          <a:xfrm>
            <a:off x="3274622" y="5515582"/>
            <a:ext cx="590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 Interplanetary Communication 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00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ED71C51-613C-4C97-B6A6-3F8DE047F235}"/>
              </a:ext>
            </a:extLst>
          </p:cNvPr>
          <p:cNvSpPr/>
          <p:nvPr/>
        </p:nvSpPr>
        <p:spPr>
          <a:xfrm rot="5400000">
            <a:off x="0" y="0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B36337E-EB2B-49DE-9607-5B45EC92E0FF}"/>
              </a:ext>
            </a:extLst>
          </p:cNvPr>
          <p:cNvSpPr/>
          <p:nvPr/>
        </p:nvSpPr>
        <p:spPr>
          <a:xfrm rot="16200000">
            <a:off x="11188627" y="5854627"/>
            <a:ext cx="1003373" cy="100337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67630-CBAB-4D2A-9939-78B88F3310AA}"/>
              </a:ext>
            </a:extLst>
          </p:cNvPr>
          <p:cNvSpPr txBox="1"/>
          <p:nvPr/>
        </p:nvSpPr>
        <p:spPr>
          <a:xfrm>
            <a:off x="1361874" y="1143306"/>
            <a:ext cx="4548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2. Why we need it?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1E7F6-AAAD-4EC6-A820-BEA770F49AF3}"/>
              </a:ext>
            </a:extLst>
          </p:cNvPr>
          <p:cNvSpPr txBox="1"/>
          <p:nvPr/>
        </p:nvSpPr>
        <p:spPr>
          <a:xfrm>
            <a:off x="1361874" y="2901576"/>
            <a:ext cx="3491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Interplanetary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/>
              <a:t>Communication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96045-CBC5-48BB-99E2-DCF6438CA23F}"/>
              </a:ext>
            </a:extLst>
          </p:cNvPr>
          <p:cNvSpPr txBox="1"/>
          <p:nvPr/>
        </p:nvSpPr>
        <p:spPr>
          <a:xfrm>
            <a:off x="6990362" y="2901576"/>
            <a:ext cx="3916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Space Science</a:t>
            </a:r>
          </a:p>
          <a:p>
            <a:pPr algn="ctr"/>
            <a:r>
              <a:rPr lang="en-US" altLang="ko-KR" sz="3600" dirty="0"/>
              <a:t>/</a:t>
            </a:r>
          </a:p>
          <a:p>
            <a:pPr algn="ctr"/>
            <a:r>
              <a:rPr lang="en-US" altLang="ko-KR" sz="3600" dirty="0"/>
              <a:t>Space Exploration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6DA598-1B5C-40A2-8ECA-AA55B504E4DB}"/>
                  </a:ext>
                </a:extLst>
              </p:cNvPr>
              <p:cNvSpPr txBox="1"/>
              <p:nvPr/>
            </p:nvSpPr>
            <p:spPr>
              <a:xfrm>
                <a:off x="5342302" y="3178574"/>
                <a:ext cx="11592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200" i="1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ko-KR" altLang="en-US" sz="7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6DA598-1B5C-40A2-8ECA-AA55B504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302" y="3178574"/>
                <a:ext cx="1159292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327</Words>
  <Application>Microsoft Office PowerPoint</Application>
  <PresentationFormat>와이드스크린</PresentationFormat>
  <Paragraphs>100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shinseunghyun</dc:creator>
  <cp:lastModifiedBy>신승현</cp:lastModifiedBy>
  <cp:revision>28</cp:revision>
  <dcterms:created xsi:type="dcterms:W3CDTF">2019-09-26T08:02:38Z</dcterms:created>
  <dcterms:modified xsi:type="dcterms:W3CDTF">2020-11-03T03:31:46Z</dcterms:modified>
</cp:coreProperties>
</file>