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iRahN8Ke4v8gMSG3fWuELInN8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break">
  <p:cSld name="4_Section break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8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335B74">
                  <a:alpha val="0"/>
                </a:srgbClr>
              </a:gs>
              <a:gs pos="28000">
                <a:srgbClr val="335B74">
                  <a:alpha val="0"/>
                </a:srgbClr>
              </a:gs>
              <a:gs pos="90000">
                <a:srgbClr val="335B74">
                  <a:alpha val="60000"/>
                </a:srgbClr>
              </a:gs>
              <a:gs pos="100000">
                <a:srgbClr val="335B74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18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335B74">
                  <a:alpha val="0"/>
                </a:srgbClr>
              </a:gs>
              <a:gs pos="50000">
                <a:srgbClr val="335B74">
                  <a:alpha val="60000"/>
                </a:srgbClr>
              </a:gs>
              <a:gs pos="100000">
                <a:srgbClr val="335B74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" name="Google Shape;23;p18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400"/>
              <a:buFont typeface="Twentieth Centur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subTitle"/>
          </p:nvPr>
        </p:nvSpPr>
        <p:spPr>
          <a:xfrm>
            <a:off x="550863" y="3816724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91" name="Google Shape;91;p27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29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break">
  <p:cSld name="4_Section break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335B74">
                  <a:alpha val="0"/>
                </a:srgbClr>
              </a:gs>
              <a:gs pos="28000">
                <a:srgbClr val="335B74">
                  <a:alpha val="0"/>
                </a:srgbClr>
              </a:gs>
              <a:gs pos="90000">
                <a:srgbClr val="335B74">
                  <a:alpha val="60000"/>
                </a:srgbClr>
              </a:gs>
              <a:gs pos="100000">
                <a:srgbClr val="335B74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17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335B74">
                  <a:alpha val="0"/>
                </a:srgbClr>
              </a:gs>
              <a:gs pos="50000">
                <a:srgbClr val="335B74">
                  <a:alpha val="60000"/>
                </a:srgbClr>
              </a:gs>
              <a:gs pos="100000">
                <a:srgbClr val="335B74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17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400"/>
              <a:buFont typeface="Twentieth Centur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550863" y="3816724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/>
          <p:nvPr>
            <p:ph idx="2" type="pic"/>
          </p:nvPr>
        </p:nvSpPr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21" name="Google Shape;121;p30"/>
          <p:cNvSpPr/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>
            <a:gsLst>
              <a:gs pos="0">
                <a:schemeClr val="lt2"/>
              </a:gs>
              <a:gs pos="60000">
                <a:schemeClr val="lt2"/>
              </a:gs>
              <a:gs pos="100000">
                <a:srgbClr val="EEF0F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22" name="Google Shape;122;p30"/>
          <p:cNvGrpSpPr/>
          <p:nvPr/>
        </p:nvGrpSpPr>
        <p:grpSpPr>
          <a:xfrm rot="5400000">
            <a:off x="10835022" y="5500185"/>
            <a:ext cx="828358" cy="828358"/>
            <a:chOff x="10462536" y="1408249"/>
            <a:chExt cx="828358" cy="828358"/>
          </a:xfrm>
        </p:grpSpPr>
        <p:sp>
          <p:nvSpPr>
            <p:cNvPr id="123" name="Google Shape;123;p30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E1E5E7"/>
                </a:gs>
                <a:gs pos="30000">
                  <a:srgbClr val="E1E5E7"/>
                </a:gs>
                <a:gs pos="40000">
                  <a:srgbClr val="E5E8E9"/>
                </a:gs>
                <a:gs pos="60000">
                  <a:srgbClr val="E1E5E7"/>
                </a:gs>
                <a:gs pos="100000">
                  <a:schemeClr val="lt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E1E5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29" name="Google Shape;129;p31"/>
          <p:cNvSpPr/>
          <p:nvPr>
            <p:ph idx="2" type="pic"/>
          </p:nvPr>
        </p:nvSpPr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0" name="Google Shape;130;p31"/>
          <p:cNvSpPr/>
          <p:nvPr>
            <p:ph idx="3" type="pic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1" name="Google Shape;131;p31"/>
          <p:cNvSpPr/>
          <p:nvPr>
            <p:ph idx="4" type="pic"/>
          </p:nvPr>
        </p:nvSpPr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2" name="Google Shape;132;p3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31"/>
          <p:cNvSpPr/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>
            <a:gsLst>
              <a:gs pos="0">
                <a:schemeClr val="lt2"/>
              </a:gs>
              <a:gs pos="60000">
                <a:schemeClr val="lt2"/>
              </a:gs>
              <a:gs pos="100000">
                <a:srgbClr val="EEF0F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36" name="Google Shape;136;p31"/>
          <p:cNvGrpSpPr/>
          <p:nvPr/>
        </p:nvGrpSpPr>
        <p:grpSpPr>
          <a:xfrm>
            <a:off x="5585919" y="5592565"/>
            <a:ext cx="828358" cy="828358"/>
            <a:chOff x="3393179" y="4841987"/>
            <a:chExt cx="828358" cy="828358"/>
          </a:xfrm>
        </p:grpSpPr>
        <p:sp>
          <p:nvSpPr>
            <p:cNvPr id="137" name="Google Shape;137;p31"/>
            <p:cNvSpPr/>
            <p:nvPr/>
          </p:nvSpPr>
          <p:spPr>
            <a:xfrm rot="8100000">
              <a:off x="3537358" y="4940429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E1E5E7"/>
                </a:gs>
                <a:gs pos="30000">
                  <a:srgbClr val="E1E5E7"/>
                </a:gs>
                <a:gs pos="40000">
                  <a:srgbClr val="E5E8E9"/>
                </a:gs>
                <a:gs pos="60000">
                  <a:srgbClr val="E1E5E7"/>
                </a:gs>
                <a:gs pos="100000">
                  <a:schemeClr val="lt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 rot="-81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0">
                  <a:srgbClr val="E6E9EB">
                    <a:alpha val="32941"/>
                  </a:srgbClr>
                </a:gs>
                <a:gs pos="100000">
                  <a:srgbClr val="76CEE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ction">
  <p:cSld name="3_Introduc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/>
          <p:nvPr>
            <p:ph idx="2" type="pic"/>
          </p:nvPr>
        </p:nvSpPr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2" name="Google Shape;142;p32"/>
          <p:cNvSpPr/>
          <p:nvPr>
            <p:ph idx="3" type="pic"/>
          </p:nvPr>
        </p:nvSpPr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3" name="Google Shape;143;p32"/>
          <p:cNvSpPr/>
          <p:nvPr>
            <p:ph idx="4" type="pic"/>
          </p:nvPr>
        </p:nvSpPr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4" name="Google Shape;144;p32"/>
          <p:cNvSpPr/>
          <p:nvPr>
            <p:ph idx="5" type="pic"/>
          </p:nvPr>
        </p:nvSpPr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sz="1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sz="1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break">
  <p:cSld name="5_Section break"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51" name="Google Shape;151;p33"/>
          <p:cNvSpPr txBox="1"/>
          <p:nvPr>
            <p:ph idx="1" type="subTitle"/>
          </p:nvPr>
        </p:nvSpPr>
        <p:spPr>
          <a:xfrm>
            <a:off x="0" y="3557281"/>
            <a:ext cx="6640285" cy="3300719"/>
          </a:xfrm>
          <a:prstGeom prst="rect">
            <a:avLst/>
          </a:prstGeom>
          <a:gradFill>
            <a:gsLst>
              <a:gs pos="0">
                <a:srgbClr val="335B74">
                  <a:alpha val="0"/>
                </a:srgbClr>
              </a:gs>
              <a:gs pos="50000">
                <a:srgbClr val="335B74">
                  <a:alpha val="60000"/>
                </a:srgbClr>
              </a:gs>
              <a:gs pos="100000">
                <a:srgbClr val="335B74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type="ctrTitle"/>
          </p:nvPr>
        </p:nvSpPr>
        <p:spPr>
          <a:xfrm>
            <a:off x="0" y="0"/>
            <a:ext cx="6640285" cy="3535509"/>
          </a:xfrm>
          <a:prstGeom prst="rect">
            <a:avLst/>
          </a:prstGeom>
          <a:gradFill>
            <a:gsLst>
              <a:gs pos="0">
                <a:srgbClr val="335B74">
                  <a:alpha val="0"/>
                </a:srgbClr>
              </a:gs>
              <a:gs pos="50000">
                <a:srgbClr val="335B74">
                  <a:alpha val="69803"/>
                </a:srgbClr>
              </a:gs>
              <a:gs pos="100000">
                <a:srgbClr val="335B74">
                  <a:alpha val="6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400"/>
              <a:buFont typeface="Twentieth Century"/>
              <a:buNone/>
              <a:defRPr sz="6400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Quote">
  <p:cSld name="7_Quot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34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156" name="Google Shape;156;p3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E1E5E7">
                    <a:alpha val="20000"/>
                  </a:srgbClr>
                </a:gs>
                <a:gs pos="20000">
                  <a:srgbClr val="E1E5E7">
                    <a:alpha val="20000"/>
                  </a:srgbClr>
                </a:gs>
                <a:gs pos="100000">
                  <a:srgbClr val="76CEEF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7" name="Google Shape;157;p34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E1E5E7">
                    <a:alpha val="20000"/>
                  </a:srgbClr>
                </a:gs>
                <a:gs pos="20000">
                  <a:srgbClr val="E1E5E7">
                    <a:alpha val="20000"/>
                  </a:srgbClr>
                </a:gs>
                <a:gs pos="100000">
                  <a:srgbClr val="76CEEF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8" name="Google Shape;158;p3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E1E5E7">
                    <a:alpha val="20000"/>
                  </a:srgbClr>
                </a:gs>
                <a:gs pos="20000">
                  <a:srgbClr val="E1E5E7">
                    <a:alpha val="20000"/>
                  </a:srgbClr>
                </a:gs>
                <a:gs pos="100000">
                  <a:srgbClr val="76CEEF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59" name="Google Shape;159;p34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chemeClr val="lt2"/>
              </a:gs>
              <a:gs pos="60000">
                <a:schemeClr val="lt2"/>
              </a:gs>
              <a:gs pos="100000">
                <a:srgbClr val="EEF0F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61" name="Google Shape;161;p34"/>
          <p:cNvSpPr/>
          <p:nvPr>
            <p:ph idx="2" type="pic"/>
          </p:nvPr>
        </p:nvSpPr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62" name="Google Shape;162;p3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eam">
  <p:cSld name="8_Team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DFE3E5">
                  <a:alpha val="0"/>
                </a:srgbClr>
              </a:gs>
              <a:gs pos="40000">
                <a:srgbClr val="DFE3E5">
                  <a:alpha val="0"/>
                </a:srgbClr>
              </a:gs>
              <a:gs pos="100000">
                <a:srgbClr val="DFE3E5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>
            <a:gsLst>
              <a:gs pos="0">
                <a:schemeClr val="lt2"/>
              </a:gs>
              <a:gs pos="60000">
                <a:schemeClr val="lt2"/>
              </a:gs>
              <a:gs pos="100000">
                <a:srgbClr val="EEF0F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p35"/>
          <p:cNvSpPr txBox="1"/>
          <p:nvPr>
            <p:ph type="ctrTitle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9" name="Google Shape;169;p35"/>
          <p:cNvGrpSpPr/>
          <p:nvPr/>
        </p:nvGrpSpPr>
        <p:grpSpPr>
          <a:xfrm>
            <a:off x="1763106" y="4294374"/>
            <a:ext cx="2083885" cy="2083885"/>
            <a:chOff x="4842143" y="3556857"/>
            <a:chExt cx="2083885" cy="2083885"/>
          </a:xfrm>
        </p:grpSpPr>
        <p:sp>
          <p:nvSpPr>
            <p:cNvPr id="170" name="Google Shape;170;p35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171;p35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EEF0F1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" name="Google Shape;172;p35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E1E5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3" name="Google Shape;173;p35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E1E5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74" name="Google Shape;174;p35"/>
          <p:cNvSpPr/>
          <p:nvPr>
            <p:ph idx="2" type="pic"/>
          </p:nvPr>
        </p:nvSpPr>
        <p:spPr>
          <a:xfrm>
            <a:off x="1078992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75" name="Google Shape;175;p35"/>
          <p:cNvSpPr/>
          <p:nvPr>
            <p:ph idx="3" type="pic"/>
          </p:nvPr>
        </p:nvSpPr>
        <p:spPr>
          <a:xfrm>
            <a:off x="3838384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76" name="Google Shape;176;p35"/>
          <p:cNvSpPr/>
          <p:nvPr>
            <p:ph idx="4" type="pic"/>
          </p:nvPr>
        </p:nvSpPr>
        <p:spPr>
          <a:xfrm>
            <a:off x="6661976" y="1993392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77" name="Google Shape;177;p35"/>
          <p:cNvSpPr/>
          <p:nvPr>
            <p:ph idx="5" type="pic"/>
          </p:nvPr>
        </p:nvSpPr>
        <p:spPr>
          <a:xfrm>
            <a:off x="9485568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6" type="body"/>
          </p:nvPr>
        </p:nvSpPr>
        <p:spPr>
          <a:xfrm>
            <a:off x="1078733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7" type="body"/>
          </p:nvPr>
        </p:nvSpPr>
        <p:spPr>
          <a:xfrm>
            <a:off x="3839151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8" type="body"/>
          </p:nvPr>
        </p:nvSpPr>
        <p:spPr>
          <a:xfrm>
            <a:off x="3838384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9" type="body"/>
          </p:nvPr>
        </p:nvSpPr>
        <p:spPr>
          <a:xfrm>
            <a:off x="6662743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3" type="body"/>
          </p:nvPr>
        </p:nvSpPr>
        <p:spPr>
          <a:xfrm>
            <a:off x="6661976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4" type="body"/>
          </p:nvPr>
        </p:nvSpPr>
        <p:spPr>
          <a:xfrm>
            <a:off x="9433112" y="3787288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85" name="Google Shape;185;p35"/>
          <p:cNvSpPr txBox="1"/>
          <p:nvPr>
            <p:ph idx="15" type="body"/>
          </p:nvPr>
        </p:nvSpPr>
        <p:spPr>
          <a:xfrm>
            <a:off x="9432345" y="4238812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9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9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 3 column">
  <p:cSld name="11_Content 3 colum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6"/>
          <p:cNvGrpSpPr/>
          <p:nvPr/>
        </p:nvGrpSpPr>
        <p:grpSpPr>
          <a:xfrm>
            <a:off x="100472" y="5036395"/>
            <a:ext cx="2083885" cy="2083885"/>
            <a:chOff x="4842143" y="3556857"/>
            <a:chExt cx="2083885" cy="2083885"/>
          </a:xfrm>
        </p:grpSpPr>
        <p:sp>
          <p:nvSpPr>
            <p:cNvPr id="191" name="Google Shape;191;p36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2" name="Google Shape;192;p36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EEF0F1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3" name="Google Shape;193;p36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E1E5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4" name="Google Shape;194;p36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E1E5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95" name="Google Shape;195;p36"/>
          <p:cNvSpPr/>
          <p:nvPr/>
        </p:nvSpPr>
        <p:spPr>
          <a:xfrm rot="2700000">
            <a:off x="10834944" y="17126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E1E5E7"/>
              </a:gs>
              <a:gs pos="30000">
                <a:srgbClr val="E1E5E7"/>
              </a:gs>
              <a:gs pos="40000">
                <a:srgbClr val="E6E9EB"/>
              </a:gs>
              <a:gs pos="60000">
                <a:srgbClr val="E1E5E7"/>
              </a:gs>
              <a:gs pos="100000">
                <a:schemeClr val="lt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6" name="Google Shape;196;p36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0">
                <a:srgbClr val="DFE4E5"/>
              </a:gs>
              <a:gs pos="50000">
                <a:srgbClr val="DFE4E5"/>
              </a:gs>
              <a:gs pos="100000">
                <a:srgbClr val="E1E5E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lt2"/>
              </a:gs>
              <a:gs pos="60000">
                <a:schemeClr val="lt2"/>
              </a:gs>
              <a:gs pos="100000">
                <a:srgbClr val="EEF0F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36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550864" y="1731375"/>
            <a:ext cx="356393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00" name="Google Shape;200;p36"/>
          <p:cNvSpPr txBox="1"/>
          <p:nvPr>
            <p:ph idx="2" type="body"/>
          </p:nvPr>
        </p:nvSpPr>
        <p:spPr>
          <a:xfrm>
            <a:off x="559476" y="2432304"/>
            <a:ext cx="3563936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3" type="body"/>
          </p:nvPr>
        </p:nvSpPr>
        <p:spPr>
          <a:xfrm>
            <a:off x="4341573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4" type="body"/>
          </p:nvPr>
        </p:nvSpPr>
        <p:spPr>
          <a:xfrm>
            <a:off x="4341573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 "/>
              <a:defRPr sz="1700"/>
            </a:lvl1pPr>
            <a:lvl2pPr indent="-3365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Char char="🢝"/>
              <a:defRPr sz="1700"/>
            </a:lvl2pPr>
            <a:lvl3pPr indent="-3365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🢝"/>
              <a:defRPr sz="1700"/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🢝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🢝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5" type="body"/>
          </p:nvPr>
        </p:nvSpPr>
        <p:spPr>
          <a:xfrm>
            <a:off x="8139659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6" type="body"/>
          </p:nvPr>
        </p:nvSpPr>
        <p:spPr>
          <a:xfrm>
            <a:off x="8139659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 "/>
              <a:defRPr sz="1700"/>
            </a:lvl1pPr>
            <a:lvl2pPr indent="-3365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Char char="🢝"/>
              <a:defRPr sz="1700"/>
            </a:lvl2pPr>
            <a:lvl3pPr indent="-3365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🢝"/>
              <a:defRPr sz="1700"/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🢝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🢝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Summary">
  <p:cSld name="12_Summar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7"/>
          <p:cNvSpPr/>
          <p:nvPr>
            <p:ph idx="2" type="pic"/>
          </p:nvPr>
        </p:nvSpPr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sz="1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sz="1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lt2"/>
              </a:gs>
              <a:gs pos="60000">
                <a:schemeClr val="lt2"/>
              </a:gs>
              <a:gs pos="100000">
                <a:srgbClr val="EEF0F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losing">
  <p:cSld name="13_Closing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8"/>
          <p:cNvSpPr txBox="1"/>
          <p:nvPr>
            <p:ph idx="1" type="subTitle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19" name="Google Shape;219;p38"/>
          <p:cNvSpPr/>
          <p:nvPr>
            <p:ph idx="2" type="pic"/>
          </p:nvPr>
        </p:nvSpPr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20" name="Google Shape;220;p38"/>
          <p:cNvSpPr/>
          <p:nvPr>
            <p:ph idx="3" type="pic"/>
          </p:nvPr>
        </p:nvSpPr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221" name="Google Shape;221;p38"/>
          <p:cNvGrpSpPr/>
          <p:nvPr/>
        </p:nvGrpSpPr>
        <p:grpSpPr>
          <a:xfrm>
            <a:off x="11030092" y="-213201"/>
            <a:ext cx="1708815" cy="1705831"/>
            <a:chOff x="11030092" y="-213201"/>
            <a:chExt cx="1708815" cy="1705831"/>
          </a:xfrm>
        </p:grpSpPr>
        <p:sp>
          <p:nvSpPr>
            <p:cNvPr id="222" name="Google Shape;222;p38"/>
            <p:cNvSpPr/>
            <p:nvPr/>
          </p:nvSpPr>
          <p:spPr>
            <a:xfrm rot="-2700000">
              <a:off x="11161347" y="125399"/>
              <a:ext cx="1341675" cy="926985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3" name="Google Shape;223;p38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4" name="Google Shape;224;p38"/>
            <p:cNvSpPr/>
            <p:nvPr/>
          </p:nvSpPr>
          <p:spPr>
            <a:xfrm rot="-2700000">
              <a:off x="11228590" y="129580"/>
              <a:ext cx="1337455" cy="104292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EEF0F1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25" name="Google Shape;225;p38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226" name="Google Shape;226;p38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E1E5E7"/>
                </a:gs>
                <a:gs pos="30000">
                  <a:srgbClr val="E1E5E7"/>
                </a:gs>
                <a:gs pos="40000">
                  <a:srgbClr val="E5E8E9"/>
                </a:gs>
                <a:gs pos="60000">
                  <a:srgbClr val="E1E5E7"/>
                </a:gs>
                <a:gs pos="100000">
                  <a:schemeClr val="lt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7" name="Google Shape;227;p38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E1E5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28" name="Google Shape;228;p3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38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chemeClr val="lt2"/>
              </a:gs>
              <a:gs pos="60000">
                <a:schemeClr val="lt2"/>
              </a:gs>
              <a:gs pos="100000">
                <a:srgbClr val="EEF0F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2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3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3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84" name="Google Shape;84;p26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6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000" u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000" u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000" u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000" u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000" u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000" u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000" u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000" u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000" u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1"/>
          <p:cNvSpPr txBox="1"/>
          <p:nvPr>
            <p:ph type="ctrTitle"/>
          </p:nvPr>
        </p:nvSpPr>
        <p:spPr>
          <a:xfrm>
            <a:off x="1024127" y="585216"/>
            <a:ext cx="7338819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Twentieth Century"/>
              <a:buNone/>
            </a:pPr>
            <a:r>
              <a:rPr lang="en-US" sz="3500"/>
              <a:t>GROUP NUMBER : 6</a:t>
            </a:r>
            <a:br>
              <a:rPr lang="en-US" sz="3500"/>
            </a:br>
            <a:r>
              <a:rPr lang="en-US" sz="3500"/>
              <a:t>PROJECT ON :</a:t>
            </a:r>
            <a:br>
              <a:rPr lang="en-US" sz="3500"/>
            </a:br>
            <a:r>
              <a:rPr lang="en-US" sz="6000"/>
              <a:t>QUIZ EVALUATION SOFTWARE</a:t>
            </a:r>
            <a:endParaRPr/>
          </a:p>
        </p:txBody>
      </p:sp>
      <p:sp>
        <p:nvSpPr>
          <p:cNvPr id="239" name="Google Shape;239;p1"/>
          <p:cNvSpPr txBox="1"/>
          <p:nvPr>
            <p:ph idx="1" type="subTitle"/>
          </p:nvPr>
        </p:nvSpPr>
        <p:spPr>
          <a:xfrm>
            <a:off x="1024128" y="2286000"/>
            <a:ext cx="606681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Submitted by: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Shaik Sameera(46281983)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Sai Deepthi Vagu(46281977)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Bhavani Nimmakayala(46282011)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Venkata Radha Golla(46282010)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Ramya Sri Mogilisetti(46281056)</a:t>
            </a:r>
            <a:endParaRPr/>
          </a:p>
        </p:txBody>
      </p:sp>
      <p:pic>
        <p:nvPicPr>
          <p:cNvPr descr="Data Points Digital background" id="240" name="Google Shape;240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7842" r="14102" t="0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312" name="Google Shape;312;p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91375"/>
            <a:ext cx="12192000" cy="75493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13" name="Google Shape;313;p10"/>
          <p:cNvSpPr txBox="1"/>
          <p:nvPr>
            <p:ph type="ctrTitle"/>
          </p:nvPr>
        </p:nvSpPr>
        <p:spPr>
          <a:xfrm>
            <a:off x="550875" y="0"/>
            <a:ext cx="55452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 SCREE</a:t>
            </a:r>
            <a:r>
              <a:rPr lang="en-US" sz="4800">
                <a:solidFill>
                  <a:schemeClr val="lt1"/>
                </a:solidFill>
              </a:rPr>
              <a:t>N 1 :</a:t>
            </a:r>
            <a:endParaRPr/>
          </a:p>
        </p:txBody>
      </p:sp>
      <p:pic>
        <p:nvPicPr>
          <p:cNvPr descr="Text&#10;&#10;Description automatically generated" id="314" name="Google Shape;31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414" y="947476"/>
            <a:ext cx="9155109" cy="52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320" name="Google Shape;320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36375"/>
            <a:ext cx="12192000" cy="71943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21" name="Google Shape;321;p11"/>
          <p:cNvSpPr txBox="1"/>
          <p:nvPr>
            <p:ph type="ctrTitle"/>
          </p:nvPr>
        </p:nvSpPr>
        <p:spPr>
          <a:xfrm>
            <a:off x="550875" y="0"/>
            <a:ext cx="77550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OUTPUT </a:t>
            </a:r>
            <a:r>
              <a:rPr lang="en-US" sz="4800">
                <a:solidFill>
                  <a:schemeClr val="lt1"/>
                </a:solidFill>
              </a:rPr>
              <a:t>SCREEN 2: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Table&#10;&#10;Description automatically generated" id="322" name="Google Shape;322;p11"/>
          <p:cNvPicPr preferRelativeResize="0"/>
          <p:nvPr/>
        </p:nvPicPr>
        <p:blipFill rotWithShape="1">
          <a:blip r:embed="rId4">
            <a:alphaModFix/>
          </a:blip>
          <a:srcRect b="-2810" l="0" r="0" t="2810"/>
          <a:stretch/>
        </p:blipFill>
        <p:spPr>
          <a:xfrm>
            <a:off x="550877" y="1256573"/>
            <a:ext cx="9240827" cy="515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328" name="Google Shape;328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29" name="Google Shape;329;p12"/>
          <p:cNvSpPr txBox="1"/>
          <p:nvPr>
            <p:ph type="ctrTitle"/>
          </p:nvPr>
        </p:nvSpPr>
        <p:spPr>
          <a:xfrm>
            <a:off x="742949" y="112976"/>
            <a:ext cx="6829425" cy="9876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CHALLENGES FACED: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0" name="Google Shape;330;p12"/>
          <p:cNvSpPr txBox="1"/>
          <p:nvPr>
            <p:ph idx="1" type="subTitle"/>
          </p:nvPr>
        </p:nvSpPr>
        <p:spPr>
          <a:xfrm>
            <a:off x="618068" y="1989667"/>
            <a:ext cx="983826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899" lvl="0" marL="40690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We were having some issues in reading the CSV file initially. </a:t>
            </a:r>
            <a:endParaRPr/>
          </a:p>
          <a:p>
            <a:pPr indent="-190499" lvl="0" marL="40690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342899" lvl="0" marL="4069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We overcame that problem by referring some questionnaires from Online websites and then we followed some tutorial videos and articles.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336" name="Google Shape;336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37" name="Google Shape;337;p13"/>
          <p:cNvSpPr txBox="1"/>
          <p:nvPr>
            <p:ph type="ctrTitle"/>
          </p:nvPr>
        </p:nvSpPr>
        <p:spPr>
          <a:xfrm>
            <a:off x="742949" y="112976"/>
            <a:ext cx="6829425" cy="9876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CONCLUSION:</a:t>
            </a:r>
            <a:endParaRPr/>
          </a:p>
        </p:txBody>
      </p:sp>
      <p:sp>
        <p:nvSpPr>
          <p:cNvPr id="338" name="Google Shape;338;p13"/>
          <p:cNvSpPr txBox="1"/>
          <p:nvPr>
            <p:ph idx="1" type="subTitle"/>
          </p:nvPr>
        </p:nvSpPr>
        <p:spPr>
          <a:xfrm>
            <a:off x="618068" y="1989667"/>
            <a:ext cx="983826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This project has helped us in getting clearer understanding of a real world application development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It provides access to test results and computation of overall result statistics.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1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14"/>
          <p:cNvSpPr/>
          <p:nvPr/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8" name="Google Shape;348;p14"/>
          <p:cNvSpPr txBox="1"/>
          <p:nvPr>
            <p:ph type="ctrTitle"/>
          </p:nvPr>
        </p:nvSpPr>
        <p:spPr>
          <a:xfrm>
            <a:off x="613611" y="648182"/>
            <a:ext cx="5370974" cy="358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Twentieth Century"/>
              <a:buNone/>
            </a:pPr>
            <a:r>
              <a:rPr lang="en-US" sz="8000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</a:t>
            </a:r>
            <a:endParaRPr/>
          </a:p>
        </p:txBody>
      </p:sp>
      <p:cxnSp>
        <p:nvCxnSpPr>
          <p:cNvPr id="349" name="Google Shape;349;p14"/>
          <p:cNvCxnSpPr/>
          <p:nvPr/>
        </p:nvCxnSpPr>
        <p:spPr>
          <a:xfrm>
            <a:off x="909085" y="4343196"/>
            <a:ext cx="5029200" cy="0"/>
          </a:xfrm>
          <a:prstGeom prst="straightConnector1">
            <a:avLst/>
          </a:prstGeom>
          <a:noFill/>
          <a:ln cap="flat" cmpd="sng" w="19050">
            <a:solidFill>
              <a:srgbClr val="74E2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ata Points Digital background" id="350" name="Google Shape;350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3999" r="10259" t="0"/>
          <a:stretch/>
        </p:blipFill>
        <p:spPr>
          <a:xfrm>
            <a:off x="6615118" y="0"/>
            <a:ext cx="557688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246" name="Google Shape;246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58850"/>
            <a:ext cx="12192000" cy="7175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47" name="Google Shape;247;p2"/>
          <p:cNvSpPr txBox="1"/>
          <p:nvPr>
            <p:ph type="ctrTitle"/>
          </p:nvPr>
        </p:nvSpPr>
        <p:spPr>
          <a:xfrm>
            <a:off x="618075" y="152399"/>
            <a:ext cx="96117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Twentieth Century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Twentieth Century"/>
              <a:buNone/>
            </a:pPr>
            <a:r>
              <a:rPr lang="en-US" sz="4800"/>
              <a:t>CONTRIBUTION OF GROUP MEMBERS:</a:t>
            </a:r>
            <a:endParaRPr sz="4800"/>
          </a:p>
        </p:txBody>
      </p:sp>
      <p:sp>
        <p:nvSpPr>
          <p:cNvPr id="248" name="Google Shape;248;p2"/>
          <p:cNvSpPr txBox="1"/>
          <p:nvPr>
            <p:ph idx="1" type="subTitle"/>
          </p:nvPr>
        </p:nvSpPr>
        <p:spPr>
          <a:xfrm>
            <a:off x="618075" y="2256378"/>
            <a:ext cx="98382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Shaik Sameera : Coding and Documentation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Sai Deepthi Vagu : Coding and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Bhavani Nimmakayala : Coding and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Venkata Radha Golla : Coding and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Ramya Sri Mogilisetti : PPT and Documentation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254" name="Google Shape;254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55" name="Google Shape;255;p3"/>
          <p:cNvSpPr txBox="1"/>
          <p:nvPr>
            <p:ph type="ctrTitle"/>
          </p:nvPr>
        </p:nvSpPr>
        <p:spPr>
          <a:xfrm>
            <a:off x="703278" y="149225"/>
            <a:ext cx="4459200" cy="20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INTRODUCTION: </a:t>
            </a:r>
            <a:endParaRPr/>
          </a:p>
        </p:txBody>
      </p:sp>
      <p:sp>
        <p:nvSpPr>
          <p:cNvPr id="256" name="Google Shape;256;p3"/>
          <p:cNvSpPr txBox="1"/>
          <p:nvPr>
            <p:ph idx="1" type="subTitle"/>
          </p:nvPr>
        </p:nvSpPr>
        <p:spPr>
          <a:xfrm>
            <a:off x="550864" y="3526674"/>
            <a:ext cx="9151936" cy="252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This project aims to create the development of an Quiz Evaluation Software (QES) application in which trainers will be able to continously keep the record of student marks.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This software helps trainers to evaluate marks of student and store in a document and can be accessed anytime, anywhere.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262" name="Google Shape;262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71450"/>
            <a:ext cx="12192000" cy="7029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63" name="Google Shape;263;p4"/>
          <p:cNvSpPr txBox="1"/>
          <p:nvPr>
            <p:ph type="ctrTitle"/>
          </p:nvPr>
        </p:nvSpPr>
        <p:spPr>
          <a:xfrm>
            <a:off x="704850" y="1162050"/>
            <a:ext cx="63915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WORKING PRINCIPLE: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4" name="Google Shape;264;p4"/>
          <p:cNvSpPr txBox="1"/>
          <p:nvPr>
            <p:ph idx="1" type="subTitle"/>
          </p:nvPr>
        </p:nvSpPr>
        <p:spPr>
          <a:xfrm>
            <a:off x="550875" y="3429000"/>
            <a:ext cx="99744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QES portal consists of only one module which is evaluation . 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This software will take question paper sheet and answer sheet of a student and then this software will evaluate the marks and update in the output(csv file).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270" name="Google Shape;270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71" name="Google Shape;271;p5"/>
          <p:cNvSpPr txBox="1"/>
          <p:nvPr>
            <p:ph type="ctrTitle"/>
          </p:nvPr>
        </p:nvSpPr>
        <p:spPr>
          <a:xfrm>
            <a:off x="550864" y="549274"/>
            <a:ext cx="8878886" cy="21653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SYSTEM REQUIREMENTS:</a:t>
            </a:r>
            <a:endParaRPr/>
          </a:p>
        </p:txBody>
      </p:sp>
      <p:sp>
        <p:nvSpPr>
          <p:cNvPr id="272" name="Google Shape;272;p5"/>
          <p:cNvSpPr txBox="1"/>
          <p:nvPr>
            <p:ph idx="1" type="subTitle"/>
          </p:nvPr>
        </p:nvSpPr>
        <p:spPr>
          <a:xfrm>
            <a:off x="550863" y="3569007"/>
            <a:ext cx="10031412" cy="252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System should have ubuntu Linux installed.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System should have either 4GB or more RAM.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The service is used preferably on a desktop or laptop.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278" name="Google Shape;278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79" name="Google Shape;279;p6"/>
          <p:cNvSpPr txBox="1"/>
          <p:nvPr>
            <p:ph type="ctrTitle"/>
          </p:nvPr>
        </p:nvSpPr>
        <p:spPr>
          <a:xfrm>
            <a:off x="550864" y="112976"/>
            <a:ext cx="2717269" cy="103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DESIGN:</a:t>
            </a:r>
            <a:endParaRPr/>
          </a:p>
        </p:txBody>
      </p:sp>
      <p:pic>
        <p:nvPicPr>
          <p:cNvPr id="280" name="Google Shape;28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4560" y="1412649"/>
            <a:ext cx="8542867" cy="4585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286" name="Google Shape;286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287" name="Google Shape;287;p7"/>
          <p:cNvPicPr preferRelativeResize="0"/>
          <p:nvPr/>
        </p:nvPicPr>
        <p:blipFill rotWithShape="1">
          <a:blip r:embed="rId4">
            <a:alphaModFix/>
          </a:blip>
          <a:srcRect b="1760" l="0" r="0" t="-1760"/>
          <a:stretch/>
        </p:blipFill>
        <p:spPr>
          <a:xfrm>
            <a:off x="3716775" y="714388"/>
            <a:ext cx="6253332" cy="6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7"/>
          <p:cNvSpPr txBox="1"/>
          <p:nvPr/>
        </p:nvSpPr>
        <p:spPr>
          <a:xfrm>
            <a:off x="104775" y="164068"/>
            <a:ext cx="61912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FLOW CHART :</a:t>
            </a:r>
            <a:endParaRPr/>
          </a:p>
        </p:txBody>
      </p:sp>
      <p:sp>
        <p:nvSpPr>
          <p:cNvPr id="289" name="Google Shape;289;p7"/>
          <p:cNvSpPr txBox="1"/>
          <p:nvPr/>
        </p:nvSpPr>
        <p:spPr>
          <a:xfrm>
            <a:off x="3525750" y="714400"/>
            <a:ext cx="84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295" name="Google Shape;295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96" name="Google Shape;296;p8"/>
          <p:cNvSpPr txBox="1"/>
          <p:nvPr>
            <p:ph type="ctrTitle"/>
          </p:nvPr>
        </p:nvSpPr>
        <p:spPr>
          <a:xfrm>
            <a:off x="431799" y="-1044112"/>
            <a:ext cx="6442603" cy="2006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SYSTEM FUNCTIONLITY:</a:t>
            </a:r>
            <a:endParaRPr/>
          </a:p>
        </p:txBody>
      </p:sp>
      <p:sp>
        <p:nvSpPr>
          <p:cNvPr id="297" name="Google Shape;297;p8"/>
          <p:cNvSpPr txBox="1"/>
          <p:nvPr>
            <p:ph idx="1" type="subTitle"/>
          </p:nvPr>
        </p:nvSpPr>
        <p:spPr>
          <a:xfrm>
            <a:off x="431799" y="2032001"/>
            <a:ext cx="11760201" cy="4060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Evaluation Module</a:t>
            </a:r>
            <a:r>
              <a:rPr b="1" lang="en-US"/>
              <a:t>: </a:t>
            </a:r>
            <a:r>
              <a:rPr lang="en-US"/>
              <a:t>The main logic behind QES is written in this module.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361950" y="2590040"/>
            <a:ext cx="946573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b="1" i="0" lang="en-US" sz="240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QES_01-&gt; evaluate():</a:t>
            </a:r>
            <a:r>
              <a:rPr b="1" i="0" lang="en-US" sz="180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Read the columns of Answer sheet and Question paper sheet and put the Question ID and Answer option in the respective structure array.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b="1" i="0" lang="en-US" sz="240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Module</a:t>
            </a:r>
            <a:r>
              <a:rPr b="0" i="0" lang="en-US" sz="240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400" u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module help to create a output CSV file</a:t>
            </a:r>
            <a:r>
              <a:rPr b="0" i="0" lang="en-US" sz="240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b="1" i="0" lang="en-US" sz="240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QES_01-&gt; output_csv(): </a:t>
            </a:r>
            <a:r>
              <a:rPr b="0" i="0" lang="en-US" sz="2400" u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After this function is called it will open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output file if exists in the given path. It will update the evaluated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2400" u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that participant at the end of file.                 </a:t>
            </a: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endParaRPr b="0" i="0" sz="2400" u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304" name="Google Shape;304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05" name="Google Shape;305;p9"/>
          <p:cNvSpPr txBox="1"/>
          <p:nvPr>
            <p:ph type="ctrTitle"/>
          </p:nvPr>
        </p:nvSpPr>
        <p:spPr>
          <a:xfrm>
            <a:off x="694801" y="-1201925"/>
            <a:ext cx="54012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Twentieth Century"/>
              <a:buNone/>
            </a:pPr>
            <a:r>
              <a:rPr lang="en-US" sz="4800"/>
              <a:t>SYSTEM FEATURES :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6" name="Google Shape;306;p9"/>
          <p:cNvSpPr txBox="1"/>
          <p:nvPr>
            <p:ph idx="1" type="subTitle"/>
          </p:nvPr>
        </p:nvSpPr>
        <p:spPr>
          <a:xfrm>
            <a:off x="694796" y="2751974"/>
            <a:ext cx="9270470" cy="252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Supportability</a:t>
            </a:r>
            <a:r>
              <a:rPr lang="en-US"/>
              <a:t>: The system is easy to use.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Design Constraints</a:t>
            </a:r>
            <a:r>
              <a:rPr lang="en-US"/>
              <a:t>: The system is built using only C language.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Reliability &amp; Availability</a:t>
            </a:r>
            <a:r>
              <a:rPr b="1" lang="en-US"/>
              <a:t>: </a:t>
            </a:r>
            <a:r>
              <a:rPr lang="en-US"/>
              <a:t>The system is available 24/7 that is whenever the user would like to use the system, they can use it up to its functionalities.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en-US"/>
              <a:t>: The system will work on the user’s terminal.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2022-10-30T12:05:42Z</dcterms:created>
  <dc:creator>Shaik, Sameera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