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4" r:id="rId9"/>
    <p:sldId id="265" r:id="rId10"/>
    <p:sldId id="266" r:id="rId11"/>
    <p:sldId id="269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a1be0942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a1be0942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a1be094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a1be094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a1be094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a1be094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a1be0942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a1be0942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a1be0942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a1be0942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a1be09420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a1be09420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a1be09420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a1be09420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a1be09420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a1be09420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a1be09420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a1be09420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정보부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dirty="0"/>
              <a:t>고민재, 윤영우, 이한경</a:t>
            </a:r>
            <a:r>
              <a:rPr lang="en-US" altLang="ko" sz="1900" dirty="0"/>
              <a:t>, </a:t>
            </a:r>
            <a:r>
              <a:rPr lang="ko-KR" altLang="en-US" sz="1900" dirty="0"/>
              <a:t>심재민</a:t>
            </a:r>
            <a:r>
              <a:rPr lang="en-US" altLang="ko-KR" sz="1900" dirty="0"/>
              <a:t>, </a:t>
            </a:r>
            <a:r>
              <a:rPr lang="ko-KR" altLang="en-US" sz="1900" dirty="0"/>
              <a:t>이유현</a:t>
            </a:r>
            <a:endParaRPr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200" y="214863"/>
            <a:ext cx="2191875" cy="4536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0862A-117D-220F-BFA8-F88507DA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아이디어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40665C-A86F-4407-5DA9-11E322B3B7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기상곡</a:t>
            </a:r>
            <a:r>
              <a:rPr lang="ko-KR" altLang="en-US" dirty="0"/>
              <a:t> 투표 시스템</a:t>
            </a:r>
            <a:endParaRPr lang="en-US" altLang="ko-KR" dirty="0"/>
          </a:p>
          <a:p>
            <a:r>
              <a:rPr lang="ko-KR" altLang="en-US" dirty="0" err="1"/>
              <a:t>소통앱</a:t>
            </a:r>
            <a:r>
              <a:rPr lang="ko-KR" altLang="en-US" dirty="0"/>
              <a:t> 투표</a:t>
            </a:r>
          </a:p>
        </p:txBody>
      </p:sp>
    </p:spTree>
    <p:extLst>
      <p:ext uri="{BB962C8B-B14F-4D97-AF65-F5344CB8AC3E}">
        <p14:creationId xmlns:p14="http://schemas.microsoft.com/office/powerpoint/2010/main" val="226741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 idx="4294967295"/>
          </p:nvPr>
        </p:nvSpPr>
        <p:spPr>
          <a:xfrm>
            <a:off x="3597525" y="208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500"/>
              <a:t>감사합니다!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2914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정보부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학교에 필요한 일들을 컴퓨터과학적 방법론(소프트웨어 개발)으로 </a:t>
            </a:r>
            <a:br>
              <a:rPr lang="ko" dirty="0"/>
            </a:br>
            <a:r>
              <a:rPr lang="ko" dirty="0"/>
              <a:t>해결하는 부서.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쉽게 설명하면 웹개발로 학교, 특히 학생회에서 진행하고자 하는 프로젝트 진행에 도움이 되는 서비스 개발. </a:t>
            </a:r>
            <a:r>
              <a:rPr lang="ko" i="1" dirty="0"/>
              <a:t>학생회 프로젝트 도움 웹 사이트, 앱 개발 등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(앱/웹) 프론트엔드, 백엔드로 조직하여 진행.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altLang="en-US" dirty="0"/>
              <a:t>급식</a:t>
            </a:r>
            <a:r>
              <a:rPr lang="en-US" altLang="ko-KR" dirty="0"/>
              <a:t>/</a:t>
            </a:r>
            <a:r>
              <a:rPr lang="ko-KR" altLang="en-US" dirty="0"/>
              <a:t>간식 </a:t>
            </a:r>
            <a:r>
              <a:rPr lang="en-US" altLang="ko-KR" dirty="0"/>
              <a:t>API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겹강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altLang="en-US" dirty="0" err="1"/>
              <a:t>천년제</a:t>
            </a:r>
            <a:r>
              <a:rPr lang="ko-KR" altLang="en-US" dirty="0"/>
              <a:t> 지도 웹페이지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altLang="en-US" dirty="0" err="1"/>
              <a:t>소통앱</a:t>
            </a:r>
            <a:endParaRPr lang="en-US" altLang="ko-K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altLang="en-US" dirty="0"/>
              <a:t>프로젝트 아이디어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-KR" altLang="en-US" dirty="0"/>
              <a:t>급식 </a:t>
            </a:r>
            <a:r>
              <a:rPr lang="en-US" altLang="ko-KR" dirty="0"/>
              <a:t>/ </a:t>
            </a:r>
            <a:r>
              <a:rPr lang="ko-KR" altLang="en-US" dirty="0"/>
              <a:t>간식 </a:t>
            </a:r>
            <a:r>
              <a:rPr lang="en-US" altLang="ko-KR" dirty="0"/>
              <a:t>API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altLang="en-US" dirty="0"/>
              <a:t>학교 웹페이지를 통해 급식 정보와 간식 정보를 얻고 이를 </a:t>
            </a:r>
            <a:r>
              <a:rPr lang="en-US" altLang="ko-KR" dirty="0"/>
              <a:t>API</a:t>
            </a:r>
            <a:r>
              <a:rPr lang="ko-KR" altLang="en-US" dirty="0"/>
              <a:t>에 등록</a:t>
            </a:r>
            <a:endParaRPr lang="en-US" altLang="ko-K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altLang="en-US" dirty="0" err="1"/>
              <a:t>겹강</a:t>
            </a:r>
            <a:r>
              <a:rPr lang="en-US" altLang="ko-KR" dirty="0"/>
              <a:t>, </a:t>
            </a:r>
            <a:r>
              <a:rPr lang="ko-KR" altLang="en-US" dirty="0" err="1"/>
              <a:t>소통앱</a:t>
            </a:r>
            <a:r>
              <a:rPr lang="ko-KR" altLang="en-US" dirty="0"/>
              <a:t> 등 정보부가 운영하는 서비스에 함께 제공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겹강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자신의 시간표와 타 학생과의 ‘겹강’을 확인하는 프로그램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5676B"/>
              </a:buClr>
              <a:buSzPts val="1600"/>
              <a:buChar char="-"/>
            </a:pPr>
            <a:r>
              <a:rPr lang="ko" sz="1600">
                <a:solidFill>
                  <a:srgbClr val="65676B"/>
                </a:solidFill>
                <a:highlight>
                  <a:srgbClr val="FFFFFF"/>
                </a:highlight>
              </a:rPr>
              <a:t>홈 화면 : 오늘의 급식 및 간식 확인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5676B"/>
              </a:buClr>
              <a:buSzPts val="1600"/>
              <a:buChar char="-"/>
            </a:pPr>
            <a:r>
              <a:rPr lang="ko" sz="1600">
                <a:solidFill>
                  <a:srgbClr val="65676B"/>
                </a:solidFill>
                <a:highlight>
                  <a:srgbClr val="FFFFFF"/>
                </a:highlight>
              </a:rPr>
              <a:t>겹강 찾기 : 이름 검색 및 자신과 최대 겹강인 학생을 확인</a:t>
            </a:r>
            <a:br>
              <a:rPr lang="ko" sz="1600">
                <a:solidFill>
                  <a:srgbClr val="65676B"/>
                </a:solidFill>
                <a:highlight>
                  <a:srgbClr val="FFFFFF"/>
                </a:highlight>
              </a:rPr>
            </a:br>
            <a:r>
              <a:rPr lang="ko" sz="1600">
                <a:solidFill>
                  <a:srgbClr val="65676B"/>
                </a:solidFill>
                <a:highlight>
                  <a:srgbClr val="FFFFFF"/>
                </a:highlight>
              </a:rPr>
              <a:t>겹강의 수에 따라 색깔이 다르며, 겹강 보기를 통해 해당 과목을 확인</a:t>
            </a:r>
            <a:endParaRPr sz="1600">
              <a:solidFill>
                <a:srgbClr val="65676B"/>
              </a:solidFill>
              <a:highlight>
                <a:srgbClr val="FFFFFF"/>
              </a:highlight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50" y="2571750"/>
            <a:ext cx="4133351" cy="19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950" y="2470462"/>
            <a:ext cx="4133352" cy="2308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9275" y="3387975"/>
            <a:ext cx="2572724" cy="153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EF8DD-0CE7-6419-7F5D-1CFAD576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천년제</a:t>
            </a:r>
            <a:r>
              <a:rPr lang="ko-KR" altLang="en-US" dirty="0"/>
              <a:t> 지도 웹페이지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D5E103-EE24-A9A7-003E-4D3E39D37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r>
              <a:rPr lang="ko-KR" altLang="en-US" dirty="0" err="1"/>
              <a:t>부스별</a:t>
            </a:r>
            <a:r>
              <a:rPr lang="ko-KR" altLang="en-US" dirty="0"/>
              <a:t> 위치와 활동 소개 이미지를 보여주는 웹페이지 제작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B8A6CF-902F-A6E6-E6CB-E0F8251F5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12" y="1152474"/>
            <a:ext cx="3641788" cy="34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0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4. </a:t>
            </a:r>
            <a:r>
              <a:rPr lang="ko-KR" altLang="en-US" dirty="0" err="1"/>
              <a:t>소통앱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소통앱</a:t>
            </a:r>
            <a:r>
              <a:rPr lang="ko-KR" altLang="en-US" dirty="0"/>
              <a:t> </a:t>
            </a:r>
            <a:r>
              <a:rPr lang="en-US" altLang="ko-KR" dirty="0"/>
              <a:t>iOS </a:t>
            </a:r>
            <a:r>
              <a:rPr lang="ko-KR" altLang="en-US" dirty="0"/>
              <a:t>배포 완료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앱에는 공지 보기, 급식 보기, 건의 하기 기능 존재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학생회가 공지 보내면 앱에 알림 전송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-KR" altLang="en-US" dirty="0"/>
              <a:t>학생회 공지는 마크다운 형식으로 작성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500"/>
              <a:t>소통 창구 앱</a:t>
            </a:r>
            <a:endParaRPr sz="250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•공지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학생회가 공지 작성 → 학생 앱에서 확인</a:t>
            </a:r>
            <a:endParaRPr lang="en-US" altLang="ko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•점심/급식</a:t>
            </a:r>
            <a:endParaRPr lang="en-US" altLang="ko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</a:rPr>
              <a:t>건의에 따라 다른 날짜의 급식</a:t>
            </a:r>
            <a:r>
              <a:rPr lang="en-US" altLang="ko-KR" dirty="0">
                <a:solidFill>
                  <a:schemeClr val="dk1"/>
                </a:solidFill>
              </a:rPr>
              <a:t>/</a:t>
            </a:r>
            <a:r>
              <a:rPr lang="ko-KR" altLang="en-US" dirty="0">
                <a:solidFill>
                  <a:schemeClr val="dk1"/>
                </a:solidFill>
              </a:rPr>
              <a:t>간식을 확인할 수 있게 업데이트를 함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•문의사항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dk1"/>
                </a:solidFill>
              </a:rPr>
              <a:t>학생회에 건의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87" y="152400"/>
            <a:ext cx="235160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471" y="152400"/>
            <a:ext cx="236010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2046" y="152400"/>
            <a:ext cx="233990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224</Words>
  <Application>Microsoft Office PowerPoint</Application>
  <PresentationFormat>화면 슬라이드 쇼(16:9)</PresentationFormat>
  <Paragraphs>40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정보부</vt:lpstr>
      <vt:lpstr>PowerPoint 프레젠테이션</vt:lpstr>
      <vt:lpstr>목차</vt:lpstr>
      <vt:lpstr>급식 / 간식 API</vt:lpstr>
      <vt:lpstr>2. 겹강</vt:lpstr>
      <vt:lpstr>천년제 지도 웹페이지</vt:lpstr>
      <vt:lpstr>4. 소통앱</vt:lpstr>
      <vt:lpstr>소통 창구 앱</vt:lpstr>
      <vt:lpstr>PowerPoint 프레젠테이션</vt:lpstr>
      <vt:lpstr>PowerPoint 프레젠테이션</vt:lpstr>
      <vt:lpstr>프로젝트 아이디어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정보부</dc:title>
  <cp:lastModifiedBy>이한경</cp:lastModifiedBy>
  <cp:revision>3</cp:revision>
  <dcterms:modified xsi:type="dcterms:W3CDTF">2024-03-25T15:11:14Z</dcterms:modified>
</cp:coreProperties>
</file>