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02" r:id="rId3"/>
    <p:sldId id="328" r:id="rId4"/>
    <p:sldId id="338" r:id="rId5"/>
    <p:sldId id="329" r:id="rId6"/>
    <p:sldId id="330" r:id="rId7"/>
    <p:sldId id="331" r:id="rId8"/>
    <p:sldId id="332" r:id="rId9"/>
    <p:sldId id="333" r:id="rId10"/>
    <p:sldId id="334" r:id="rId11"/>
    <p:sldId id="335"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278" r:id="rId26"/>
    <p:sldId id="258" r:id="rId27"/>
    <p:sldId id="434" r:id="rId28"/>
    <p:sldId id="435" r:id="rId29"/>
    <p:sldId id="436" r:id="rId30"/>
    <p:sldId id="437" r:id="rId31"/>
    <p:sldId id="438" r:id="rId32"/>
    <p:sldId id="439" r:id="rId33"/>
    <p:sldId id="440" r:id="rId34"/>
    <p:sldId id="441" r:id="rId35"/>
    <p:sldId id="260" r:id="rId36"/>
    <p:sldId id="277" r:id="rId37"/>
    <p:sldId id="382" r:id="rId38"/>
    <p:sldId id="384" r:id="rId39"/>
    <p:sldId id="385" r:id="rId40"/>
    <p:sldId id="276" r:id="rId41"/>
    <p:sldId id="401" r:id="rId42"/>
    <p:sldId id="268" r:id="rId43"/>
    <p:sldId id="264" r:id="rId44"/>
    <p:sldId id="402" r:id="rId45"/>
    <p:sldId id="403" r:id="rId46"/>
    <p:sldId id="404" r:id="rId47"/>
    <p:sldId id="405" r:id="rId48"/>
    <p:sldId id="406" r:id="rId49"/>
    <p:sldId id="407" r:id="rId50"/>
    <p:sldId id="408" r:id="rId51"/>
    <p:sldId id="409" r:id="rId52"/>
    <p:sldId id="270" r:id="rId53"/>
    <p:sldId id="269" r:id="rId54"/>
    <p:sldId id="275" r:id="rId55"/>
    <p:sldId id="427" r:id="rId56"/>
    <p:sldId id="430" r:id="rId57"/>
    <p:sldId id="429" r:id="rId58"/>
    <p:sldId id="431" r:id="rId59"/>
    <p:sldId id="432" r:id="rId60"/>
    <p:sldId id="267" r:id="rId61"/>
    <p:sldId id="411" r:id="rId62"/>
    <p:sldId id="412" r:id="rId63"/>
    <p:sldId id="413" r:id="rId64"/>
    <p:sldId id="424" r:id="rId65"/>
    <p:sldId id="417" r:id="rId66"/>
    <p:sldId id="418" r:id="rId67"/>
    <p:sldId id="419" r:id="rId68"/>
    <p:sldId id="420" r:id="rId69"/>
    <p:sldId id="426" r:id="rId70"/>
    <p:sldId id="279" r:id="rId7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F628"/>
    <a:srgbClr val="FB0AC7"/>
    <a:srgbClr val="EC6A41"/>
    <a:srgbClr val="DE7F7E"/>
    <a:srgbClr val="FFFFFF"/>
    <a:srgbClr val="EFEC2F"/>
    <a:srgbClr val="F93E25"/>
    <a:srgbClr val="6DA8CD"/>
    <a:srgbClr val="E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58" d="100"/>
          <a:sy n="58" d="100"/>
        </p:scale>
        <p:origin x="-78" y="-1578"/>
      </p:cViewPr>
      <p:guideLst>
        <p:guide orient="horz" pos="2158"/>
        <p:guide pos="3840"/>
      </p:guideLst>
    </p:cSldViewPr>
  </p:slideViewPr>
  <p:notesTextViewPr>
    <p:cViewPr>
      <p:scale>
        <a:sx n="1" d="1"/>
        <a:sy n="1" d="1"/>
      </p:scale>
      <p:origin x="0" y="0"/>
    </p:cViewPr>
  </p:notesTextViewPr>
  <p:sorterViewPr>
    <p:cViewPr>
      <p:scale>
        <a:sx n="139" d="100"/>
        <a:sy n="139" d="100"/>
      </p:scale>
      <p:origin x="0" y="0"/>
    </p:cViewPr>
  </p:sorter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notesMaster" Target="notesMasters/notesMaster1.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F94AA58-72FF-427F-B51D-D5ADB9A967C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718A9100-AF2E-4982-89FC-58E029D7E5E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10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GIF"/><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slide" Target="slide53.xml"/><Relationship Id="rId2" Type="http://schemas.openxmlformats.org/officeDocument/2006/relationships/slide" Target="slide35.xml"/><Relationship Id="rId1" Type="http://schemas.openxmlformats.org/officeDocument/2006/relationships/slide" Target="slide3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slide" Target="slide46.xml"/><Relationship Id="rId6" Type="http://schemas.openxmlformats.org/officeDocument/2006/relationships/slide" Target="slide45.xml"/><Relationship Id="rId5" Type="http://schemas.openxmlformats.org/officeDocument/2006/relationships/slide" Target="slide44.xml"/><Relationship Id="rId4" Type="http://schemas.openxmlformats.org/officeDocument/2006/relationships/slide" Target="slide43.xml"/><Relationship Id="rId3" Type="http://schemas.openxmlformats.org/officeDocument/2006/relationships/slide" Target="slide42.xml"/><Relationship Id="rId2" Type="http://schemas.openxmlformats.org/officeDocument/2006/relationships/image" Target="../media/image5.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5.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2.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19.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21.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5.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 Target="slide4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jpeg"/><Relationship Id="rId2" Type="http://schemas.openxmlformats.org/officeDocument/2006/relationships/image" Target="../media/image5.png"/><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亲人</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亲人两</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亲人两行</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亲人两行泪</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安全第一条</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
        <p:nvSpPr>
          <p:cNvPr id="2" name="文本框 1"/>
          <p:cNvSpPr txBox="1"/>
          <p:nvPr/>
        </p:nvSpPr>
        <p:spPr>
          <a:xfrm>
            <a:off x="1127760" y="3601720"/>
            <a:ext cx="4908550" cy="1106805"/>
          </a:xfrm>
          <a:prstGeom prst="rect">
            <a:avLst/>
          </a:prstGeom>
          <a:noFill/>
        </p:spPr>
        <p:txBody>
          <a:bodyPr wrap="square" rtlCol="0">
            <a:spAutoFit/>
          </a:bodyPr>
          <a:p>
            <a:pPr algn="l"/>
            <a:r>
              <a:rPr lang="zh-CN" altLang="en-US" sz="6600">
                <a:solidFill>
                  <a:schemeClr val="bg1"/>
                </a:solidFill>
              </a:rPr>
              <a:t>行车不规范</a:t>
            </a:r>
            <a:endParaRPr lang="zh-CN" altLang="en-US" sz="6600">
              <a:solidFill>
                <a:schemeClr val="bg1"/>
              </a:solidFill>
            </a:endParaRPr>
          </a:p>
        </p:txBody>
      </p:sp>
      <p:sp>
        <p:nvSpPr>
          <p:cNvPr id="5" name="文本框 4"/>
          <p:cNvSpPr txBox="1"/>
          <p:nvPr/>
        </p:nvSpPr>
        <p:spPr>
          <a:xfrm>
            <a:off x="6146165" y="3601720"/>
            <a:ext cx="4908550" cy="1106805"/>
          </a:xfrm>
          <a:prstGeom prst="rect">
            <a:avLst/>
          </a:prstGeom>
          <a:noFill/>
        </p:spPr>
        <p:txBody>
          <a:bodyPr wrap="square" rtlCol="0">
            <a:spAutoFit/>
          </a:bodyPr>
          <a:p>
            <a:pPr algn="l"/>
            <a:r>
              <a:rPr lang="zh-CN" altLang="en-US" sz="6600">
                <a:solidFill>
                  <a:schemeClr val="bg1"/>
                </a:solidFill>
              </a:rPr>
              <a:t>亲人两行泪</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Tm="500">
        <p:blinds/>
      </p:transition>
    </mc:Choice>
    <mc:Fallback>
      <p:transition advTm="500">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xit" presetSubtype="0" fill="hold" grpId="0" nodeType="clickEffect">
                                  <p:stCondLst>
                                    <p:cond delay="0"/>
                                  </p:stCondLst>
                                  <p:iterate type="lt">
                                    <p:tmPct val="50000"/>
                                  </p:iterate>
                                  <p:childTnLst>
                                    <p:anim calcmode="discrete" valueType="clr">
                                      <p:cBhvr override="childStyle">
                                        <p:cTn id="6" dur="80"/>
                                        <p:tgtEl>
                                          <p:spTgt spid="3"/>
                                        </p:tgtEl>
                                        <p:attrNameLst>
                                          <p:attrName>style.color</p:attrName>
                                        </p:attrNameLst>
                                      </p:cBhvr>
                                      <p:tavLst>
                                        <p:tav tm="0">
                                          <p:val>
                                            <p:clrVal>
                                              <a:schemeClr val="hlink"/>
                                            </p:clrVal>
                                          </p:val>
                                        </p:tav>
                                        <p:tav tm="50000">
                                          <p:val>
                                            <p:clrVal>
                                              <a:schemeClr val="accent2"/>
                                            </p:clrVal>
                                          </p:val>
                                        </p:tav>
                                      </p:tavLst>
                                    </p:anim>
                                    <p:anim calcmode="discrete" valueType="clr">
                                      <p:cBhvr>
                                        <p:cTn id="7" dur="80"/>
                                        <p:tgtEl>
                                          <p:spTgt spid="3"/>
                                        </p:tgtEl>
                                        <p:attrNameLst>
                                          <p:attrName>fillcolor</p:attrName>
                                        </p:attrNameLst>
                                      </p:cBhvr>
                                      <p:tavLst>
                                        <p:tav tm="0">
                                          <p:val>
                                            <p:clrVal>
                                              <a:schemeClr val="hlink"/>
                                            </p:clrVal>
                                          </p:val>
                                        </p:tav>
                                        <p:tav tm="50000">
                                          <p:val>
                                            <p:clrVal>
                                              <a:schemeClr val="accent2"/>
                                            </p:clrVal>
                                          </p:val>
                                        </p:tav>
                                      </p:tavLst>
                                    </p:anim>
                                    <p:set>
                                      <p:cBhvr>
                                        <p:cTn id="8" dur="80"/>
                                        <p:tgtEl>
                                          <p:spTgt spid="3"/>
                                        </p:tgtEl>
                                        <p:attrNameLst>
                                          <p:attrName>fill.type</p:attrName>
                                        </p:attrNameLst>
                                      </p:cBhvr>
                                      <p:to>
                                        <p:strVal val="solid"/>
                                      </p:to>
                                    </p:set>
                                    <p:set>
                                      <p:cBhvr>
                                        <p:cTn id="9" dur="1" fill="hold">
                                          <p:stCondLst>
                                            <p:cond delay="79"/>
                                          </p:stCondLst>
                                        </p:cTn>
                                        <p:tgtEl>
                                          <p:spTgt spid="3"/>
                                        </p:tgtEl>
                                        <p:attrNameLst>
                                          <p:attrName>style.visibility</p:attrName>
                                        </p:attrNameLst>
                                      </p:cBhvr>
                                      <p:to>
                                        <p:strVal val="hidden"/>
                                      </p:to>
                                    </p:set>
                                  </p:childTnLst>
                                </p:cTn>
                              </p:par>
                              <p:par>
                                <p:cTn id="10" presetID="27" presetClass="exit" presetSubtype="0" fill="hold" grpId="0" nodeType="withEffect">
                                  <p:stCondLst>
                                    <p:cond delay="0"/>
                                  </p:stCondLst>
                                  <p:iterate type="lt">
                                    <p:tmPct val="50000"/>
                                  </p:iterate>
                                  <p:childTnLst>
                                    <p:anim calcmode="discrete" valueType="clr">
                                      <p:cBhvr override="childStyle">
                                        <p:cTn id="11" dur="80"/>
                                        <p:tgtEl>
                                          <p:spTgt spid="4"/>
                                        </p:tgtEl>
                                        <p:attrNameLst>
                                          <p:attrName>style.color</p:attrName>
                                        </p:attrNameLst>
                                      </p:cBhvr>
                                      <p:tavLst>
                                        <p:tav tm="0">
                                          <p:val>
                                            <p:clrVal>
                                              <a:schemeClr val="hlink"/>
                                            </p:clrVal>
                                          </p:val>
                                        </p:tav>
                                        <p:tav tm="50000">
                                          <p:val>
                                            <p:clrVal>
                                              <a:schemeClr val="accent2"/>
                                            </p:clrVal>
                                          </p:val>
                                        </p:tav>
                                      </p:tavLst>
                                    </p:anim>
                                    <p:anim calcmode="discrete" valueType="clr">
                                      <p:cBhvr>
                                        <p:cTn id="12" dur="80"/>
                                        <p:tgtEl>
                                          <p:spTgt spid="4"/>
                                        </p:tgtEl>
                                        <p:attrNameLst>
                                          <p:attrName>fillcolor</p:attrName>
                                        </p:attrNameLst>
                                      </p:cBhvr>
                                      <p:tavLst>
                                        <p:tav tm="0">
                                          <p:val>
                                            <p:clrVal>
                                              <a:schemeClr val="hlink"/>
                                            </p:clrVal>
                                          </p:val>
                                        </p:tav>
                                        <p:tav tm="50000">
                                          <p:val>
                                            <p:clrVal>
                                              <a:schemeClr val="accent2"/>
                                            </p:clrVal>
                                          </p:val>
                                        </p:tav>
                                      </p:tavLst>
                                    </p:anim>
                                    <p:set>
                                      <p:cBhvr>
                                        <p:cTn id="13" dur="80"/>
                                        <p:tgtEl>
                                          <p:spTgt spid="4"/>
                                        </p:tgtEl>
                                        <p:attrNameLst>
                                          <p:attrName>fill.type</p:attrName>
                                        </p:attrNameLst>
                                      </p:cBhvr>
                                      <p:to>
                                        <p:strVal val="solid"/>
                                      </p:to>
                                    </p:set>
                                    <p:set>
                                      <p:cBhvr>
                                        <p:cTn id="14" dur="1" fill="hold">
                                          <p:stCondLst>
                                            <p:cond delay="79"/>
                                          </p:stCondLst>
                                        </p:cTn>
                                        <p:tgtEl>
                                          <p:spTgt spid="4"/>
                                        </p:tgtEl>
                                        <p:attrNameLst>
                                          <p:attrName>style.visibility</p:attrName>
                                        </p:attrNameLst>
                                      </p:cBhvr>
                                      <p:to>
                                        <p:strVal val="hidden"/>
                                      </p:to>
                                    </p:set>
                                  </p:childTnLst>
                                </p:cTn>
                              </p:par>
                              <p:par>
                                <p:cTn id="15" presetID="27" presetClass="exit" presetSubtype="0" fill="hold" grpId="0" nodeType="withEffect">
                                  <p:stCondLst>
                                    <p:cond delay="0"/>
                                  </p:stCondLst>
                                  <p:iterate type="lt">
                                    <p:tmPct val="50000"/>
                                  </p:iterate>
                                  <p:childTnLst>
                                    <p:anim calcmode="discrete" valueType="clr">
                                      <p:cBhvr override="childStyle">
                                        <p:cTn id="16" dur="80"/>
                                        <p:tgtEl>
                                          <p:spTgt spid="2"/>
                                        </p:tgtEl>
                                        <p:attrNameLst>
                                          <p:attrName>style.color</p:attrName>
                                        </p:attrNameLst>
                                      </p:cBhvr>
                                      <p:tavLst>
                                        <p:tav tm="0">
                                          <p:val>
                                            <p:clrVal>
                                              <a:schemeClr val="hlink"/>
                                            </p:clrVal>
                                          </p:val>
                                        </p:tav>
                                        <p:tav tm="50000">
                                          <p:val>
                                            <p:clrVal>
                                              <a:schemeClr val="accent2"/>
                                            </p:clrVal>
                                          </p:val>
                                        </p:tav>
                                      </p:tavLst>
                                    </p:anim>
                                    <p:anim calcmode="discrete" valueType="clr">
                                      <p:cBhvr>
                                        <p:cTn id="17" dur="80"/>
                                        <p:tgtEl>
                                          <p:spTgt spid="2"/>
                                        </p:tgtEl>
                                        <p:attrNameLst>
                                          <p:attrName>fillcolor</p:attrName>
                                        </p:attrNameLst>
                                      </p:cBhvr>
                                      <p:tavLst>
                                        <p:tav tm="0">
                                          <p:val>
                                            <p:clrVal>
                                              <a:schemeClr val="hlink"/>
                                            </p:clrVal>
                                          </p:val>
                                        </p:tav>
                                        <p:tav tm="50000">
                                          <p:val>
                                            <p:clrVal>
                                              <a:schemeClr val="accent2"/>
                                            </p:clrVal>
                                          </p:val>
                                        </p:tav>
                                      </p:tavLst>
                                    </p:anim>
                                    <p:set>
                                      <p:cBhvr>
                                        <p:cTn id="18" dur="80"/>
                                        <p:tgtEl>
                                          <p:spTgt spid="2"/>
                                        </p:tgtEl>
                                        <p:attrNameLst>
                                          <p:attrName>fill.type</p:attrName>
                                        </p:attrNameLst>
                                      </p:cBhvr>
                                      <p:to>
                                        <p:strVal val="solid"/>
                                      </p:to>
                                    </p:set>
                                    <p:set>
                                      <p:cBhvr>
                                        <p:cTn id="19" dur="1" fill="hold">
                                          <p:stCondLst>
                                            <p:cond delay="79"/>
                                          </p:stCondLst>
                                        </p:cTn>
                                        <p:tgtEl>
                                          <p:spTgt spid="2"/>
                                        </p:tgtEl>
                                        <p:attrNameLst>
                                          <p:attrName>style.visibility</p:attrName>
                                        </p:attrNameLst>
                                      </p:cBhvr>
                                      <p:to>
                                        <p:strVal val="hidden"/>
                                      </p:to>
                                    </p:set>
                                  </p:childTnLst>
                                </p:cTn>
                              </p:par>
                              <p:par>
                                <p:cTn id="20" presetID="27" presetClass="exit" presetSubtype="0" fill="hold" grpId="0" nodeType="withEffect">
                                  <p:stCondLst>
                                    <p:cond delay="0"/>
                                  </p:stCondLst>
                                  <p:iterate type="lt">
                                    <p:tmPct val="50000"/>
                                  </p:iterate>
                                  <p:childTnLst>
                                    <p:anim calcmode="discrete" valueType="clr">
                                      <p:cBhvr override="childStyle">
                                        <p:cTn id="21" dur="80"/>
                                        <p:tgtEl>
                                          <p:spTgt spid="5"/>
                                        </p:tgtEl>
                                        <p:attrNameLst>
                                          <p:attrName>style.color</p:attrName>
                                        </p:attrNameLst>
                                      </p:cBhvr>
                                      <p:tavLst>
                                        <p:tav tm="0">
                                          <p:val>
                                            <p:clrVal>
                                              <a:schemeClr val="hlink"/>
                                            </p:clrVal>
                                          </p:val>
                                        </p:tav>
                                        <p:tav tm="50000">
                                          <p:val>
                                            <p:clrVal>
                                              <a:schemeClr val="accent2"/>
                                            </p:clrVal>
                                          </p:val>
                                        </p:tav>
                                      </p:tavLst>
                                    </p:anim>
                                    <p:anim calcmode="discrete" valueType="clr">
                                      <p:cBhvr>
                                        <p:cTn id="22" dur="80"/>
                                        <p:tgtEl>
                                          <p:spTgt spid="5"/>
                                        </p:tgtEl>
                                        <p:attrNameLst>
                                          <p:attrName>fillcolor</p:attrName>
                                        </p:attrNameLst>
                                      </p:cBhvr>
                                      <p:tavLst>
                                        <p:tav tm="0">
                                          <p:val>
                                            <p:clrVal>
                                              <a:schemeClr val="hlink"/>
                                            </p:clrVal>
                                          </p:val>
                                        </p:tav>
                                        <p:tav tm="50000">
                                          <p:val>
                                            <p:clrVal>
                                              <a:schemeClr val="accent2"/>
                                            </p:clrVal>
                                          </p:val>
                                        </p:tav>
                                      </p:tavLst>
                                    </p:anim>
                                    <p:set>
                                      <p:cBhvr>
                                        <p:cTn id="23" dur="80"/>
                                        <p:tgtEl>
                                          <p:spTgt spid="5"/>
                                        </p:tgtEl>
                                        <p:attrNameLst>
                                          <p:attrName>fill.type</p:attrName>
                                        </p:attrNameLst>
                                      </p:cBhvr>
                                      <p:to>
                                        <p:strVal val="solid"/>
                                      </p:to>
                                    </p:set>
                                    <p:set>
                                      <p:cBhvr>
                                        <p:cTn id="24" dur="1" fill="hold">
                                          <p:stCondLst>
                                            <p:cond delay="7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7" name="文本框 6"/>
          <p:cNvSpPr txBox="1"/>
          <p:nvPr/>
        </p:nvSpPr>
        <p:spPr>
          <a:xfrm rot="20400000">
            <a:off x="3230154" y="676275"/>
            <a:ext cx="1198880" cy="1322070"/>
          </a:xfrm>
          <a:prstGeom prst="rect">
            <a:avLst/>
          </a:prstGeom>
          <a:noFill/>
        </p:spPr>
        <p:txBody>
          <a:bodyPr wrap="none" rtlCol="0">
            <a:spAutoFit/>
          </a:bodyPr>
          <a:lstStyle/>
          <a:p>
            <a:r>
              <a:rPr lang="zh-CN" altLang="en-US" sz="8000" b="1" dirty="0">
                <a:solidFill>
                  <a:srgbClr val="FF0000"/>
                </a:solidFill>
                <a:cs typeface="+mn-ea"/>
                <a:sym typeface="+mn-lt"/>
              </a:rPr>
              <a:t>交</a:t>
            </a:r>
            <a:r>
              <a:rPr lang="zh-CN" altLang="en-US" sz="8000" b="1" dirty="0">
                <a:solidFill>
                  <a:schemeClr val="accent4"/>
                </a:solidFill>
                <a:cs typeface="+mn-ea"/>
                <a:sym typeface="+mn-lt"/>
              </a:rPr>
              <a:t> </a:t>
            </a:r>
            <a:endParaRPr lang="zh-CN" altLang="en-US" sz="8000" b="1" dirty="0">
              <a:solidFill>
                <a:schemeClr val="accent4"/>
              </a:solidFill>
              <a:cs typeface="+mn-ea"/>
              <a:sym typeface="+mn-lt"/>
            </a:endParaRPr>
          </a:p>
        </p:txBody>
      </p:sp>
      <p:pic>
        <p:nvPicPr>
          <p:cNvPr id="3076" name="Picture 20"/>
          <p:cNvPicPr>
            <a:picLocks noChangeAspect="1"/>
          </p:cNvPicPr>
          <p:nvPr/>
        </p:nvPicPr>
        <p:blipFill>
          <a:blip r:embed="rId1"/>
          <a:srcRect b="8652"/>
          <a:stretch>
            <a:fillRect/>
          </a:stretch>
        </p:blipFill>
        <p:spPr>
          <a:xfrm>
            <a:off x="7620" y="2540"/>
            <a:ext cx="2743200" cy="6553200"/>
          </a:xfrm>
          <a:prstGeom prst="rect">
            <a:avLst/>
          </a:prstGeom>
          <a:noFill/>
          <a:ln w="9525">
            <a:noFill/>
          </a:ln>
        </p:spPr>
      </p:pic>
      <p:pic>
        <p:nvPicPr>
          <p:cNvPr id="3077" name="Picture 21"/>
          <p:cNvPicPr>
            <a:picLocks noChangeAspect="1"/>
          </p:cNvPicPr>
          <p:nvPr/>
        </p:nvPicPr>
        <p:blipFill>
          <a:blip r:embed="rId2"/>
          <a:stretch>
            <a:fillRect/>
          </a:stretch>
        </p:blipFill>
        <p:spPr>
          <a:xfrm>
            <a:off x="1138555" y="393700"/>
            <a:ext cx="1081088" cy="3810000"/>
          </a:xfrm>
          <a:prstGeom prst="rect">
            <a:avLst/>
          </a:prstGeom>
          <a:noFill/>
          <a:ln w="9525">
            <a:noFill/>
          </a:ln>
        </p:spPr>
      </p:pic>
      <p:sp>
        <p:nvSpPr>
          <p:cNvPr id="3" name="矩形 2"/>
          <p:cNvSpPr/>
          <p:nvPr/>
        </p:nvSpPr>
        <p:spPr>
          <a:xfrm>
            <a:off x="9085357" y="6156841"/>
            <a:ext cx="2680335" cy="398780"/>
          </a:xfrm>
          <a:prstGeom prst="rect">
            <a:avLst/>
          </a:prstGeom>
        </p:spPr>
        <p:txBody>
          <a:bodyPr wrap="none">
            <a:spAutoFit/>
          </a:bodyPr>
          <a:p>
            <a:r>
              <a:rPr lang="en-US" altLang="zh-CN" sz="2000" dirty="0">
                <a:solidFill>
                  <a:schemeClr val="bg1">
                    <a:lumMod val="65000"/>
                  </a:schemeClr>
                </a:solidFill>
                <a:cs typeface="+mn-ea"/>
                <a:sym typeface="+mn-lt"/>
              </a:rPr>
              <a:t>—— </a:t>
            </a:r>
            <a:r>
              <a:rPr lang="zh-CN" altLang="en-US" sz="2000" dirty="0">
                <a:solidFill>
                  <a:schemeClr val="bg1">
                    <a:lumMod val="65000"/>
                  </a:schemeClr>
                </a:solidFill>
                <a:cs typeface="+mn-ea"/>
                <a:sym typeface="+mn-lt"/>
              </a:rPr>
              <a:t>何润 肖粮 潘俊宏</a:t>
            </a:r>
            <a:endParaRPr lang="zh-CN" altLang="en-US" sz="2000" dirty="0">
              <a:solidFill>
                <a:schemeClr val="bg1">
                  <a:lumMod val="65000"/>
                </a:schemeClr>
              </a:solidFill>
              <a:cs typeface="+mn-ea"/>
              <a:sym typeface="+mn-lt"/>
            </a:endParaRPr>
          </a:p>
        </p:txBody>
      </p:sp>
      <p:sp>
        <p:nvSpPr>
          <p:cNvPr id="4" name="文本框 3"/>
          <p:cNvSpPr txBox="1"/>
          <p:nvPr/>
        </p:nvSpPr>
        <p:spPr>
          <a:xfrm>
            <a:off x="6767830" y="2556510"/>
            <a:ext cx="3191510" cy="368300"/>
          </a:xfrm>
          <a:prstGeom prst="rect">
            <a:avLst/>
          </a:prstGeom>
          <a:noFill/>
        </p:spPr>
        <p:txBody>
          <a:bodyPr wrap="square" rtlCol="0">
            <a:spAutoFit/>
          </a:bodyPr>
          <a:p>
            <a:endParaRPr lang="zh-CN" altLang="en-US"/>
          </a:p>
        </p:txBody>
      </p:sp>
      <p:sp>
        <p:nvSpPr>
          <p:cNvPr id="2" name="文本框 1"/>
          <p:cNvSpPr txBox="1"/>
          <p:nvPr/>
        </p:nvSpPr>
        <p:spPr>
          <a:xfrm rot="1020000">
            <a:off x="10781574" y="764540"/>
            <a:ext cx="1198880" cy="1322070"/>
          </a:xfrm>
          <a:prstGeom prst="rect">
            <a:avLst/>
          </a:prstGeom>
          <a:noFill/>
        </p:spPr>
        <p:txBody>
          <a:bodyPr wrap="none" rtlCol="0">
            <a:spAutoFit/>
          </a:bodyPr>
          <a:p>
            <a:r>
              <a:rPr lang="zh-CN" altLang="en-US" sz="8000" b="1" dirty="0">
                <a:solidFill>
                  <a:srgbClr val="FF0000"/>
                </a:solidFill>
                <a:cs typeface="+mn-ea"/>
                <a:sym typeface="+mn-lt"/>
              </a:rPr>
              <a:t>灯</a:t>
            </a:r>
            <a:r>
              <a:rPr lang="zh-CN" altLang="en-US" sz="8000" b="1" dirty="0">
                <a:solidFill>
                  <a:schemeClr val="accent4"/>
                </a:solidFill>
                <a:cs typeface="+mn-ea"/>
                <a:sym typeface="+mn-lt"/>
              </a:rPr>
              <a:t> </a:t>
            </a:r>
            <a:endParaRPr lang="zh-CN" altLang="en-US" sz="8000" b="1" dirty="0">
              <a:solidFill>
                <a:schemeClr val="accent4"/>
              </a:solidFill>
              <a:cs typeface="+mn-ea"/>
              <a:sym typeface="+mn-lt"/>
            </a:endParaRPr>
          </a:p>
        </p:txBody>
      </p:sp>
      <p:sp>
        <p:nvSpPr>
          <p:cNvPr id="5" name="文本框 4"/>
          <p:cNvSpPr txBox="1"/>
          <p:nvPr/>
        </p:nvSpPr>
        <p:spPr>
          <a:xfrm rot="20460000">
            <a:off x="5211354" y="553085"/>
            <a:ext cx="1198880" cy="1322070"/>
          </a:xfrm>
          <a:prstGeom prst="rect">
            <a:avLst/>
          </a:prstGeom>
          <a:noFill/>
        </p:spPr>
        <p:txBody>
          <a:bodyPr wrap="none" rtlCol="0">
            <a:spAutoFit/>
          </a:bodyPr>
          <a:lstStyle/>
          <a:p>
            <a:r>
              <a:rPr lang="zh-CN" altLang="en-US" sz="8000" b="1" dirty="0">
                <a:solidFill>
                  <a:srgbClr val="FF0000"/>
                </a:solidFill>
                <a:cs typeface="+mn-ea"/>
                <a:sym typeface="+mn-lt"/>
              </a:rPr>
              <a:t>通</a:t>
            </a:r>
            <a:r>
              <a:rPr lang="zh-CN" altLang="en-US" sz="8000" b="1" dirty="0">
                <a:solidFill>
                  <a:schemeClr val="accent4"/>
                </a:solidFill>
                <a:cs typeface="+mn-ea"/>
                <a:sym typeface="+mn-lt"/>
              </a:rPr>
              <a:t> </a:t>
            </a:r>
            <a:endParaRPr lang="zh-CN" altLang="en-US" sz="8000" b="1" dirty="0">
              <a:solidFill>
                <a:schemeClr val="accent4"/>
              </a:solidFill>
              <a:cs typeface="+mn-ea"/>
              <a:sym typeface="+mn-lt"/>
            </a:endParaRPr>
          </a:p>
        </p:txBody>
      </p:sp>
      <p:sp>
        <p:nvSpPr>
          <p:cNvPr id="8" name="文本框 7"/>
          <p:cNvSpPr txBox="1"/>
          <p:nvPr/>
        </p:nvSpPr>
        <p:spPr>
          <a:xfrm>
            <a:off x="7125879" y="273685"/>
            <a:ext cx="1198880" cy="1322070"/>
          </a:xfrm>
          <a:prstGeom prst="rect">
            <a:avLst/>
          </a:prstGeom>
          <a:noFill/>
        </p:spPr>
        <p:txBody>
          <a:bodyPr wrap="none" rtlCol="0">
            <a:spAutoFit/>
          </a:bodyPr>
          <a:lstStyle/>
          <a:p>
            <a:r>
              <a:rPr lang="zh-CN" altLang="en-US" sz="8000" b="1" dirty="0">
                <a:solidFill>
                  <a:srgbClr val="FF0000"/>
                </a:solidFill>
                <a:cs typeface="+mn-ea"/>
                <a:sym typeface="+mn-lt"/>
              </a:rPr>
              <a:t>信</a:t>
            </a:r>
            <a:r>
              <a:rPr lang="zh-CN" altLang="en-US" sz="8000" b="1" dirty="0">
                <a:solidFill>
                  <a:schemeClr val="accent4"/>
                </a:solidFill>
                <a:cs typeface="+mn-ea"/>
                <a:sym typeface="+mn-lt"/>
              </a:rPr>
              <a:t> </a:t>
            </a:r>
            <a:endParaRPr lang="zh-CN" altLang="en-US" sz="8000" b="1" dirty="0">
              <a:solidFill>
                <a:schemeClr val="accent4"/>
              </a:solidFill>
              <a:cs typeface="+mn-ea"/>
              <a:sym typeface="+mn-lt"/>
            </a:endParaRPr>
          </a:p>
        </p:txBody>
      </p:sp>
      <p:sp>
        <p:nvSpPr>
          <p:cNvPr id="9" name="文本框 8"/>
          <p:cNvSpPr txBox="1"/>
          <p:nvPr/>
        </p:nvSpPr>
        <p:spPr>
          <a:xfrm rot="480000">
            <a:off x="9020084" y="764540"/>
            <a:ext cx="1198880" cy="1322070"/>
          </a:xfrm>
          <a:prstGeom prst="rect">
            <a:avLst/>
          </a:prstGeom>
          <a:noFill/>
        </p:spPr>
        <p:txBody>
          <a:bodyPr wrap="none" rtlCol="0">
            <a:spAutoFit/>
          </a:bodyPr>
          <a:lstStyle/>
          <a:p>
            <a:r>
              <a:rPr lang="zh-CN" altLang="en-US" sz="8000" b="1" dirty="0">
                <a:solidFill>
                  <a:srgbClr val="FF0000"/>
                </a:solidFill>
                <a:cs typeface="+mn-ea"/>
                <a:sym typeface="+mn-lt"/>
              </a:rPr>
              <a:t>号</a:t>
            </a:r>
            <a:r>
              <a:rPr lang="zh-CN" altLang="en-US" sz="8000" b="1" dirty="0">
                <a:solidFill>
                  <a:schemeClr val="accent4"/>
                </a:solidFill>
                <a:cs typeface="+mn-ea"/>
                <a:sym typeface="+mn-lt"/>
              </a:rPr>
              <a:t> </a:t>
            </a:r>
            <a:endParaRPr lang="zh-CN" altLang="en-US" sz="8000" b="1" dirty="0">
              <a:solidFill>
                <a:schemeClr val="accent4"/>
              </a:solidFill>
              <a:cs typeface="+mn-ea"/>
              <a:sym typeface="+mn-lt"/>
            </a:endParaRPr>
          </a:p>
        </p:txBody>
      </p:sp>
      <p:sp>
        <p:nvSpPr>
          <p:cNvPr id="4098" name="Rectangle 2"/>
          <p:cNvSpPr>
            <a:spLocks noGrp="1"/>
          </p:cNvSpPr>
          <p:nvPr>
            <p:ph type="ctrTitle"/>
          </p:nvPr>
        </p:nvSpPr>
        <p:spPr>
          <a:xfrm>
            <a:off x="5028565" y="2232660"/>
            <a:ext cx="5410200" cy="3505200"/>
          </a:xfrm>
        </p:spPr>
        <p:txBody>
          <a:bodyPr vert="horz" wrap="square" lIns="91440" tIns="45720" rIns="91440" bIns="45720" anchor="ctr">
            <a:normAutofit fontScale="90000"/>
          </a:bodyPr>
          <a:p>
            <a:pPr algn="l" eaLnBrk="1" hangingPunct="1">
              <a:buClrTx/>
              <a:buSzTx/>
              <a:buFontTx/>
            </a:pPr>
            <a:r>
              <a:rPr lang="en-US" altLang="zh-CN" sz="8000" dirty="0">
                <a:solidFill>
                  <a:srgbClr val="FF0000"/>
                </a:solidFill>
                <a:latin typeface="Arial Black" panose="020B0A04020102020204" pitchFamily="34" charset="0"/>
                <a:ea typeface="宋体" panose="02010600030101010101" pitchFamily="2" charset="-122"/>
                <a:cs typeface="+mj-cs"/>
              </a:rPr>
              <a:t>VECTOR</a:t>
            </a:r>
            <a:r>
              <a:rPr lang="en-US" altLang="zh-CN" sz="8000" dirty="0">
                <a:latin typeface="Arial Black" panose="020B0A04020102020204" pitchFamily="34" charset="0"/>
                <a:ea typeface="宋体" panose="02010600030101010101" pitchFamily="2" charset="-122"/>
                <a:cs typeface="+mj-cs"/>
              </a:rPr>
              <a:t> </a:t>
            </a:r>
            <a:r>
              <a:rPr lang="en-US" altLang="zh-CN" sz="8000" dirty="0">
                <a:solidFill>
                  <a:srgbClr val="FFCC66"/>
                </a:solidFill>
                <a:latin typeface="Arial Black" panose="020B0A04020102020204" pitchFamily="34" charset="0"/>
                <a:ea typeface="宋体" panose="02010600030101010101" pitchFamily="2" charset="-122"/>
                <a:cs typeface="+mj-cs"/>
              </a:rPr>
              <a:t>TRAFFIC</a:t>
            </a:r>
            <a:r>
              <a:rPr lang="en-US" altLang="zh-CN" sz="8000" dirty="0">
                <a:latin typeface="Arial Black" panose="020B0A04020102020204" pitchFamily="34" charset="0"/>
                <a:ea typeface="宋体" panose="02010600030101010101" pitchFamily="2" charset="-122"/>
                <a:cs typeface="+mj-cs"/>
              </a:rPr>
              <a:t> </a:t>
            </a:r>
            <a:r>
              <a:rPr lang="en-US" altLang="zh-CN" sz="8000" dirty="0">
                <a:solidFill>
                  <a:schemeClr val="hlink"/>
                </a:solidFill>
                <a:latin typeface="Arial Black" panose="020B0A04020102020204" pitchFamily="34" charset="0"/>
                <a:ea typeface="宋体" panose="02010600030101010101" pitchFamily="2" charset="-122"/>
                <a:cs typeface="+mj-cs"/>
              </a:rPr>
              <a:t>LIGHTS</a:t>
            </a:r>
            <a:endParaRPr lang="en-US" altLang="zh-CN" dirty="0">
              <a:latin typeface="+mj-lt"/>
              <a:ea typeface="宋体" panose="02010600030101010101" pitchFamily="2" charset="-122"/>
              <a:cs typeface="+mj-cs"/>
            </a:endParaRPr>
          </a:p>
        </p:txBody>
      </p:sp>
    </p:spTree>
    <p:custDataLst>
      <p:tags r:id="rId3"/>
    </p:custData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wipe(down)">
                                      <p:cBhvr>
                                        <p:cTn id="7" dur="500"/>
                                        <p:tgtEl>
                                          <p:spTgt spid="307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2" presetClass="entr" presetSubtype="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10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20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30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40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0-#ppt_h/2"/>
                                          </p:val>
                                        </p:tav>
                                        <p:tav tm="100000">
                                          <p:val>
                                            <p:strVal val="#ppt_y"/>
                                          </p:val>
                                        </p:tav>
                                      </p:tavLst>
                                    </p:anim>
                                  </p:childTnLst>
                                </p:cTn>
                              </p:par>
                              <p:par>
                                <p:cTn id="31" presetID="3" presetClass="emph" presetSubtype="2" repeatCount="10000" fill="hold" grpId="1" nodeType="withEffect">
                                  <p:stCondLst>
                                    <p:cond delay="0"/>
                                  </p:stCondLst>
                                  <p:childTnLst>
                                    <p:animClr clrSpc="rgb" dir="cw">
                                      <p:cBhvr override="childStyle">
                                        <p:cTn id="32" dur="2000" fill="hold"/>
                                        <p:tgtEl>
                                          <p:spTgt spid="7"/>
                                        </p:tgtEl>
                                        <p:attrNameLst>
                                          <p:attrName>style.color</p:attrName>
                                        </p:attrNameLst>
                                      </p:cBhvr>
                                      <p:to>
                                        <a:srgbClr val="f93e25"/>
                                      </p:to>
                                    </p:animClr>
                                  </p:childTnLst>
                                </p:cTn>
                              </p:par>
                              <p:par>
                                <p:cTn id="33" presetID="3" presetClass="emph" presetSubtype="2" repeatCount="10000" fill="hold" grpId="1" nodeType="withEffect">
                                  <p:stCondLst>
                                    <p:cond delay="0"/>
                                  </p:stCondLst>
                                  <p:childTnLst>
                                    <p:animClr clrSpc="rgb" dir="cw">
                                      <p:cBhvr override="childStyle">
                                        <p:cTn id="34" dur="2000" fill="hold"/>
                                        <p:tgtEl>
                                          <p:spTgt spid="5"/>
                                        </p:tgtEl>
                                        <p:attrNameLst>
                                          <p:attrName>style.color</p:attrName>
                                        </p:attrNameLst>
                                      </p:cBhvr>
                                      <p:to>
                                        <a:srgbClr val="4af628"/>
                                      </p:to>
                                    </p:animClr>
                                  </p:childTnLst>
                                </p:cTn>
                              </p:par>
                              <p:par>
                                <p:cTn id="35" presetID="3" presetClass="emph" presetSubtype="2" repeatCount="10000" fill="hold" grpId="1" nodeType="withEffect">
                                  <p:stCondLst>
                                    <p:cond delay="0"/>
                                  </p:stCondLst>
                                  <p:childTnLst>
                                    <p:animClr clrSpc="rgb" dir="cw">
                                      <p:cBhvr override="childStyle">
                                        <p:cTn id="36" dur="2000" fill="hold"/>
                                        <p:tgtEl>
                                          <p:spTgt spid="8"/>
                                        </p:tgtEl>
                                        <p:attrNameLst>
                                          <p:attrName>style.color</p:attrName>
                                        </p:attrNameLst>
                                      </p:cBhvr>
                                      <p:to>
                                        <a:srgbClr val="efec2f"/>
                                      </p:to>
                                    </p:animClr>
                                  </p:childTnLst>
                                </p:cTn>
                              </p:par>
                              <p:par>
                                <p:cTn id="37" presetID="3" presetClass="emph" presetSubtype="2" repeatCount="10000" fill="hold" grpId="1" nodeType="withEffect">
                                  <p:stCondLst>
                                    <p:cond delay="0"/>
                                  </p:stCondLst>
                                  <p:childTnLst>
                                    <p:animClr clrSpc="rgb" dir="cw">
                                      <p:cBhvr override="childStyle">
                                        <p:cTn id="38" dur="2000" fill="hold"/>
                                        <p:tgtEl>
                                          <p:spTgt spid="9"/>
                                        </p:tgtEl>
                                        <p:attrNameLst>
                                          <p:attrName>style.color</p:attrName>
                                        </p:attrNameLst>
                                      </p:cBhvr>
                                      <p:to>
                                        <a:srgbClr val="f93e25"/>
                                      </p:to>
                                    </p:animClr>
                                  </p:childTnLst>
                                </p:cTn>
                              </p:par>
                              <p:par>
                                <p:cTn id="39" presetID="3" presetClass="emph" presetSubtype="2" repeatCount="10000" fill="hold" grpId="1" nodeType="withEffect">
                                  <p:stCondLst>
                                    <p:cond delay="0"/>
                                  </p:stCondLst>
                                  <p:childTnLst>
                                    <p:animClr clrSpc="rgb" dir="cw">
                                      <p:cBhvr override="childStyle">
                                        <p:cTn id="40" dur="2000" fill="hold"/>
                                        <p:tgtEl>
                                          <p:spTgt spid="2"/>
                                        </p:tgtEl>
                                        <p:attrNameLst>
                                          <p:attrName>style.color</p:attrName>
                                        </p:attrNameLst>
                                      </p:cBhvr>
                                      <p:to>
                                        <a:srgbClr val="4af62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p:bldP spid="8" grpId="0"/>
      <p:bldP spid="9" grpId="0"/>
      <p:bldP spid="2" grpId="0"/>
      <p:bldP spid="7" grpId="1"/>
      <p:bldP spid="5" grpId="1"/>
      <p:bldP spid="8" grpId="1"/>
      <p:bldP spid="9" grpId="1"/>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椭圆 1"/>
          <p:cNvSpPr>
            <a:spLocks noChangeArrowheads="1"/>
          </p:cNvSpPr>
          <p:nvPr/>
        </p:nvSpPr>
        <p:spPr bwMode="auto">
          <a:xfrm>
            <a:off x="2332254" y="2179149"/>
            <a:ext cx="727831" cy="727831"/>
          </a:xfrm>
          <a:prstGeom prst="roundRect">
            <a:avLst/>
          </a:prstGeom>
          <a:solidFill>
            <a:srgbClr val="EC6A41"/>
          </a:solidFill>
          <a:ln w="19050">
            <a:noFill/>
          </a:ln>
          <a:effectLst/>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000">
              <a:solidFill>
                <a:srgbClr val="43A13A"/>
              </a:solidFill>
              <a:latin typeface="+mn-lt"/>
              <a:ea typeface="+mn-ea"/>
              <a:cs typeface="+mn-ea"/>
              <a:sym typeface="+mn-lt"/>
            </a:endParaRPr>
          </a:p>
        </p:txBody>
      </p:sp>
      <p:sp>
        <p:nvSpPr>
          <p:cNvPr id="16" name="TextBox 32"/>
          <p:cNvSpPr txBox="1">
            <a:spLocks noChangeArrowheads="1"/>
          </p:cNvSpPr>
          <p:nvPr/>
        </p:nvSpPr>
        <p:spPr bwMode="auto">
          <a:xfrm>
            <a:off x="2395447" y="2257324"/>
            <a:ext cx="63991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sz="3200" dirty="0" smtClean="0">
                <a:solidFill>
                  <a:schemeClr val="bg1"/>
                </a:solidFill>
                <a:latin typeface="+mn-lt"/>
                <a:ea typeface="+mn-ea"/>
                <a:cs typeface="+mn-ea"/>
                <a:sym typeface="+mn-lt"/>
              </a:rPr>
              <a:t>01</a:t>
            </a:r>
            <a:endParaRPr lang="en-US" altLang="zh-CN" sz="3200" dirty="0" smtClean="0">
              <a:solidFill>
                <a:schemeClr val="bg1"/>
              </a:solidFill>
              <a:latin typeface="+mn-lt"/>
              <a:ea typeface="+mn-ea"/>
              <a:cs typeface="+mn-ea"/>
              <a:sym typeface="+mn-lt"/>
            </a:endParaRPr>
          </a:p>
        </p:txBody>
      </p:sp>
      <p:sp>
        <p:nvSpPr>
          <p:cNvPr id="27" name="TextBox 76">
            <a:hlinkClick r:id="" action="ppaction://hlinkshowjump?jump=nextslide"/>
          </p:cNvPr>
          <p:cNvSpPr txBox="1"/>
          <p:nvPr/>
        </p:nvSpPr>
        <p:spPr>
          <a:xfrm>
            <a:off x="3246755" y="2181225"/>
            <a:ext cx="2044700" cy="737235"/>
          </a:xfrm>
          <a:prstGeom prst="rect">
            <a:avLst/>
          </a:prstGeom>
          <a:noFill/>
          <a:effectLst/>
        </p:spPr>
        <p:txBody>
          <a:bodyPr wrap="square" rtlCol="0">
            <a:spAutoFit/>
          </a:bodyPr>
          <a:lstStyle/>
          <a:p>
            <a:r>
              <a:rPr lang="zh-CN" altLang="en-US" sz="2400" b="1">
                <a:solidFill>
                  <a:srgbClr val="FF0000"/>
                </a:solidFill>
                <a:effectLst/>
                <a:cs typeface="+mn-ea"/>
                <a:sym typeface="+mn-lt"/>
              </a:rPr>
              <a:t>项  目   概  述</a:t>
            </a:r>
            <a:endParaRPr lang="zh-CN" altLang="en-US" sz="2400" b="1">
              <a:solidFill>
                <a:srgbClr val="FF0000"/>
              </a:solidFill>
              <a:effectLst/>
              <a:cs typeface="+mn-ea"/>
              <a:sym typeface="+mn-lt"/>
            </a:endParaRPr>
          </a:p>
          <a:p>
            <a:r>
              <a:rPr lang="zh-CN" altLang="en-US" b="1" dirty="0" smtClean="0">
                <a:solidFill>
                  <a:srgbClr val="FF0000"/>
                </a:solidFill>
                <a:effectLst/>
                <a:cs typeface="+mn-ea"/>
                <a:sym typeface="+mn-lt"/>
              </a:rPr>
              <a:t>Project overview</a:t>
            </a:r>
            <a:endParaRPr lang="zh-CN" altLang="en-US" b="1" dirty="0" smtClean="0">
              <a:solidFill>
                <a:srgbClr val="FF0000"/>
              </a:solidFill>
              <a:effectLst/>
              <a:cs typeface="+mn-ea"/>
              <a:sym typeface="+mn-lt"/>
            </a:endParaRPr>
          </a:p>
        </p:txBody>
      </p:sp>
      <p:sp>
        <p:nvSpPr>
          <p:cNvPr id="28" name="椭圆 1"/>
          <p:cNvSpPr>
            <a:spLocks noChangeArrowheads="1"/>
          </p:cNvSpPr>
          <p:nvPr/>
        </p:nvSpPr>
        <p:spPr bwMode="auto">
          <a:xfrm>
            <a:off x="2332254" y="3670213"/>
            <a:ext cx="727831" cy="727831"/>
          </a:xfrm>
          <a:prstGeom prst="roundRect">
            <a:avLst/>
          </a:prstGeom>
          <a:solidFill>
            <a:srgbClr val="EC6A41"/>
          </a:solidFill>
          <a:ln w="19050">
            <a:noFill/>
          </a:ln>
          <a:effectLst/>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000">
              <a:solidFill>
                <a:srgbClr val="43A13A"/>
              </a:solidFill>
              <a:latin typeface="+mn-lt"/>
              <a:ea typeface="+mn-ea"/>
              <a:cs typeface="+mn-ea"/>
              <a:sym typeface="+mn-lt"/>
            </a:endParaRPr>
          </a:p>
        </p:txBody>
      </p:sp>
      <p:sp>
        <p:nvSpPr>
          <p:cNvPr id="29" name="TextBox 32"/>
          <p:cNvSpPr txBox="1">
            <a:spLocks noChangeArrowheads="1"/>
          </p:cNvSpPr>
          <p:nvPr/>
        </p:nvSpPr>
        <p:spPr bwMode="auto">
          <a:xfrm>
            <a:off x="2376397" y="3740768"/>
            <a:ext cx="63991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sz="3200" dirty="0" smtClean="0">
                <a:solidFill>
                  <a:schemeClr val="bg1"/>
                </a:solidFill>
                <a:latin typeface="+mn-lt"/>
                <a:ea typeface="+mn-ea"/>
                <a:cs typeface="+mn-ea"/>
                <a:sym typeface="+mn-lt"/>
              </a:rPr>
              <a:t>03</a:t>
            </a:r>
            <a:endParaRPr lang="en-US" altLang="zh-CN" sz="3200" dirty="0" smtClean="0">
              <a:solidFill>
                <a:schemeClr val="bg1"/>
              </a:solidFill>
              <a:latin typeface="+mn-lt"/>
              <a:ea typeface="+mn-ea"/>
              <a:cs typeface="+mn-ea"/>
              <a:sym typeface="+mn-lt"/>
            </a:endParaRPr>
          </a:p>
        </p:txBody>
      </p:sp>
      <p:sp>
        <p:nvSpPr>
          <p:cNvPr id="19" name="TextBox 76">
            <a:hlinkClick r:id="rId1" action="ppaction://hlinksldjump"/>
          </p:cNvPr>
          <p:cNvSpPr txBox="1"/>
          <p:nvPr/>
        </p:nvSpPr>
        <p:spPr>
          <a:xfrm>
            <a:off x="3248025" y="3665220"/>
            <a:ext cx="2043430" cy="737235"/>
          </a:xfrm>
          <a:prstGeom prst="rect">
            <a:avLst/>
          </a:prstGeom>
          <a:noFill/>
          <a:effectLst/>
        </p:spPr>
        <p:txBody>
          <a:bodyPr wrap="square" rtlCol="0">
            <a:spAutoFit/>
          </a:bodyPr>
          <a:lstStyle/>
          <a:p>
            <a:pPr algn="l"/>
            <a:r>
              <a:rPr lang="zh-CN" altLang="en-US" sz="2400" b="1">
                <a:solidFill>
                  <a:srgbClr val="FF0000"/>
                </a:solidFill>
                <a:effectLst/>
                <a:cs typeface="+mn-ea"/>
                <a:sym typeface="+mn-lt"/>
              </a:rPr>
              <a:t>项目成果展示</a:t>
            </a:r>
            <a:endParaRPr lang="zh-CN" altLang="en-US" sz="2400" b="1">
              <a:solidFill>
                <a:srgbClr val="FF0000"/>
              </a:solidFill>
              <a:effectLst/>
              <a:cs typeface="+mn-ea"/>
              <a:sym typeface="+mn-lt"/>
            </a:endParaRPr>
          </a:p>
          <a:p>
            <a:pPr algn="ctr"/>
            <a:r>
              <a:rPr lang="zh-CN" altLang="en-US" b="1" dirty="0" smtClean="0">
                <a:solidFill>
                  <a:srgbClr val="FF0000"/>
                </a:solidFill>
                <a:effectLst/>
                <a:cs typeface="+mn-ea"/>
                <a:sym typeface="+mn-lt"/>
              </a:rPr>
              <a:t>Achievements </a:t>
            </a:r>
            <a:endParaRPr lang="zh-CN" altLang="en-US" b="1" dirty="0" smtClean="0">
              <a:solidFill>
                <a:srgbClr val="FF0000"/>
              </a:solidFill>
              <a:effectLst/>
              <a:cs typeface="+mn-ea"/>
              <a:sym typeface="+mn-lt"/>
            </a:endParaRPr>
          </a:p>
        </p:txBody>
      </p:sp>
      <p:sp>
        <p:nvSpPr>
          <p:cNvPr id="20" name="椭圆 1"/>
          <p:cNvSpPr>
            <a:spLocks noChangeArrowheads="1"/>
          </p:cNvSpPr>
          <p:nvPr/>
        </p:nvSpPr>
        <p:spPr bwMode="auto">
          <a:xfrm>
            <a:off x="7097110" y="2179149"/>
            <a:ext cx="727831" cy="727831"/>
          </a:xfrm>
          <a:prstGeom prst="roundRect">
            <a:avLst/>
          </a:prstGeom>
          <a:solidFill>
            <a:srgbClr val="EC6A41"/>
          </a:solidFill>
          <a:ln w="19050">
            <a:noFill/>
          </a:ln>
          <a:effectLst/>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000">
              <a:solidFill>
                <a:srgbClr val="43A13A"/>
              </a:solidFill>
              <a:latin typeface="+mn-lt"/>
              <a:ea typeface="+mn-ea"/>
              <a:cs typeface="+mn-ea"/>
              <a:sym typeface="+mn-lt"/>
            </a:endParaRPr>
          </a:p>
        </p:txBody>
      </p:sp>
      <p:sp>
        <p:nvSpPr>
          <p:cNvPr id="21" name="TextBox 32"/>
          <p:cNvSpPr txBox="1">
            <a:spLocks noChangeArrowheads="1"/>
          </p:cNvSpPr>
          <p:nvPr/>
        </p:nvSpPr>
        <p:spPr bwMode="auto">
          <a:xfrm>
            <a:off x="7122203" y="2257324"/>
            <a:ext cx="639919"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sz="3200" dirty="0" smtClean="0">
                <a:solidFill>
                  <a:schemeClr val="bg1"/>
                </a:solidFill>
                <a:latin typeface="+mn-lt"/>
                <a:ea typeface="+mn-ea"/>
                <a:cs typeface="+mn-ea"/>
                <a:sym typeface="+mn-lt"/>
              </a:rPr>
              <a:t>02</a:t>
            </a:r>
            <a:endParaRPr lang="en-US" altLang="zh-CN" sz="3200" dirty="0" smtClean="0">
              <a:solidFill>
                <a:schemeClr val="bg1"/>
              </a:solidFill>
              <a:latin typeface="+mn-lt"/>
              <a:ea typeface="+mn-ea"/>
              <a:cs typeface="+mn-ea"/>
              <a:sym typeface="+mn-lt"/>
            </a:endParaRPr>
          </a:p>
        </p:txBody>
      </p:sp>
      <p:sp>
        <p:nvSpPr>
          <p:cNvPr id="35" name="TextBox 76">
            <a:hlinkClick r:id="rId2" action="ppaction://hlinksldjump"/>
          </p:cNvPr>
          <p:cNvSpPr txBox="1"/>
          <p:nvPr/>
        </p:nvSpPr>
        <p:spPr>
          <a:xfrm>
            <a:off x="7950200" y="2257425"/>
            <a:ext cx="1995805" cy="737235"/>
          </a:xfrm>
          <a:prstGeom prst="rect">
            <a:avLst/>
          </a:prstGeom>
          <a:noFill/>
          <a:effectLst/>
        </p:spPr>
        <p:txBody>
          <a:bodyPr wrap="square" rtlCol="0">
            <a:spAutoFit/>
          </a:bodyPr>
          <a:lstStyle/>
          <a:p>
            <a:r>
              <a:rPr lang="zh-CN" altLang="en-US" sz="2400" b="1">
                <a:solidFill>
                  <a:srgbClr val="FF0000"/>
                </a:solidFill>
                <a:effectLst/>
                <a:cs typeface="+mn-ea"/>
                <a:sym typeface="+mn-lt"/>
              </a:rPr>
              <a:t>分  工   合  作</a:t>
            </a:r>
            <a:endParaRPr lang="zh-CN" altLang="en-US" sz="2400" b="1">
              <a:solidFill>
                <a:srgbClr val="FF0000"/>
              </a:solidFill>
              <a:effectLst/>
              <a:cs typeface="+mn-ea"/>
              <a:sym typeface="+mn-lt"/>
            </a:endParaRPr>
          </a:p>
          <a:p>
            <a:pPr algn="ctr"/>
            <a:r>
              <a:rPr lang="en-US" altLang="zh-CN" b="1">
                <a:solidFill>
                  <a:srgbClr val="FF0000"/>
                </a:solidFill>
                <a:effectLst/>
                <a:cs typeface="+mn-ea"/>
                <a:sym typeface="+mn-lt"/>
              </a:rPr>
              <a:t>Cooperation</a:t>
            </a:r>
            <a:endParaRPr lang="en-US" altLang="zh-CN" b="1">
              <a:solidFill>
                <a:srgbClr val="FF0000"/>
              </a:solidFill>
              <a:effectLst/>
              <a:cs typeface="+mn-ea"/>
              <a:sym typeface="+mn-lt"/>
            </a:endParaRPr>
          </a:p>
        </p:txBody>
      </p:sp>
      <p:sp>
        <p:nvSpPr>
          <p:cNvPr id="36" name="椭圆 1"/>
          <p:cNvSpPr>
            <a:spLocks noChangeArrowheads="1"/>
          </p:cNvSpPr>
          <p:nvPr/>
        </p:nvSpPr>
        <p:spPr bwMode="auto">
          <a:xfrm>
            <a:off x="7097110" y="3669578"/>
            <a:ext cx="727831" cy="727831"/>
          </a:xfrm>
          <a:prstGeom prst="roundRect">
            <a:avLst/>
          </a:prstGeom>
          <a:solidFill>
            <a:srgbClr val="EC6A41"/>
          </a:solidFill>
          <a:ln w="19050">
            <a:noFill/>
          </a:ln>
          <a:effectLst/>
        </p:spPr>
        <p:txBody>
          <a:bodyPr anchor="ct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000">
              <a:solidFill>
                <a:srgbClr val="43A13A"/>
              </a:solidFill>
              <a:latin typeface="+mn-lt"/>
              <a:ea typeface="+mn-ea"/>
              <a:cs typeface="+mn-ea"/>
              <a:sym typeface="+mn-lt"/>
            </a:endParaRPr>
          </a:p>
        </p:txBody>
      </p:sp>
      <p:sp>
        <p:nvSpPr>
          <p:cNvPr id="37" name="TextBox 32"/>
          <p:cNvSpPr txBox="1">
            <a:spLocks noChangeArrowheads="1"/>
          </p:cNvSpPr>
          <p:nvPr/>
        </p:nvSpPr>
        <p:spPr bwMode="auto">
          <a:xfrm>
            <a:off x="7097438" y="3741403"/>
            <a:ext cx="639919" cy="584775"/>
          </a:xfrm>
          <a:prstGeom prst="rect">
            <a:avLst/>
          </a:prstGeom>
          <a:solidFill>
            <a:srgbClr val="EC6A41"/>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r>
              <a:rPr lang="en-US" altLang="zh-CN" sz="3200" dirty="0" smtClean="0">
                <a:solidFill>
                  <a:schemeClr val="bg1"/>
                </a:solidFill>
                <a:latin typeface="+mn-lt"/>
                <a:ea typeface="+mn-ea"/>
                <a:cs typeface="+mn-ea"/>
                <a:sym typeface="+mn-lt"/>
              </a:rPr>
              <a:t>04</a:t>
            </a:r>
            <a:endParaRPr lang="en-US" altLang="zh-CN" sz="3200" dirty="0" smtClean="0">
              <a:solidFill>
                <a:schemeClr val="bg1"/>
              </a:solidFill>
              <a:latin typeface="+mn-lt"/>
              <a:ea typeface="+mn-ea"/>
              <a:cs typeface="+mn-ea"/>
              <a:sym typeface="+mn-lt"/>
            </a:endParaRPr>
          </a:p>
        </p:txBody>
      </p:sp>
      <p:sp>
        <p:nvSpPr>
          <p:cNvPr id="39" name="TextBox 76">
            <a:hlinkClick r:id="rId3" action="ppaction://hlinksldjump"/>
          </p:cNvPr>
          <p:cNvSpPr txBox="1"/>
          <p:nvPr/>
        </p:nvSpPr>
        <p:spPr>
          <a:xfrm>
            <a:off x="7959090" y="3665855"/>
            <a:ext cx="1986915" cy="737235"/>
          </a:xfrm>
          <a:prstGeom prst="rect">
            <a:avLst/>
          </a:prstGeom>
          <a:noFill/>
          <a:effectLst/>
        </p:spPr>
        <p:txBody>
          <a:bodyPr wrap="square" rtlCol="0">
            <a:spAutoFit/>
            <a:scene3d>
              <a:camera prst="obliqueTopRight"/>
              <a:lightRig rig="threePt" dir="t"/>
            </a:scene3d>
          </a:bodyPr>
          <a:lstStyle/>
          <a:p>
            <a:r>
              <a:rPr lang="zh-CN" altLang="en-US" sz="2400" b="1" dirty="0" smtClean="0">
                <a:solidFill>
                  <a:srgbClr val="FF0000"/>
                </a:solidFill>
                <a:effectLst/>
                <a:cs typeface="+mn-ea"/>
                <a:sym typeface="+mn-lt"/>
              </a:rPr>
              <a:t>总              结</a:t>
            </a:r>
            <a:endParaRPr lang="zh-CN" altLang="en-US" sz="2400" b="1" dirty="0" smtClean="0">
              <a:solidFill>
                <a:srgbClr val="FF0000"/>
              </a:solidFill>
              <a:effectLst/>
              <a:cs typeface="+mn-ea"/>
              <a:sym typeface="+mn-lt"/>
            </a:endParaRPr>
          </a:p>
          <a:p>
            <a:pPr algn="ctr"/>
            <a:r>
              <a:rPr lang="en-US" altLang="zh-CN" b="1" dirty="0" smtClean="0">
                <a:solidFill>
                  <a:srgbClr val="FF0000"/>
                </a:solidFill>
                <a:effectLst/>
                <a:cs typeface="+mn-ea"/>
                <a:sym typeface="+mn-lt"/>
              </a:rPr>
              <a:t>Summary</a:t>
            </a:r>
            <a:endParaRPr lang="en-US" altLang="zh-CN" b="1" dirty="0" smtClean="0">
              <a:solidFill>
                <a:srgbClr val="FF0000"/>
              </a:solidFill>
              <a:effectLst/>
              <a:cs typeface="+mn-ea"/>
              <a:sym typeface="+mn-lt"/>
            </a:endParaRPr>
          </a:p>
        </p:txBody>
      </p:sp>
      <p:sp>
        <p:nvSpPr>
          <p:cNvPr id="40" name="Text Box 3"/>
          <p:cNvSpPr>
            <a:spLocks noChangeArrowheads="1"/>
          </p:cNvSpPr>
          <p:nvPr/>
        </p:nvSpPr>
        <p:spPr bwMode="auto">
          <a:xfrm>
            <a:off x="5291253" y="617504"/>
            <a:ext cx="1735455" cy="1198880"/>
          </a:xfrm>
          <a:prstGeom prst="rect">
            <a:avLst/>
          </a:prstGeom>
          <a:effectLst/>
        </p:spPr>
        <p:txBody>
          <a:bodyPr wrap="none">
            <a:spAutoFit/>
          </a:bodyPr>
          <a:lstStyle/>
          <a:p>
            <a:pPr algn="ctr">
              <a:spcBef>
                <a:spcPct val="0"/>
              </a:spcBef>
            </a:pPr>
            <a:r>
              <a:rPr lang="zh-CN" altLang="en-US" sz="4800" dirty="0" smtClean="0">
                <a:solidFill>
                  <a:srgbClr val="EC6A41"/>
                </a:solidFill>
                <a:effectLst/>
                <a:latin typeface="微软雅黑" panose="020B0503020204020204" charset="-122"/>
                <a:ea typeface="微软雅黑" panose="020B0503020204020204" charset="-122"/>
                <a:cs typeface="微软雅黑" panose="020B0503020204020204" charset="-122"/>
                <a:sym typeface="+mn-lt"/>
              </a:rPr>
              <a:t>目 录</a:t>
            </a:r>
            <a:endParaRPr lang="zh-CN" altLang="en-US" sz="4800" dirty="0" smtClean="0">
              <a:solidFill>
                <a:srgbClr val="EC6A41"/>
              </a:solidFill>
              <a:effectLst/>
              <a:latin typeface="微软雅黑" panose="020B0503020204020204" charset="-122"/>
              <a:ea typeface="微软雅黑" panose="020B0503020204020204" charset="-122"/>
              <a:cs typeface="微软雅黑" panose="020B0503020204020204" charset="-122"/>
              <a:sym typeface="+mn-lt"/>
            </a:endParaRPr>
          </a:p>
          <a:p>
            <a:pPr algn="ctr">
              <a:spcBef>
                <a:spcPct val="0"/>
              </a:spcBef>
            </a:pPr>
            <a:r>
              <a:rPr lang="en-US" altLang="zh-CN" sz="2400" dirty="0" smtClean="0">
                <a:solidFill>
                  <a:srgbClr val="EC6A41"/>
                </a:solidFill>
                <a:effectLst/>
                <a:latin typeface="微软雅黑" panose="020B0503020204020204" charset="-122"/>
                <a:ea typeface="微软雅黑" panose="020B0503020204020204" charset="-122"/>
                <a:cs typeface="微软雅黑" panose="020B0503020204020204" charset="-122"/>
                <a:sym typeface="+mn-lt"/>
              </a:rPr>
              <a:t>COMPANY</a:t>
            </a:r>
            <a:endParaRPr lang="en-US" altLang="zh-CN" sz="2400" dirty="0" smtClean="0">
              <a:solidFill>
                <a:srgbClr val="EC6A41"/>
              </a:solidFill>
              <a:effectLst/>
              <a:latin typeface="微软雅黑" panose="020B0503020204020204" charset="-122"/>
              <a:ea typeface="微软雅黑" panose="020B0503020204020204" charset="-122"/>
              <a:cs typeface="微软雅黑" panose="020B0503020204020204" charset="-122"/>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wheel spokes="8"/>
      </p:transition>
    </mc:Choice>
    <mc:Fallback>
      <p:transition spd="slow">
        <p:wheel spokes="8"/>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linds(horizontal)">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linds(horizontal)">
                                      <p:cBhvr>
                                        <p:cTn id="31" dur="500"/>
                                        <p:tgtEl>
                                          <p:spTgt spid="3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blinds(horizontal)">
                                      <p:cBhvr>
                                        <p:cTn id="34" dur="500"/>
                                        <p:tgtEl>
                                          <p:spTgt spid="3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linds(horizontal)">
                                      <p:cBhvr>
                                        <p:cTn id="40" dur="500"/>
                                        <p:tgtEl>
                                          <p:spTgt spid="3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linds(horizontal)">
                                      <p:cBhvr>
                                        <p:cTn id="4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27" grpId="0" animBg="1"/>
      <p:bldP spid="28" grpId="0" animBg="1"/>
      <p:bldP spid="29" grpId="0" animBg="1"/>
      <p:bldP spid="19" grpId="0" animBg="1"/>
      <p:bldP spid="20" grpId="0" animBg="1"/>
      <p:bldP spid="21" grpId="0" animBg="1"/>
      <p:bldP spid="35" grpId="0" animBg="1"/>
      <p:bldP spid="36" grpId="0" animBg="1"/>
      <p:bldP spid="37" grpId="0" animBg="1"/>
      <p:bldP spid="39" grpId="0" animBg="1"/>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289"/>
          <p:cNvPicPr>
            <a:picLocks noChangeAspect="1"/>
          </p:cNvPicPr>
          <p:nvPr/>
        </p:nvPicPr>
        <p:blipFill>
          <a:blip r:embed="rId1" cstate="screen"/>
          <a:srcRect l="4611" t="60000" r="15009" b="6690"/>
          <a:stretch>
            <a:fillRect/>
          </a:stretch>
        </p:blipFill>
        <p:spPr>
          <a:xfrm>
            <a:off x="-29210" y="-2540"/>
            <a:ext cx="12231370" cy="4057650"/>
          </a:xfrm>
          <a:prstGeom prst="rect">
            <a:avLst/>
          </a:prstGeom>
        </p:spPr>
      </p:pic>
      <p:sp>
        <p:nvSpPr>
          <p:cNvPr id="30" name="文本框 29"/>
          <p:cNvSpPr txBox="1"/>
          <p:nvPr/>
        </p:nvSpPr>
        <p:spPr>
          <a:xfrm>
            <a:off x="4635500" y="3208020"/>
            <a:ext cx="2901950" cy="922020"/>
          </a:xfrm>
          <a:prstGeom prst="rect">
            <a:avLst/>
          </a:prstGeom>
          <a:noFill/>
        </p:spPr>
        <p:txBody>
          <a:bodyPr wrap="square" rtlCol="0">
            <a:spAutoFit/>
          </a:bodyPr>
          <a:lstStyle/>
          <a:p>
            <a:r>
              <a:rPr lang="en-US" altLang="zh-CN" sz="5400">
                <a:solidFill>
                  <a:srgbClr val="EC6A41"/>
                </a:solidFill>
                <a:cs typeface="+mn-ea"/>
                <a:sym typeface="+mn-lt"/>
              </a:rPr>
              <a:t>PART 01</a:t>
            </a:r>
            <a:endParaRPr lang="en-US" altLang="zh-CN" sz="5400">
              <a:solidFill>
                <a:srgbClr val="EC6A41"/>
              </a:solidFill>
              <a:cs typeface="+mn-ea"/>
              <a:sym typeface="+mn-lt"/>
            </a:endParaRPr>
          </a:p>
        </p:txBody>
      </p:sp>
      <p:sp>
        <p:nvSpPr>
          <p:cNvPr id="31" name="文本框 30"/>
          <p:cNvSpPr txBox="1"/>
          <p:nvPr/>
        </p:nvSpPr>
        <p:spPr>
          <a:xfrm>
            <a:off x="4603433" y="4055110"/>
            <a:ext cx="2966085" cy="645160"/>
          </a:xfrm>
          <a:prstGeom prst="rect">
            <a:avLst/>
          </a:prstGeom>
          <a:noFill/>
        </p:spPr>
        <p:txBody>
          <a:bodyPr wrap="square" rtlCol="0">
            <a:spAutoFit/>
          </a:bodyPr>
          <a:lstStyle/>
          <a:p>
            <a:pPr algn="ctr"/>
            <a:r>
              <a:rPr lang="zh-CN" altLang="en-US" sz="3600" b="1">
                <a:solidFill>
                  <a:srgbClr val="EC6A41"/>
                </a:solidFill>
                <a:cs typeface="+mn-ea"/>
                <a:sym typeface="+mn-lt"/>
              </a:rPr>
              <a:t>项目</a:t>
            </a:r>
            <a:r>
              <a:rPr lang="zh-CN" altLang="en-US" sz="3600" b="1">
                <a:solidFill>
                  <a:srgbClr val="EC6A41"/>
                </a:solidFill>
                <a:cs typeface="+mn-ea"/>
                <a:sym typeface="+mn-lt"/>
              </a:rPr>
              <a:t>概述</a:t>
            </a:r>
            <a:endParaRPr lang="zh-CN" altLang="en-US" sz="3600" b="1">
              <a:solidFill>
                <a:srgbClr val="EC6A41"/>
              </a:solidFill>
              <a:cs typeface="+mn-ea"/>
              <a:sym typeface="+mn-lt"/>
            </a:endParaRPr>
          </a:p>
        </p:txBody>
      </p:sp>
      <p:sp>
        <p:nvSpPr>
          <p:cNvPr id="33" name="文本框 32"/>
          <p:cNvSpPr txBox="1"/>
          <p:nvPr/>
        </p:nvSpPr>
        <p:spPr>
          <a:xfrm>
            <a:off x="4027170" y="4700270"/>
            <a:ext cx="4118610" cy="306705"/>
          </a:xfrm>
          <a:prstGeom prst="rect">
            <a:avLst/>
          </a:prstGeom>
          <a:noFill/>
        </p:spPr>
        <p:txBody>
          <a:bodyPr wrap="square" rtlCol="0" anchor="t">
            <a:spAutoFit/>
          </a:bodyPr>
          <a:lstStyle/>
          <a:p>
            <a:pPr algn="ctr"/>
            <a:r>
              <a:rPr lang="zh-CN" altLang="en-US" sz="1400">
                <a:cs typeface="+mn-ea"/>
                <a:sym typeface="+mn-lt"/>
              </a:rPr>
              <a:t> </a:t>
            </a:r>
            <a:endParaRPr lang="zh-CN" altLang="en-US" sz="1400">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文本框 3"/>
          <p:cNvSpPr txBox="1"/>
          <p:nvPr/>
        </p:nvSpPr>
        <p:spPr>
          <a:xfrm>
            <a:off x="5775960" y="775970"/>
            <a:ext cx="640080" cy="368300"/>
          </a:xfrm>
          <a:prstGeom prst="rect">
            <a:avLst/>
          </a:prstGeom>
          <a:noFill/>
        </p:spPr>
        <p:txBody>
          <a:bodyPr wrap="none" rtlCol="0">
            <a:spAutoFit/>
          </a:bodyPr>
          <a:p>
            <a:r>
              <a:rPr lang="zh-CN" altLang="en-US">
                <a:solidFill>
                  <a:srgbClr val="EC6A41"/>
                </a:solidFill>
              </a:rPr>
              <a:t>背景</a:t>
            </a:r>
            <a:endParaRPr lang="zh-CN" altLang="en-US">
              <a:solidFill>
                <a:srgbClr val="EC6A41"/>
              </a:solidFill>
            </a:endParaRPr>
          </a:p>
        </p:txBody>
      </p:sp>
      <p:sp>
        <p:nvSpPr>
          <p:cNvPr id="5" name="文本框 4"/>
          <p:cNvSpPr txBox="1"/>
          <p:nvPr/>
        </p:nvSpPr>
        <p:spPr>
          <a:xfrm>
            <a:off x="544195" y="1403350"/>
            <a:ext cx="11104245" cy="4523105"/>
          </a:xfrm>
          <a:prstGeom prst="rect">
            <a:avLst/>
          </a:prstGeom>
          <a:noFill/>
        </p:spPr>
        <p:txBody>
          <a:bodyPr wrap="square" rtlCol="0">
            <a:spAutoFit/>
          </a:bodyPr>
          <a:p>
            <a:pPr indent="457200" fontAlgn="auto"/>
            <a:r>
              <a:rPr lang="zh-CN" altLang="en-US"/>
              <a:t>当今，红绿灯安装在各个道口上，已经成为疏导交通车辆最常见和最有效的手段。但这一技术在19世纪就已出现了。1858年，在英国伦敦主要街头安装了以燃煤气为光源的红，蓝两色的机械扳手式信号灯，用以指挥马车通行。这是世界上最早的交通信号灯。1868年，英国机械工程师纳伊特在伦敦威斯敏斯特区的议会大厦前的广场上，安装了世界上最早的煤气红绿灯。它由红绿两以旋转式方形玻璃提灯组成，红色表示“停止”，绿色表示“注意”。1869年1月2日，煤气灯爆炸，使警察受伤，遂被取消。电气启动的红绿灯出现在美国，这种红绿灯由红绿黄三色圆形的投光器组成，1914年始安装于纽约市5号大街的一座高塔上。红灯亮表示“停止”，绿灯亮表示“通行”。</a:t>
            </a:r>
            <a:endParaRPr lang="zh-CN" altLang="en-US"/>
          </a:p>
          <a:p>
            <a:pPr indent="457200" fontAlgn="auto"/>
            <a:r>
              <a:rPr lang="zh-CN" altLang="en-US"/>
              <a:t>1918年，又出现了带控制的红绿灯和红外线红绿灯。带控制的红绿灯，一种是把压力探测器安在地下，车辆一接近红灯便变为绿灯；另一种是用扩音器来启动红绿灯，司机遇红灯时按一下嗽叭，就使红灯变为绿灯。红外线红绿灯当行人踏上对压力敏感的路面时，它就能察觉到有人要过马路。红外光束能把信号灯的红灯延长一段时间，推迟汽车放行，以免发生交通事故。信号灯的出现，使交通得以有效管制，对于疏导交通流量、提高道路通行能力，减少交通事故有明显效果。1968年，联合国《道路交通和道路标志信号协定》对各种信号灯的含义作了规定。绿灯是通行信号，面对绿灯的车辆可以直行，左转弯和右转弯，除非另一种标志禁止某一种转向。左右转弯车辆都必须让合法地正在路口内行驶的车辆和过人行横道的行人优先通行。红灯是禁行信号，面对红灯的车辆必须在交叉路口的停车线后停车。黄灯是警告信号，面对黄灯的车辆不能越过停车线，但车辆已十分接近停车线而不能安全停车时可以进入交叉路口</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文本框 3"/>
          <p:cNvSpPr txBox="1"/>
          <p:nvPr/>
        </p:nvSpPr>
        <p:spPr>
          <a:xfrm>
            <a:off x="5318760" y="775970"/>
            <a:ext cx="1554480" cy="368300"/>
          </a:xfrm>
          <a:prstGeom prst="rect">
            <a:avLst/>
          </a:prstGeom>
          <a:noFill/>
        </p:spPr>
        <p:txBody>
          <a:bodyPr wrap="none" rtlCol="0">
            <a:spAutoFit/>
          </a:bodyPr>
          <a:p>
            <a:r>
              <a:rPr lang="zh-CN" altLang="en-US">
                <a:solidFill>
                  <a:srgbClr val="EC6A41"/>
                </a:solidFill>
              </a:rPr>
              <a:t>交通灯的出现</a:t>
            </a:r>
            <a:endParaRPr lang="zh-CN" altLang="en-US">
              <a:solidFill>
                <a:srgbClr val="EC6A41"/>
              </a:solidFill>
            </a:endParaRPr>
          </a:p>
        </p:txBody>
      </p:sp>
      <p:sp>
        <p:nvSpPr>
          <p:cNvPr id="5" name="文本框 4"/>
          <p:cNvSpPr txBox="1"/>
          <p:nvPr/>
        </p:nvSpPr>
        <p:spPr>
          <a:xfrm>
            <a:off x="544195" y="1403350"/>
            <a:ext cx="11104245" cy="2306955"/>
          </a:xfrm>
          <a:prstGeom prst="rect">
            <a:avLst/>
          </a:prstGeom>
          <a:noFill/>
        </p:spPr>
        <p:txBody>
          <a:bodyPr wrap="square" rtlCol="0">
            <a:spAutoFit/>
          </a:bodyPr>
          <a:p>
            <a:pPr indent="457200" fontAlgn="auto"/>
            <a:r>
              <a:rPr lang="zh-CN" altLang="en-US"/>
              <a:t>随着各种交通工具的发展和交通指挥的需要，第一盏名副其实的三色灯(红、黄、绿三种标志)于1918年诞生。它是三色圆形四面投影器，被安装在纽约市五号街的一座高塔上，由于它的诞生，使城市交通大为改善。 </a:t>
            </a:r>
            <a:endParaRPr lang="zh-CN" altLang="en-US"/>
          </a:p>
          <a:p>
            <a:pPr indent="457200" fontAlgn="auto"/>
            <a:r>
              <a:rPr lang="zh-CN" altLang="en-US"/>
              <a:t>黄色信号灯的发明者是我国的胡汝鼎，他怀着“科学救国”的抱负到美国深造，在大发明家爱迪生为董事长的美国通用电器公司任职员。一天，他站在繁华的十字路口等待绿灯信号，当他看到红灯而正要过去时，一辆转弯的汽车呼地一声擦身而过，吓了他一身冷汗。回到宿舍，他反复琢磨，终于想到在红、绿灯中间再加上一个黄色信号灯，提醒人们注意危险。他的建议立即得到有关方面的肯定。于是红、黄、绿三色信号灯即以一个完整的指挥信号家族，遍及全世界陆、海、空交通领域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文本框 3"/>
          <p:cNvSpPr txBox="1"/>
          <p:nvPr/>
        </p:nvSpPr>
        <p:spPr>
          <a:xfrm>
            <a:off x="5318760" y="775970"/>
            <a:ext cx="1554480" cy="368300"/>
          </a:xfrm>
          <a:prstGeom prst="rect">
            <a:avLst/>
          </a:prstGeom>
          <a:noFill/>
        </p:spPr>
        <p:txBody>
          <a:bodyPr wrap="none" rtlCol="0">
            <a:spAutoFit/>
          </a:bodyPr>
          <a:p>
            <a:r>
              <a:rPr lang="zh-CN" altLang="en-US">
                <a:solidFill>
                  <a:srgbClr val="EC6A41"/>
                </a:solidFill>
              </a:rPr>
              <a:t>交通灯的意义</a:t>
            </a:r>
            <a:endParaRPr lang="zh-CN" altLang="en-US">
              <a:solidFill>
                <a:srgbClr val="EC6A41"/>
              </a:solidFill>
            </a:endParaRPr>
          </a:p>
        </p:txBody>
      </p:sp>
      <p:sp>
        <p:nvSpPr>
          <p:cNvPr id="5" name="文本框 4"/>
          <p:cNvSpPr txBox="1"/>
          <p:nvPr/>
        </p:nvSpPr>
        <p:spPr>
          <a:xfrm>
            <a:off x="544195" y="1403350"/>
            <a:ext cx="11104245" cy="2306955"/>
          </a:xfrm>
          <a:prstGeom prst="rect">
            <a:avLst/>
          </a:prstGeom>
          <a:noFill/>
        </p:spPr>
        <p:txBody>
          <a:bodyPr wrap="square" rtlCol="0">
            <a:spAutoFit/>
          </a:bodyPr>
          <a:p>
            <a:pPr indent="457200" fontAlgn="auto"/>
            <a:r>
              <a:rPr lang="zh-CN" altLang="en-US"/>
              <a:t>当前，大量的信号灯电路正向着数字化、小功率、多样化、方便人、车、路三者关系的协调，多值化方向发展随着社会经济的发展，城市交通问题越来越引起人们的关注。这些城市纷纷修建城市高速道路，在高速道路建设完成初期，它们也曾有效地改善了交通状况。然而，随着交通量的快速增长和缺乏对高速道路的系统研究和控制，高速道路没有充分发挥出预期的作用。而城市高速道路在构造上的特点，也决定了城市高速道路的交通状况必然受高速道路与普通道路耦合处交通状况的制约。人、车、路三者关系的协调，已成为交通管理部门需要解决的重要问题之一。</a:t>
            </a:r>
            <a:endParaRPr lang="zh-CN" altLang="en-US"/>
          </a:p>
          <a:p>
            <a:pPr indent="457200" fontAlgn="auto"/>
            <a:r>
              <a:rPr lang="zh-CN" altLang="en-US"/>
              <a:t>城市交通控制系统是用于城市交通数据检测、交通信号灯控制与交通疏导的计算机综合管理系统，它是现代城市交通监控指挥系统中最重要的组成部分。</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8" presetClass="entr" presetSubtype="0" ac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ppt_w*2.5"/>
                                          </p:val>
                                        </p:tav>
                                        <p:tav tm="100000">
                                          <p:val>
                                            <p:strVal val="#ppt_w"/>
                                          </p:val>
                                        </p:tav>
                                      </p:tavLst>
                                    </p:anim>
                                    <p:anim calcmode="lin" valueType="num">
                                      <p:cBhvr>
                                        <p:cTn id="8" dur="500" fill="hold"/>
                                        <p:tgtEl>
                                          <p:spTgt spid="5"/>
                                        </p:tgtEl>
                                        <p:attrNameLst>
                                          <p:attrName>ppt_h</p:attrName>
                                        </p:attrNameLst>
                                      </p:cBhvr>
                                      <p:tavLst>
                                        <p:tav tm="0">
                                          <p:val>
                                            <p:strVal val="#ppt_h*0.01"/>
                                          </p:val>
                                        </p:tav>
                                        <p:tav tm="100000">
                                          <p:val>
                                            <p:strVal val="#ppt_h"/>
                                          </p:val>
                                        </p:tav>
                                      </p:tavLst>
                                    </p:anim>
                                    <p:anim calcmode="lin" valueType="num">
                                      <p:cBhvr>
                                        <p:cTn id="9" dur="500" fill="hold"/>
                                        <p:tgtEl>
                                          <p:spTgt spid="5"/>
                                        </p:tgtEl>
                                        <p:attrNameLst>
                                          <p:attrName>ppt_x</p:attrName>
                                        </p:attrNameLst>
                                      </p:cBhvr>
                                      <p:tavLst>
                                        <p:tav tm="0">
                                          <p:val>
                                            <p:strVal val="#ppt_x"/>
                                          </p:val>
                                        </p:tav>
                                        <p:tav tm="100000">
                                          <p:val>
                                            <p:strVal val="#ppt_x"/>
                                          </p:val>
                                        </p:tav>
                                      </p:tavLst>
                                    </p:anim>
                                    <p:anim calcmode="lin" valueType="num">
                                      <p:cBhvr>
                                        <p:cTn id="10" dur="500" fill="hold"/>
                                        <p:tgtEl>
                                          <p:spTgt spid="5"/>
                                        </p:tgtEl>
                                        <p:attrNameLst>
                                          <p:attrName>ppt_y</p:attrName>
                                        </p:attrNameLst>
                                      </p:cBhvr>
                                      <p:tavLst>
                                        <p:tav tm="0">
                                          <p:val>
                                            <p:strVal val="#ppt_h+1"/>
                                          </p:val>
                                        </p:tav>
                                        <p:tav tm="100000">
                                          <p:val>
                                            <p:strVal val="#ppt_y"/>
                                          </p:val>
                                        </p:tav>
                                      </p:tavLst>
                                    </p:anim>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项目概述</a:t>
            </a:r>
            <a:endParaRPr lang="zh-CN" altLang="en-US" sz="2400" b="1">
              <a:solidFill>
                <a:srgbClr val="DE7F7E"/>
              </a:solidFill>
              <a:cs typeface="+mn-ea"/>
              <a:sym typeface="+mn-lt"/>
            </a:endParaRPr>
          </a:p>
        </p:txBody>
      </p:sp>
      <p:sp>
        <p:nvSpPr>
          <p:cNvPr id="4" name="文本框 3"/>
          <p:cNvSpPr txBox="1"/>
          <p:nvPr/>
        </p:nvSpPr>
        <p:spPr>
          <a:xfrm>
            <a:off x="5318760" y="775970"/>
            <a:ext cx="1097280" cy="368300"/>
          </a:xfrm>
          <a:prstGeom prst="rect">
            <a:avLst/>
          </a:prstGeom>
          <a:noFill/>
        </p:spPr>
        <p:txBody>
          <a:bodyPr wrap="none" rtlCol="0">
            <a:spAutoFit/>
          </a:bodyPr>
          <a:p>
            <a:r>
              <a:rPr lang="zh-CN" altLang="en-US">
                <a:solidFill>
                  <a:srgbClr val="EC6A41"/>
                </a:solidFill>
              </a:rPr>
              <a:t>方案设计</a:t>
            </a:r>
            <a:endParaRPr lang="zh-CN" altLang="en-US">
              <a:solidFill>
                <a:srgbClr val="EC6A41"/>
              </a:solidFill>
            </a:endParaRPr>
          </a:p>
        </p:txBody>
      </p:sp>
      <p:sp>
        <p:nvSpPr>
          <p:cNvPr id="5" name="文本框 4"/>
          <p:cNvSpPr txBox="1"/>
          <p:nvPr/>
        </p:nvSpPr>
        <p:spPr>
          <a:xfrm>
            <a:off x="544195" y="1403350"/>
            <a:ext cx="11104245" cy="1198880"/>
          </a:xfrm>
          <a:prstGeom prst="rect">
            <a:avLst/>
          </a:prstGeom>
          <a:noFill/>
        </p:spPr>
        <p:txBody>
          <a:bodyPr wrap="square" rtlCol="0">
            <a:spAutoFit/>
          </a:bodyPr>
          <a:p>
            <a:pPr indent="457200" fontAlgn="auto"/>
            <a:r>
              <a:rPr lang="zh-CN" altLang="en-US"/>
              <a:t>设在十字路口，分为东西向和南北向，在任一时刻只有一个方向通行，另一方向禁行，持续一定时间，经过短暂的过渡时间，将通行禁行方向对换。其具体状态如下图所示。说明：黑色表示亮，白色表示灭。交通状态从状态1开始变换，直至状态6然后循环至状1，周而复始，即如图（图2-1）所示：直至状态6然后循环至状态1，通过具体的路口交通灯状态的演示分析我们可以把这四个状态归纳如下：</a:t>
            </a:r>
            <a:endParaRPr lang="zh-CN" altLang="en-US"/>
          </a:p>
        </p:txBody>
      </p:sp>
      <p:pic>
        <p:nvPicPr>
          <p:cNvPr id="7" name="图片 -2147482624" descr="1"/>
          <p:cNvPicPr>
            <a:picLocks noChangeAspect="1"/>
          </p:cNvPicPr>
          <p:nvPr/>
        </p:nvPicPr>
        <p:blipFill>
          <a:blip r:embed="rId3"/>
          <a:stretch>
            <a:fillRect/>
          </a:stretch>
        </p:blipFill>
        <p:spPr>
          <a:xfrm>
            <a:off x="4186555" y="2556193"/>
            <a:ext cx="3818890" cy="1745615"/>
          </a:xfrm>
          <a:prstGeom prst="rect">
            <a:avLst/>
          </a:prstGeom>
          <a:noFill/>
          <a:ln w="9525">
            <a:noFill/>
          </a:ln>
        </p:spPr>
      </p:pic>
      <p:pic>
        <p:nvPicPr>
          <p:cNvPr id="8" name="图片 -2147482623" descr="2"/>
          <p:cNvPicPr>
            <a:picLocks noChangeAspect="1"/>
          </p:cNvPicPr>
          <p:nvPr/>
        </p:nvPicPr>
        <p:blipFill>
          <a:blip r:embed="rId4"/>
          <a:stretch>
            <a:fillRect/>
          </a:stretch>
        </p:blipFill>
        <p:spPr>
          <a:xfrm>
            <a:off x="3864928" y="4485640"/>
            <a:ext cx="4462145" cy="2038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项目概述</a:t>
            </a:r>
            <a:endParaRPr lang="zh-CN" altLang="en-US" sz="2400" b="1">
              <a:solidFill>
                <a:srgbClr val="DE7F7E"/>
              </a:solidFill>
              <a:cs typeface="+mn-ea"/>
              <a:sym typeface="+mn-lt"/>
            </a:endParaRPr>
          </a:p>
        </p:txBody>
      </p:sp>
      <p:sp>
        <p:nvSpPr>
          <p:cNvPr id="4" name="文本框 3"/>
          <p:cNvSpPr txBox="1"/>
          <p:nvPr/>
        </p:nvSpPr>
        <p:spPr>
          <a:xfrm>
            <a:off x="5318760" y="775970"/>
            <a:ext cx="1097280" cy="368300"/>
          </a:xfrm>
          <a:prstGeom prst="rect">
            <a:avLst/>
          </a:prstGeom>
          <a:noFill/>
        </p:spPr>
        <p:txBody>
          <a:bodyPr wrap="none" rtlCol="0">
            <a:spAutoFit/>
          </a:bodyPr>
          <a:p>
            <a:r>
              <a:rPr lang="zh-CN" altLang="en-US">
                <a:solidFill>
                  <a:srgbClr val="EC6A41"/>
                </a:solidFill>
              </a:rPr>
              <a:t>交通状态</a:t>
            </a:r>
            <a:endParaRPr lang="zh-CN" altLang="en-US">
              <a:solidFill>
                <a:srgbClr val="EC6A41"/>
              </a:solidFill>
            </a:endParaRPr>
          </a:p>
        </p:txBody>
      </p:sp>
      <p:sp>
        <p:nvSpPr>
          <p:cNvPr id="5" name="文本框 4"/>
          <p:cNvSpPr txBox="1"/>
          <p:nvPr/>
        </p:nvSpPr>
        <p:spPr>
          <a:xfrm>
            <a:off x="544195" y="1403350"/>
            <a:ext cx="11104245" cy="2306955"/>
          </a:xfrm>
          <a:prstGeom prst="rect">
            <a:avLst/>
          </a:prstGeom>
          <a:noFill/>
        </p:spPr>
        <p:txBody>
          <a:bodyPr wrap="square" rtlCol="0">
            <a:spAutoFit/>
          </a:bodyPr>
          <a:p>
            <a:pPr indent="457200" fontAlgn="auto"/>
            <a:r>
              <a:rPr lang="zh-CN" altLang="en-US"/>
              <a:t>东西方向红灯灭，同时绿灯亮，南北方向黄灯灭，同时红灯亮，倒计时20秒。此状态下，东西向禁止通行，南北向允许通行。</a:t>
            </a:r>
            <a:endParaRPr lang="zh-CN" altLang="en-US"/>
          </a:p>
          <a:p>
            <a:pPr indent="457200" fontAlgn="auto"/>
            <a:r>
              <a:rPr lang="zh-CN" altLang="en-US"/>
              <a:t>东西方向绿灯灭，同时黄灯亮，南北方向红灯亮，倒计时5秒。此状态下，除了已经正在通行中的其他所以车辆都需等待状态转换。</a:t>
            </a:r>
            <a:endParaRPr lang="zh-CN" altLang="en-US"/>
          </a:p>
          <a:p>
            <a:pPr indent="457200" fontAlgn="auto"/>
            <a:r>
              <a:rPr lang="zh-CN" altLang="en-US"/>
              <a:t>南北方向红灯灭，同时绿灯亮，东西方向黄灯灭，同时红灯亮，倒计时30秒。此状态下，东西向允许通行，南北向禁止通行。</a:t>
            </a:r>
            <a:endParaRPr lang="zh-CN" altLang="en-US"/>
          </a:p>
          <a:p>
            <a:pPr indent="457200" fontAlgn="auto"/>
            <a:r>
              <a:rPr lang="zh-CN" altLang="en-US"/>
              <a:t>南北方向绿灯灭，同时黄灯亮，东西方向红灯亮，倒计时5秒。此状态下，除了已经正在通行中的其他所以车辆都需等待状态转换。</a:t>
            </a:r>
            <a:endParaRPr lang="zh-CN" altLang="en-US"/>
          </a:p>
        </p:txBody>
      </p:sp>
      <p:sp>
        <p:nvSpPr>
          <p:cNvPr id="100" name="文本框 99"/>
          <p:cNvSpPr txBox="1"/>
          <p:nvPr/>
        </p:nvSpPr>
        <p:spPr>
          <a:xfrm>
            <a:off x="3327400" y="5923280"/>
            <a:ext cx="5080000" cy="275590"/>
          </a:xfrm>
          <a:prstGeom prst="rect">
            <a:avLst/>
          </a:prstGeom>
          <a:noFill/>
          <a:ln w="9525">
            <a:noFill/>
          </a:ln>
        </p:spPr>
        <p:txBody>
          <a:bodyPr>
            <a:spAutoFit/>
          </a:bodyPr>
          <a:p>
            <a:pPr indent="0" algn="ctr"/>
            <a:r>
              <a:rPr lang="zh-CN" sz="1200" b="0">
                <a:solidFill>
                  <a:srgbClr val="000000"/>
                </a:solidFill>
                <a:ea typeface="宋体" panose="02010600030101010101" pitchFamily="2" charset="-122"/>
              </a:rPr>
              <a:t>交通状态及红绿灯状态</a:t>
            </a:r>
            <a:endParaRPr lang="zh-CN" altLang="en-US"/>
          </a:p>
        </p:txBody>
      </p:sp>
      <p:graphicFrame>
        <p:nvGraphicFramePr>
          <p:cNvPr id="9" name="表格 8"/>
          <p:cNvGraphicFramePr/>
          <p:nvPr/>
        </p:nvGraphicFramePr>
        <p:xfrm>
          <a:off x="3295650" y="3832860"/>
          <a:ext cx="5143500" cy="1612900"/>
        </p:xfrm>
        <a:graphic>
          <a:graphicData uri="http://schemas.openxmlformats.org/drawingml/2006/table">
            <a:tbl>
              <a:tblPr firstRow="1" bandRow="1">
                <a:tableStyleId>{5940675A-B579-460E-94D1-54222C63F5DA}</a:tableStyleId>
              </a:tblPr>
              <a:tblGrid>
                <a:gridCol w="800100"/>
                <a:gridCol w="1143000"/>
                <a:gridCol w="1143000"/>
                <a:gridCol w="1028700"/>
                <a:gridCol w="1028700"/>
              </a:tblGrid>
              <a:tr h="2540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 </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状态1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状态3</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状态4</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状态6</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东西向</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禁行</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等待变换</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通行</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等待变换</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南北向</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通行</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等待变换</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禁行</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等待变换</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东西红灯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东西黄灯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东西绿灯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南北红灯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10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南北绿灯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南北黄灯</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3556000" y="4222115"/>
            <a:ext cx="5080000" cy="414020"/>
          </a:xfrm>
          <a:prstGeom prst="rect">
            <a:avLst/>
          </a:prstGeom>
          <a:noFill/>
          <a:ln w="9525">
            <a:noFill/>
          </a:ln>
        </p:spPr>
        <p:txBody>
          <a:bodyPr>
            <a:spAutoFit/>
          </a:bodyPr>
          <a:p>
            <a:pPr indent="0"/>
            <a:r>
              <a:rPr lang="en-US" sz="1050" b="0">
                <a:solidFill>
                  <a:srgbClr val="000000"/>
                </a:solidFill>
                <a:latin typeface="宋体" panose="02010600030101010101" pitchFamily="2" charset="-122"/>
              </a:rPr>
              <a:t> </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dissolve">
                                      <p:cBhvr>
                                        <p:cTn id="11" dur="500"/>
                                        <p:tgtEl>
                                          <p:spTgt spid="100"/>
                                        </p:tgtEl>
                                      </p:cBhvr>
                                    </p:animEffect>
                                  </p:childTnLst>
                                </p:cTn>
                              </p:par>
                              <p:par>
                                <p:cTn id="12" presetID="9"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0"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文本框 3"/>
          <p:cNvSpPr txBox="1"/>
          <p:nvPr/>
        </p:nvSpPr>
        <p:spPr>
          <a:xfrm>
            <a:off x="5204460" y="775970"/>
            <a:ext cx="1783080" cy="368300"/>
          </a:xfrm>
          <a:prstGeom prst="rect">
            <a:avLst/>
          </a:prstGeom>
          <a:noFill/>
        </p:spPr>
        <p:txBody>
          <a:bodyPr wrap="none" rtlCol="0">
            <a:spAutoFit/>
          </a:bodyPr>
          <a:p>
            <a:r>
              <a:rPr lang="zh-CN" altLang="en-US">
                <a:solidFill>
                  <a:srgbClr val="EC6A41"/>
                </a:solidFill>
              </a:rPr>
              <a:t>基本构成及原理</a:t>
            </a:r>
            <a:endParaRPr lang="zh-CN" altLang="en-US">
              <a:solidFill>
                <a:srgbClr val="EC6A41"/>
              </a:solidFill>
            </a:endParaRPr>
          </a:p>
        </p:txBody>
      </p:sp>
      <p:sp>
        <p:nvSpPr>
          <p:cNvPr id="5" name="文本框 4"/>
          <p:cNvSpPr txBox="1"/>
          <p:nvPr/>
        </p:nvSpPr>
        <p:spPr>
          <a:xfrm>
            <a:off x="544195" y="1403350"/>
            <a:ext cx="11104245" cy="3692525"/>
          </a:xfrm>
          <a:prstGeom prst="rect">
            <a:avLst/>
          </a:prstGeom>
          <a:noFill/>
        </p:spPr>
        <p:txBody>
          <a:bodyPr wrap="square" rtlCol="0">
            <a:spAutoFit/>
          </a:bodyPr>
          <a:p>
            <a:pPr indent="457200" fontAlgn="auto"/>
            <a:r>
              <a:rPr lang="zh-CN" altLang="en-US"/>
              <a:t>十字路口车辆穿梭，行人熙攘，车行车道，人行人道，有条不紊。那么靠什么来实现这井然秩序呢？靠的就是交通信号灯的自动指挥系统。交通信号灯控制方式很多。本系统采用STC89C51单片机以及单片机最小系统和74HC245驱动电路以及外围的按键和数码管显示等部件，设计一个基于单片机的交通灯设计。设计通过两位一体共阴极数码管显示，并能通过按键对定时进行设置。本系统实用性强、操作简单、扩展功能强。</a:t>
            </a:r>
            <a:endParaRPr lang="zh-CN" altLang="en-US"/>
          </a:p>
          <a:p>
            <a:pPr indent="457200" fontAlgn="auto"/>
            <a:r>
              <a:rPr lang="zh-CN" altLang="en-US"/>
              <a:t>在相同的时间里提高通车的质量、效率。并能在高峰期根据实际状况结合方程式控制按钮来调整主次干道的通车时间，降低交通拥挤堵塞现象。并使交通控制系统具有紧急控制，使救护车、救护车通过时， 使两个方向均亮红灯，救护车和消防车通过后，恢复原来状态，增加对出现特殊情况的处理能力。</a:t>
            </a:r>
            <a:endParaRPr lang="zh-CN" altLang="en-US"/>
          </a:p>
          <a:p>
            <a:pPr indent="457200" fontAlgn="auto"/>
            <a:r>
              <a:rPr lang="zh-CN" altLang="en-US"/>
              <a:t>本单片机控制交通灯系统，可用单片机直接控制信号灯的状态变化，基本上可以指挥交通的具体通行，当然，接入LED数码管就可以显示倒计时以提醒行使者，更具人性化。本系统在此基础上，单片机对此进行具体处理，及时调整控制指挥。如图（图2-2）所示：</a:t>
            </a:r>
            <a:endParaRPr lang="zh-CN" altLang="en-US"/>
          </a:p>
          <a:p>
            <a:pPr indent="457200" fontAlgn="auto"/>
            <a:r>
              <a:rPr lang="zh-CN" altLang="en-US"/>
              <a:t>键盘设置模块对系统输入模式选择及具体通行时间设置的信号，系统进入正常工作状态，执行交通灯状态显示控制，同时将时间数据倒计时输入到LED数码管上实时显示。在此过程中还要实时捕捉违规检测和紧急按键信号，以达到对异常状态进行实时控制的目的。急停按键和违规检测随时调用中断。。</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项目概述</a:t>
            </a:r>
            <a:endParaRPr lang="zh-CN" altLang="en-US" sz="2400" b="1">
              <a:solidFill>
                <a:srgbClr val="DE7F7E"/>
              </a:solidFill>
              <a:cs typeface="+mn-ea"/>
              <a:sym typeface="+mn-lt"/>
            </a:endParaRPr>
          </a:p>
        </p:txBody>
      </p:sp>
      <p:sp>
        <p:nvSpPr>
          <p:cNvPr id="4" name="文本框 3"/>
          <p:cNvSpPr txBox="1"/>
          <p:nvPr/>
        </p:nvSpPr>
        <p:spPr>
          <a:xfrm>
            <a:off x="5080000" y="775970"/>
            <a:ext cx="1783080" cy="368300"/>
          </a:xfrm>
          <a:prstGeom prst="rect">
            <a:avLst/>
          </a:prstGeom>
          <a:noFill/>
        </p:spPr>
        <p:txBody>
          <a:bodyPr wrap="none" rtlCol="0">
            <a:spAutoFit/>
          </a:bodyPr>
          <a:p>
            <a:r>
              <a:rPr lang="zh-CN" altLang="en-US">
                <a:solidFill>
                  <a:srgbClr val="EC6A41"/>
                </a:solidFill>
              </a:rPr>
              <a:t>基本构成及原理</a:t>
            </a:r>
            <a:endParaRPr lang="zh-CN" altLang="en-US">
              <a:solidFill>
                <a:srgbClr val="EC6A41"/>
              </a:solidFill>
            </a:endParaRPr>
          </a:p>
        </p:txBody>
      </p:sp>
      <p:grpSp>
        <p:nvGrpSpPr>
          <p:cNvPr id="1073742850" name="组合 1073742849"/>
          <p:cNvGrpSpPr/>
          <p:nvPr/>
        </p:nvGrpSpPr>
        <p:grpSpPr>
          <a:xfrm>
            <a:off x="1228090" y="1764030"/>
            <a:ext cx="9611995" cy="3847465"/>
            <a:chOff x="0" y="0"/>
            <a:chExt cx="8085" cy="4992"/>
          </a:xfrm>
        </p:grpSpPr>
        <p:sp>
          <p:nvSpPr>
            <p:cNvPr id="1073742851" name="矩形 1073742850"/>
            <p:cNvSpPr/>
            <p:nvPr/>
          </p:nvSpPr>
          <p:spPr>
            <a:xfrm>
              <a:off x="2415" y="1248"/>
              <a:ext cx="3255" cy="2028"/>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333375"/>
              <a:endParaRPr lang="zh-CN" altLang="en-US"/>
            </a:p>
            <a:p>
              <a:pPr indent="333375"/>
              <a:endParaRPr lang="zh-CN" altLang="en-US"/>
            </a:p>
            <a:p>
              <a:pPr algn="l"/>
              <a:r>
                <a:rPr lang="zh-CN" altLang="en-US"/>
                <a:t>          单片机</a:t>
              </a:r>
              <a:endParaRPr lang="zh-CN" altLang="en-US"/>
            </a:p>
            <a:p>
              <a:endParaRPr lang="zh-CN" altLang="en-US"/>
            </a:p>
          </p:txBody>
        </p:sp>
        <p:sp>
          <p:nvSpPr>
            <p:cNvPr id="1073742852" name="下箭头 1073742851"/>
            <p:cNvSpPr/>
            <p:nvPr/>
          </p:nvSpPr>
          <p:spPr>
            <a:xfrm>
              <a:off x="3885" y="624"/>
              <a:ext cx="315" cy="624"/>
            </a:xfrm>
            <a:prstGeom prst="downArrow">
              <a:avLst>
                <a:gd name="adj1" fmla="val 50000"/>
                <a:gd name="adj2" fmla="val 49523"/>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2853" name="矩形 1073742852"/>
            <p:cNvSpPr/>
            <p:nvPr/>
          </p:nvSpPr>
          <p:spPr>
            <a:xfrm>
              <a:off x="2940" y="4368"/>
              <a:ext cx="2100" cy="624"/>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indent="66675"/>
              <a:r>
                <a:rPr lang="zh-CN" altLang="en-US"/>
                <a:t>红黄绿信号灯</a:t>
              </a:r>
              <a:endParaRPr lang="zh-CN" altLang="en-US"/>
            </a:p>
            <a:p>
              <a:endParaRPr lang="zh-CN" altLang="en-US"/>
            </a:p>
          </p:txBody>
        </p:sp>
        <p:sp>
          <p:nvSpPr>
            <p:cNvPr id="1073742854" name="矩形 1073742853"/>
            <p:cNvSpPr/>
            <p:nvPr/>
          </p:nvSpPr>
          <p:spPr>
            <a:xfrm>
              <a:off x="2940" y="0"/>
              <a:ext cx="2310" cy="624"/>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8段LED数码管</a:t>
              </a:r>
              <a:endParaRPr lang="zh-CN" altLang="en-US"/>
            </a:p>
            <a:p>
              <a:endParaRPr lang="zh-CN" altLang="en-US"/>
            </a:p>
          </p:txBody>
        </p:sp>
        <p:sp>
          <p:nvSpPr>
            <p:cNvPr id="1073742855" name="矩形 1073742854"/>
            <p:cNvSpPr/>
            <p:nvPr/>
          </p:nvSpPr>
          <p:spPr>
            <a:xfrm>
              <a:off x="0" y="1404"/>
              <a:ext cx="1575" cy="624"/>
            </a:xfrm>
            <a:prstGeom prst="rect">
              <a:avLst/>
            </a:prstGeom>
            <a:solidFill>
              <a:srgbClr val="FFFFFF"/>
            </a:solidFill>
            <a:ln w="9525" cap="flat" cmpd="sng">
              <a:solidFill>
                <a:srgbClr val="000000"/>
              </a:solidFill>
              <a:prstDash val="solid"/>
              <a:miter/>
              <a:headEnd type="none" w="med" len="med"/>
              <a:tailEnd type="none" w="med" len="med"/>
            </a:ln>
          </p:spPr>
          <p:txBody>
            <a:bodyPr wrap="square"/>
            <a:p>
              <a:pPr algn="ctr"/>
              <a:r>
                <a:rPr lang="zh-CN" altLang="en-US"/>
                <a:t>复位电路</a:t>
              </a:r>
              <a:endParaRPr lang="zh-CN" altLang="en-US"/>
            </a:p>
            <a:p>
              <a:endParaRPr lang="zh-CN" altLang="en-US"/>
            </a:p>
          </p:txBody>
        </p:sp>
        <p:sp>
          <p:nvSpPr>
            <p:cNvPr id="1073742856" name="矩形 1073742855"/>
            <p:cNvSpPr/>
            <p:nvPr/>
          </p:nvSpPr>
          <p:spPr>
            <a:xfrm>
              <a:off x="0" y="2496"/>
              <a:ext cx="1260" cy="780"/>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a:t>最小系统外围接口</a:t>
              </a:r>
              <a:endParaRPr lang="zh-CN" altLang="en-US"/>
            </a:p>
            <a:p>
              <a:endParaRPr lang="zh-CN" altLang="en-US"/>
            </a:p>
          </p:txBody>
        </p:sp>
        <p:sp>
          <p:nvSpPr>
            <p:cNvPr id="1073742857" name="矩形 1073742856"/>
            <p:cNvSpPr/>
            <p:nvPr/>
          </p:nvSpPr>
          <p:spPr>
            <a:xfrm>
              <a:off x="6720" y="2496"/>
              <a:ext cx="1365" cy="624"/>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a:t>按键控制</a:t>
              </a:r>
              <a:endParaRPr lang="zh-CN" altLang="en-US"/>
            </a:p>
            <a:p>
              <a:endParaRPr lang="zh-CN" altLang="en-US"/>
            </a:p>
          </p:txBody>
        </p:sp>
        <p:sp>
          <p:nvSpPr>
            <p:cNvPr id="1073742858" name="矩形 1073742857"/>
            <p:cNvSpPr/>
            <p:nvPr/>
          </p:nvSpPr>
          <p:spPr>
            <a:xfrm>
              <a:off x="6720" y="1404"/>
              <a:ext cx="1365" cy="624"/>
            </a:xfrm>
            <a:prstGeom prst="rect">
              <a:avLst/>
            </a:prstGeom>
            <a:solidFill>
              <a:srgbClr val="FFFFFF"/>
            </a:solidFill>
            <a:ln w="9525" cap="flat" cmpd="sng">
              <a:solidFill>
                <a:srgbClr val="000000"/>
              </a:solidFill>
              <a:prstDash val="solid"/>
              <a:miter/>
              <a:headEnd type="none" w="med" len="med"/>
              <a:tailEnd type="none" w="med" len="med"/>
            </a:ln>
          </p:spPr>
          <p:txBody>
            <a:bodyPr wrap="square"/>
            <a:p>
              <a:r>
                <a:rPr lang="zh-CN" altLang="en-US"/>
                <a:t>驱动显示</a:t>
              </a:r>
              <a:endParaRPr lang="zh-CN" altLang="en-US"/>
            </a:p>
            <a:p>
              <a:endParaRPr lang="zh-CN" altLang="en-US"/>
            </a:p>
          </p:txBody>
        </p:sp>
        <p:sp>
          <p:nvSpPr>
            <p:cNvPr id="1073742859" name="上箭头 1073742858"/>
            <p:cNvSpPr/>
            <p:nvPr/>
          </p:nvSpPr>
          <p:spPr>
            <a:xfrm>
              <a:off x="3780" y="3276"/>
              <a:ext cx="420" cy="936"/>
            </a:xfrm>
            <a:prstGeom prst="upArrow">
              <a:avLst>
                <a:gd name="adj1" fmla="val 50000"/>
                <a:gd name="adj2" fmla="val 55714"/>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2860" name="右箭头 1073742859"/>
            <p:cNvSpPr/>
            <p:nvPr/>
          </p:nvSpPr>
          <p:spPr>
            <a:xfrm>
              <a:off x="1680" y="1560"/>
              <a:ext cx="630" cy="312"/>
            </a:xfrm>
            <a:prstGeom prst="rightArrow">
              <a:avLst>
                <a:gd name="adj1" fmla="val 50000"/>
                <a:gd name="adj2" fmla="val 50480"/>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2861" name="左右箭头 1073742860"/>
            <p:cNvSpPr/>
            <p:nvPr/>
          </p:nvSpPr>
          <p:spPr>
            <a:xfrm>
              <a:off x="1365" y="2652"/>
              <a:ext cx="945" cy="312"/>
            </a:xfrm>
            <a:prstGeom prst="leftRightArrow">
              <a:avLst>
                <a:gd name="adj1" fmla="val 50000"/>
                <a:gd name="adj2" fmla="val 60576"/>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2862" name="右箭头 1073742861"/>
            <p:cNvSpPr/>
            <p:nvPr/>
          </p:nvSpPr>
          <p:spPr>
            <a:xfrm>
              <a:off x="5775" y="1560"/>
              <a:ext cx="840" cy="312"/>
            </a:xfrm>
            <a:prstGeom prst="rightArrow">
              <a:avLst>
                <a:gd name="adj1" fmla="val 50000"/>
                <a:gd name="adj2" fmla="val 67307"/>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sp>
          <p:nvSpPr>
            <p:cNvPr id="1073742863" name="左箭头 1073742862"/>
            <p:cNvSpPr/>
            <p:nvPr/>
          </p:nvSpPr>
          <p:spPr>
            <a:xfrm>
              <a:off x="5775" y="2652"/>
              <a:ext cx="840" cy="312"/>
            </a:xfrm>
            <a:prstGeom prst="leftArrow">
              <a:avLst>
                <a:gd name="adj1" fmla="val 50000"/>
                <a:gd name="adj2" fmla="val 67307"/>
              </a:avLst>
            </a:prstGeom>
            <a:solidFill>
              <a:srgbClr val="FFFFFF"/>
            </a:solidFill>
            <a:ln w="9525" cap="flat" cmpd="sng">
              <a:solidFill>
                <a:srgbClr val="000000"/>
              </a:solidFill>
              <a:prstDash val="solid"/>
              <a:miter/>
              <a:headEnd type="none" w="med" len="med"/>
              <a:tailEnd type="none" w="med" len="med"/>
            </a:ln>
          </p:spPr>
          <p:txBody>
            <a:bodyPr/>
            <a:p>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文本框 3"/>
          <p:cNvSpPr txBox="1"/>
          <p:nvPr/>
        </p:nvSpPr>
        <p:spPr>
          <a:xfrm>
            <a:off x="5318760" y="775970"/>
            <a:ext cx="1325880" cy="368300"/>
          </a:xfrm>
          <a:prstGeom prst="rect">
            <a:avLst/>
          </a:prstGeom>
          <a:noFill/>
        </p:spPr>
        <p:txBody>
          <a:bodyPr wrap="none" rtlCol="0">
            <a:spAutoFit/>
          </a:bodyPr>
          <a:p>
            <a:r>
              <a:rPr lang="zh-CN" altLang="en-US">
                <a:solidFill>
                  <a:srgbClr val="EC6A41"/>
                </a:solidFill>
              </a:rPr>
              <a:t>总电路构成</a:t>
            </a:r>
            <a:endParaRPr lang="zh-CN" altLang="en-US">
              <a:solidFill>
                <a:srgbClr val="EC6A41"/>
              </a:solidFill>
            </a:endParaRPr>
          </a:p>
        </p:txBody>
      </p:sp>
      <p:sp>
        <p:nvSpPr>
          <p:cNvPr id="5" name="文本框 4"/>
          <p:cNvSpPr txBox="1"/>
          <p:nvPr/>
        </p:nvSpPr>
        <p:spPr>
          <a:xfrm>
            <a:off x="544195" y="1403350"/>
            <a:ext cx="11104245" cy="2030095"/>
          </a:xfrm>
          <a:prstGeom prst="rect">
            <a:avLst/>
          </a:prstGeom>
          <a:noFill/>
        </p:spPr>
        <p:txBody>
          <a:bodyPr wrap="square" rtlCol="0">
            <a:spAutoFit/>
          </a:bodyPr>
          <a:p>
            <a:pPr indent="457200" fontAlgn="auto"/>
            <a:r>
              <a:rPr lang="zh-CN" altLang="en-US"/>
              <a:t>实现本设计要求的具体功能，可以选用stc89C51单片机及外围器件构成最小控制系统，12个发光二极管分成4组红绿黄三色灯构成信号灯指示模块，8个LED东西南北各两个构成倒计时显示模块，若干按键组成时间设置和模式选择按钮和紧急按钮等。</a:t>
            </a:r>
            <a:endParaRPr lang="zh-CN" altLang="en-US"/>
          </a:p>
          <a:p>
            <a:pPr indent="457200" fontAlgn="auto"/>
            <a:r>
              <a:rPr lang="zh-CN" altLang="en-US"/>
              <a:t>本系统以单片机为核心，组成一个处理、自动控制为一身的闭环控制系统。系统硬件电路由单片机、状态灯、LED显示、驱动电路、按键等组成。其具体的硬件电路总图如图3-1所示。</a:t>
            </a:r>
            <a:endParaRPr lang="zh-CN" altLang="en-US"/>
          </a:p>
          <a:p>
            <a:pPr indent="457200" fontAlgn="auto"/>
            <a:r>
              <a:rPr lang="zh-CN" altLang="en-US"/>
              <a:t>其中P0，P1，用于送显LED数码管的型和位，P2用于控制红绿黄发光二极管，XTAL1和XTAL2接入晶振时钟电路，REST引脚接上复位电路，P3用于口按键控制。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pPr algn="l"/>
            <a:r>
              <a:rPr lang="zh-CN" altLang="en-US" sz="2400" b="1">
                <a:solidFill>
                  <a:srgbClr val="EC6A41"/>
                </a:solidFill>
                <a:cs typeface="+mn-ea"/>
                <a:sym typeface="+mn-lt"/>
              </a:rPr>
              <a:t>项目概述</a:t>
            </a:r>
            <a:endParaRPr lang="zh-CN" altLang="en-US" sz="2400" b="1">
              <a:solidFill>
                <a:srgbClr val="EC6A41"/>
              </a:solidFill>
              <a:cs typeface="+mn-ea"/>
              <a:sym typeface="+mn-lt"/>
            </a:endParaRPr>
          </a:p>
        </p:txBody>
      </p:sp>
      <p:sp>
        <p:nvSpPr>
          <p:cNvPr id="20" name="矩形 19"/>
          <p:cNvSpPr/>
          <p:nvPr/>
        </p:nvSpPr>
        <p:spPr>
          <a:xfrm>
            <a:off x="1456690" y="2207895"/>
            <a:ext cx="4905375" cy="2886710"/>
          </a:xfrm>
          <a:prstGeom prst="rect">
            <a:avLst/>
          </a:prstGeom>
        </p:spPr>
        <p:txBody>
          <a:bodyPr wrap="square">
            <a:spAutoFit/>
          </a:bodyPr>
          <a:lstStyle/>
          <a:p>
            <a:pPr algn="l">
              <a:lnSpc>
                <a:spcPct val="130000"/>
              </a:lnSpc>
              <a:spcBef>
                <a:spcPts val="0"/>
              </a:spcBef>
              <a:spcAft>
                <a:spcPts val="0"/>
              </a:spcAft>
            </a:pPr>
            <a:r>
              <a:rPr lang="zh-CN" sz="1400" dirty="0">
                <a:solidFill>
                  <a:schemeClr val="bg2">
                    <a:lumMod val="25000"/>
                  </a:schemeClr>
                </a:solidFill>
                <a:cs typeface="+mn-ea"/>
                <a:sym typeface="+mn-lt"/>
              </a:rPr>
              <a:t>本设计能模拟基本的交通控制系统，用红绿黄灯表示禁行，通行和等待的信号发生，还能进行倒计时显示。按键可以控制禁行、深夜模式、复位、东西通行、南北通行、时间加、时间减、切换等功能。共四个二位阴极数码管，东南西北各一个显示时间，四个数码管的阴极都接到STC89C51的P1口，阳极接到74HC245芯片上，通过P0口控制74HC245芯片，起到驱动放大作用。共12个发光二极管，四个路口每个路口各有一个红（禁行）、黄（警告）发光二极管，四个路口的二极管接到P2口，按键接P3口。</a:t>
            </a:r>
            <a:endParaRPr lang="zh-CN" sz="1400" dirty="0">
              <a:solidFill>
                <a:schemeClr val="bg2">
                  <a:lumMod val="25000"/>
                </a:schemeClr>
              </a:solidFill>
              <a:cs typeface="+mn-ea"/>
              <a:sym typeface="+mn-lt"/>
            </a:endParaRPr>
          </a:p>
          <a:p>
            <a:pPr algn="l">
              <a:lnSpc>
                <a:spcPct val="130000"/>
              </a:lnSpc>
              <a:spcBef>
                <a:spcPts val="0"/>
              </a:spcBef>
              <a:spcAft>
                <a:spcPts val="0"/>
              </a:spcAft>
            </a:pPr>
            <a:endParaRPr lang="zh-CN" altLang="zh-CN" sz="1400" dirty="0">
              <a:solidFill>
                <a:schemeClr val="bg1"/>
              </a:solidFill>
              <a:cs typeface="+mn-ea"/>
              <a:sym typeface="+mn-lt"/>
            </a:endParaRPr>
          </a:p>
        </p:txBody>
      </p:sp>
      <p:sp>
        <p:nvSpPr>
          <p:cNvPr id="21" name="TextBox 76"/>
          <p:cNvSpPr txBox="1"/>
          <p:nvPr/>
        </p:nvSpPr>
        <p:spPr>
          <a:xfrm>
            <a:off x="2383790" y="1562735"/>
            <a:ext cx="3051810" cy="645160"/>
          </a:xfrm>
          <a:prstGeom prst="rect">
            <a:avLst/>
          </a:prstGeom>
          <a:noFill/>
        </p:spPr>
        <p:txBody>
          <a:bodyPr wrap="square" rtlCol="0">
            <a:spAutoFit/>
          </a:bodyPr>
          <a:lstStyle/>
          <a:p>
            <a:pPr algn="ctr">
              <a:lnSpc>
                <a:spcPct val="150000"/>
              </a:lnSpc>
            </a:pPr>
            <a:r>
              <a:rPr lang="zh-CN" altLang="en-US" sz="2400" dirty="0">
                <a:solidFill>
                  <a:srgbClr val="EC6A41"/>
                </a:solidFill>
                <a:cs typeface="+mn-ea"/>
                <a:sym typeface="+mn-lt"/>
              </a:rPr>
              <a:t>功能要求</a:t>
            </a:r>
            <a:endParaRPr lang="zh-CN" altLang="en-US" sz="2400" dirty="0">
              <a:solidFill>
                <a:srgbClr val="EC6A41"/>
              </a:solidFill>
              <a:cs typeface="+mn-ea"/>
              <a:sym typeface="+mn-lt"/>
            </a:endParaRPr>
          </a:p>
        </p:txBody>
      </p:sp>
      <p:grpSp>
        <p:nvGrpSpPr>
          <p:cNvPr id="36" name="组合 35"/>
          <p:cNvGrpSpPr/>
          <p:nvPr/>
        </p:nvGrpSpPr>
        <p:grpSpPr>
          <a:xfrm>
            <a:off x="6800850" y="1778635"/>
            <a:ext cx="3714750" cy="3759200"/>
            <a:chOff x="10635" y="3356"/>
            <a:chExt cx="5850" cy="5920"/>
          </a:xfrm>
          <a:solidFill>
            <a:srgbClr val="6DA8CD"/>
          </a:solidFill>
        </p:grpSpPr>
        <p:sp>
          <p:nvSpPr>
            <p:cNvPr id="30" name="椭圆 29"/>
            <p:cNvSpPr/>
            <p:nvPr/>
          </p:nvSpPr>
          <p:spPr>
            <a:xfrm>
              <a:off x="10635" y="3356"/>
              <a:ext cx="5850" cy="5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同心圆 30"/>
            <p:cNvSpPr/>
            <p:nvPr/>
          </p:nvSpPr>
          <p:spPr>
            <a:xfrm>
              <a:off x="11122" y="3755"/>
              <a:ext cx="4875" cy="4676"/>
            </a:xfrm>
            <a:prstGeom prst="donut">
              <a:avLst>
                <a:gd name="adj" fmla="val 16415"/>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34" name="直接连接符 33"/>
            <p:cNvCxnSpPr/>
            <p:nvPr/>
          </p:nvCxnSpPr>
          <p:spPr>
            <a:xfrm flipV="1">
              <a:off x="13230" y="9262"/>
              <a:ext cx="0" cy="15"/>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8086090" y="2943860"/>
            <a:ext cx="1143635" cy="1146810"/>
            <a:chOff x="6895" y="4033"/>
            <a:chExt cx="768" cy="770"/>
          </a:xfrm>
          <a:solidFill>
            <a:schemeClr val="bg1"/>
          </a:solidFill>
        </p:grpSpPr>
        <p:sp>
          <p:nvSpPr>
            <p:cNvPr id="132" name="AutoShape 123"/>
            <p:cNvSpPr/>
            <p:nvPr/>
          </p:nvSpPr>
          <p:spPr bwMode="auto">
            <a:xfrm>
              <a:off x="6895" y="4033"/>
              <a:ext cx="768" cy="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3" name="AutoShape 124"/>
            <p:cNvSpPr/>
            <p:nvPr/>
          </p:nvSpPr>
          <p:spPr bwMode="auto">
            <a:xfrm>
              <a:off x="7110" y="4248"/>
              <a:ext cx="338" cy="3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4" name="AutoShape 125"/>
            <p:cNvSpPr/>
            <p:nvPr/>
          </p:nvSpPr>
          <p:spPr bwMode="auto">
            <a:xfrm>
              <a:off x="7183" y="4318"/>
              <a:ext cx="192" cy="1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pPr algn="l"/>
            <a:r>
              <a:rPr lang="zh-CN" altLang="en-US" sz="2400" b="1">
                <a:solidFill>
                  <a:srgbClr val="DE7F7E"/>
                </a:solidFill>
                <a:cs typeface="+mn-ea"/>
                <a:sym typeface="+mn-lt"/>
              </a:rPr>
              <a:t>项目</a:t>
            </a:r>
            <a:r>
              <a:rPr lang="zh-CN" altLang="en-US" sz="2400" b="1">
                <a:solidFill>
                  <a:srgbClr val="DE7F7E"/>
                </a:solidFill>
                <a:cs typeface="+mn-ea"/>
                <a:sym typeface="+mn-lt"/>
              </a:rPr>
              <a:t>概述</a:t>
            </a:r>
            <a:endParaRPr lang="zh-CN" altLang="en-US" sz="2400" b="1">
              <a:solidFill>
                <a:srgbClr val="DE7F7E"/>
              </a:solidFill>
              <a:cs typeface="+mn-ea"/>
              <a:sym typeface="+mn-lt"/>
            </a:endParaRPr>
          </a:p>
        </p:txBody>
      </p:sp>
      <p:sp>
        <p:nvSpPr>
          <p:cNvPr id="4" name="Freeform 22"/>
          <p:cNvSpPr/>
          <p:nvPr/>
        </p:nvSpPr>
        <p:spPr bwMode="auto">
          <a:xfrm>
            <a:off x="4248875" y="3543362"/>
            <a:ext cx="2735904" cy="1967474"/>
          </a:xfrm>
          <a:custGeom>
            <a:avLst/>
            <a:gdLst>
              <a:gd name="T0" fmla="*/ 168 w 168"/>
              <a:gd name="T1" fmla="*/ 68 h 121"/>
              <a:gd name="T2" fmla="*/ 151 w 168"/>
              <a:gd name="T3" fmla="*/ 87 h 121"/>
              <a:gd name="T4" fmla="*/ 114 w 168"/>
              <a:gd name="T5" fmla="*/ 111 h 121"/>
              <a:gd name="T6" fmla="*/ 65 w 168"/>
              <a:gd name="T7" fmla="*/ 118 h 121"/>
              <a:gd name="T8" fmla="*/ 21 w 168"/>
              <a:gd name="T9" fmla="*/ 97 h 121"/>
              <a:gd name="T10" fmla="*/ 19 w 168"/>
              <a:gd name="T11" fmla="*/ 95 h 121"/>
              <a:gd name="T12" fmla="*/ 4 w 168"/>
              <a:gd name="T13" fmla="*/ 68 h 121"/>
              <a:gd name="T14" fmla="*/ 1 w 168"/>
              <a:gd name="T15" fmla="*/ 38 h 121"/>
              <a:gd name="T16" fmla="*/ 8 w 168"/>
              <a:gd name="T17" fmla="*/ 15 h 121"/>
              <a:gd name="T18" fmla="*/ 21 w 168"/>
              <a:gd name="T19" fmla="*/ 3 h 121"/>
              <a:gd name="T20" fmla="*/ 35 w 168"/>
              <a:gd name="T21" fmla="*/ 2 h 121"/>
              <a:gd name="T22" fmla="*/ 49 w 168"/>
              <a:gd name="T23" fmla="*/ 7 h 121"/>
              <a:gd name="T24" fmla="*/ 62 w 168"/>
              <a:gd name="T25" fmla="*/ 16 h 121"/>
              <a:gd name="T26" fmla="*/ 74 w 168"/>
              <a:gd name="T27" fmla="*/ 27 h 121"/>
              <a:gd name="T28" fmla="*/ 74 w 168"/>
              <a:gd name="T29" fmla="*/ 28 h 121"/>
              <a:gd name="T30" fmla="*/ 93 w 168"/>
              <a:gd name="T31" fmla="*/ 48 h 121"/>
              <a:gd name="T32" fmla="*/ 119 w 168"/>
              <a:gd name="T33" fmla="*/ 64 h 121"/>
              <a:gd name="T34" fmla="*/ 148 w 168"/>
              <a:gd name="T35" fmla="*/ 70 h 121"/>
              <a:gd name="T36" fmla="*/ 168 w 168"/>
              <a:gd name="T37" fmla="*/ 6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121">
                <a:moveTo>
                  <a:pt x="168" y="68"/>
                </a:moveTo>
                <a:cubicBezTo>
                  <a:pt x="166" y="71"/>
                  <a:pt x="160" y="78"/>
                  <a:pt x="151" y="87"/>
                </a:cubicBezTo>
                <a:cubicBezTo>
                  <a:pt x="142" y="95"/>
                  <a:pt x="129" y="105"/>
                  <a:pt x="114" y="111"/>
                </a:cubicBezTo>
                <a:cubicBezTo>
                  <a:pt x="99" y="117"/>
                  <a:pt x="81" y="121"/>
                  <a:pt x="65" y="118"/>
                </a:cubicBezTo>
                <a:cubicBezTo>
                  <a:pt x="48" y="116"/>
                  <a:pt x="32" y="109"/>
                  <a:pt x="21" y="97"/>
                </a:cubicBezTo>
                <a:cubicBezTo>
                  <a:pt x="20" y="97"/>
                  <a:pt x="20" y="96"/>
                  <a:pt x="19" y="95"/>
                </a:cubicBezTo>
                <a:cubicBezTo>
                  <a:pt x="12" y="88"/>
                  <a:pt x="7" y="78"/>
                  <a:pt x="4" y="68"/>
                </a:cubicBezTo>
                <a:cubicBezTo>
                  <a:pt x="1" y="58"/>
                  <a:pt x="0" y="47"/>
                  <a:pt x="1" y="38"/>
                </a:cubicBezTo>
                <a:cubicBezTo>
                  <a:pt x="2" y="29"/>
                  <a:pt x="4" y="21"/>
                  <a:pt x="8" y="15"/>
                </a:cubicBezTo>
                <a:cubicBezTo>
                  <a:pt x="11" y="9"/>
                  <a:pt x="16" y="5"/>
                  <a:pt x="21" y="3"/>
                </a:cubicBezTo>
                <a:cubicBezTo>
                  <a:pt x="26" y="0"/>
                  <a:pt x="30" y="0"/>
                  <a:pt x="35" y="2"/>
                </a:cubicBezTo>
                <a:cubicBezTo>
                  <a:pt x="40" y="3"/>
                  <a:pt x="45" y="5"/>
                  <a:pt x="49" y="7"/>
                </a:cubicBezTo>
                <a:cubicBezTo>
                  <a:pt x="54" y="10"/>
                  <a:pt x="58" y="13"/>
                  <a:pt x="62" y="16"/>
                </a:cubicBezTo>
                <a:cubicBezTo>
                  <a:pt x="66" y="19"/>
                  <a:pt x="70" y="23"/>
                  <a:pt x="74" y="27"/>
                </a:cubicBezTo>
                <a:cubicBezTo>
                  <a:pt x="74" y="28"/>
                  <a:pt x="74" y="28"/>
                  <a:pt x="74" y="28"/>
                </a:cubicBezTo>
                <a:cubicBezTo>
                  <a:pt x="80" y="33"/>
                  <a:pt x="86" y="41"/>
                  <a:pt x="93" y="48"/>
                </a:cubicBezTo>
                <a:cubicBezTo>
                  <a:pt x="100" y="54"/>
                  <a:pt x="109" y="60"/>
                  <a:pt x="119" y="64"/>
                </a:cubicBezTo>
                <a:cubicBezTo>
                  <a:pt x="128" y="68"/>
                  <a:pt x="139" y="70"/>
                  <a:pt x="148" y="70"/>
                </a:cubicBezTo>
                <a:cubicBezTo>
                  <a:pt x="157" y="70"/>
                  <a:pt x="165" y="68"/>
                  <a:pt x="168" y="68"/>
                </a:cubicBezTo>
                <a:close/>
              </a:path>
            </a:pathLst>
          </a:custGeom>
          <a:solidFill>
            <a:srgbClr val="6DA8CD"/>
          </a:solidFill>
          <a:ln>
            <a:noFill/>
          </a:ln>
        </p:spPr>
        <p:txBody>
          <a:bodyPr vert="horz" wrap="square" lIns="91440" tIns="45720" rIns="91440" bIns="45720" numCol="1" anchor="t" anchorCtr="0" compatLnSpc="1"/>
          <a:lstStyle/>
          <a:p>
            <a:endParaRPr lang="en-US">
              <a:solidFill>
                <a:srgbClr val="3A3A3A"/>
              </a:solidFill>
              <a:cs typeface="+mn-ea"/>
              <a:sym typeface="+mn-lt"/>
            </a:endParaRPr>
          </a:p>
        </p:txBody>
      </p:sp>
      <p:sp>
        <p:nvSpPr>
          <p:cNvPr id="7" name="Freeform 25"/>
          <p:cNvSpPr/>
          <p:nvPr/>
        </p:nvSpPr>
        <p:spPr bwMode="auto">
          <a:xfrm>
            <a:off x="5529986" y="2793492"/>
            <a:ext cx="2357258" cy="1711330"/>
          </a:xfrm>
          <a:custGeom>
            <a:avLst/>
            <a:gdLst>
              <a:gd name="T0" fmla="*/ 0 w 145"/>
              <a:gd name="T1" fmla="*/ 59 h 105"/>
              <a:gd name="T2" fmla="*/ 15 w 145"/>
              <a:gd name="T3" fmla="*/ 75 h 105"/>
              <a:gd name="T4" fmla="*/ 47 w 145"/>
              <a:gd name="T5" fmla="*/ 96 h 105"/>
              <a:gd name="T6" fmla="*/ 90 w 145"/>
              <a:gd name="T7" fmla="*/ 103 h 105"/>
              <a:gd name="T8" fmla="*/ 128 w 145"/>
              <a:gd name="T9" fmla="*/ 84 h 105"/>
              <a:gd name="T10" fmla="*/ 129 w 145"/>
              <a:gd name="T11" fmla="*/ 83 h 105"/>
              <a:gd name="T12" fmla="*/ 142 w 145"/>
              <a:gd name="T13" fmla="*/ 59 h 105"/>
              <a:gd name="T14" fmla="*/ 145 w 145"/>
              <a:gd name="T15" fmla="*/ 33 h 105"/>
              <a:gd name="T16" fmla="*/ 139 w 145"/>
              <a:gd name="T17" fmla="*/ 13 h 105"/>
              <a:gd name="T18" fmla="*/ 128 w 145"/>
              <a:gd name="T19" fmla="*/ 2 h 105"/>
              <a:gd name="T20" fmla="*/ 115 w 145"/>
              <a:gd name="T21" fmla="*/ 1 h 105"/>
              <a:gd name="T22" fmla="*/ 103 w 145"/>
              <a:gd name="T23" fmla="*/ 6 h 105"/>
              <a:gd name="T24" fmla="*/ 92 w 145"/>
              <a:gd name="T25" fmla="*/ 14 h 105"/>
              <a:gd name="T26" fmla="*/ 82 w 145"/>
              <a:gd name="T27" fmla="*/ 23 h 105"/>
              <a:gd name="T28" fmla="*/ 81 w 145"/>
              <a:gd name="T29" fmla="*/ 24 h 105"/>
              <a:gd name="T30" fmla="*/ 65 w 145"/>
              <a:gd name="T31" fmla="*/ 41 h 105"/>
              <a:gd name="T32" fmla="*/ 43 w 145"/>
              <a:gd name="T33" fmla="*/ 56 h 105"/>
              <a:gd name="T34" fmla="*/ 17 w 145"/>
              <a:gd name="T35" fmla="*/ 61 h 105"/>
              <a:gd name="T36" fmla="*/ 0 w 145"/>
              <a:gd name="T37" fmla="*/ 5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105">
                <a:moveTo>
                  <a:pt x="0" y="59"/>
                </a:moveTo>
                <a:cubicBezTo>
                  <a:pt x="2" y="62"/>
                  <a:pt x="7" y="68"/>
                  <a:pt x="15" y="75"/>
                </a:cubicBezTo>
                <a:cubicBezTo>
                  <a:pt x="23" y="83"/>
                  <a:pt x="34" y="91"/>
                  <a:pt x="47" y="96"/>
                </a:cubicBezTo>
                <a:cubicBezTo>
                  <a:pt x="60" y="102"/>
                  <a:pt x="75" y="105"/>
                  <a:pt x="90" y="103"/>
                </a:cubicBezTo>
                <a:cubicBezTo>
                  <a:pt x="104" y="101"/>
                  <a:pt x="118" y="94"/>
                  <a:pt x="128" y="84"/>
                </a:cubicBezTo>
                <a:cubicBezTo>
                  <a:pt x="128" y="84"/>
                  <a:pt x="128" y="83"/>
                  <a:pt x="129" y="83"/>
                </a:cubicBezTo>
                <a:cubicBezTo>
                  <a:pt x="135" y="76"/>
                  <a:pt x="140" y="67"/>
                  <a:pt x="142" y="59"/>
                </a:cubicBezTo>
                <a:cubicBezTo>
                  <a:pt x="145" y="50"/>
                  <a:pt x="145" y="41"/>
                  <a:pt x="145" y="33"/>
                </a:cubicBezTo>
                <a:cubicBezTo>
                  <a:pt x="144" y="25"/>
                  <a:pt x="142" y="18"/>
                  <a:pt x="139" y="13"/>
                </a:cubicBezTo>
                <a:cubicBezTo>
                  <a:pt x="136" y="8"/>
                  <a:pt x="132" y="4"/>
                  <a:pt x="128" y="2"/>
                </a:cubicBezTo>
                <a:cubicBezTo>
                  <a:pt x="124" y="0"/>
                  <a:pt x="119" y="0"/>
                  <a:pt x="115" y="1"/>
                </a:cubicBezTo>
                <a:cubicBezTo>
                  <a:pt x="111" y="2"/>
                  <a:pt x="107" y="4"/>
                  <a:pt x="103" y="6"/>
                </a:cubicBezTo>
                <a:cubicBezTo>
                  <a:pt x="99" y="8"/>
                  <a:pt x="95" y="11"/>
                  <a:pt x="92" y="14"/>
                </a:cubicBezTo>
                <a:cubicBezTo>
                  <a:pt x="88" y="16"/>
                  <a:pt x="85" y="20"/>
                  <a:pt x="82" y="23"/>
                </a:cubicBezTo>
                <a:cubicBezTo>
                  <a:pt x="81" y="24"/>
                  <a:pt x="81" y="24"/>
                  <a:pt x="81" y="24"/>
                </a:cubicBezTo>
                <a:cubicBezTo>
                  <a:pt x="76" y="29"/>
                  <a:pt x="71" y="35"/>
                  <a:pt x="65" y="41"/>
                </a:cubicBezTo>
                <a:cubicBezTo>
                  <a:pt x="59" y="47"/>
                  <a:pt x="51" y="52"/>
                  <a:pt x="43" y="56"/>
                </a:cubicBezTo>
                <a:cubicBezTo>
                  <a:pt x="34" y="59"/>
                  <a:pt x="25" y="61"/>
                  <a:pt x="17" y="61"/>
                </a:cubicBezTo>
                <a:cubicBezTo>
                  <a:pt x="9" y="61"/>
                  <a:pt x="3" y="59"/>
                  <a:pt x="0" y="59"/>
                </a:cubicBezTo>
                <a:close/>
              </a:path>
            </a:pathLst>
          </a:custGeom>
          <a:solidFill>
            <a:srgbClr val="DE7F7E"/>
          </a:solidFill>
          <a:ln>
            <a:noFill/>
          </a:ln>
        </p:spPr>
        <p:txBody>
          <a:bodyPr vert="horz" wrap="square" lIns="91440" tIns="45720" rIns="91440" bIns="45720" numCol="1" anchor="t" anchorCtr="0" compatLnSpc="1"/>
          <a:lstStyle/>
          <a:p>
            <a:endParaRPr lang="en-US">
              <a:solidFill>
                <a:srgbClr val="3A3A3A"/>
              </a:solidFill>
              <a:cs typeface="+mn-ea"/>
              <a:sym typeface="+mn-lt"/>
            </a:endParaRPr>
          </a:p>
        </p:txBody>
      </p:sp>
      <p:sp>
        <p:nvSpPr>
          <p:cNvPr id="5" name="Freeform 28"/>
          <p:cNvSpPr/>
          <p:nvPr/>
        </p:nvSpPr>
        <p:spPr bwMode="auto">
          <a:xfrm>
            <a:off x="4564152" y="2054763"/>
            <a:ext cx="2212481" cy="1577691"/>
          </a:xfrm>
          <a:custGeom>
            <a:avLst/>
            <a:gdLst>
              <a:gd name="T0" fmla="*/ 136 w 136"/>
              <a:gd name="T1" fmla="*/ 55 h 97"/>
              <a:gd name="T2" fmla="*/ 122 w 136"/>
              <a:gd name="T3" fmla="*/ 70 h 97"/>
              <a:gd name="T4" fmla="*/ 92 w 136"/>
              <a:gd name="T5" fmla="*/ 90 h 97"/>
              <a:gd name="T6" fmla="*/ 52 w 136"/>
              <a:gd name="T7" fmla="*/ 96 h 97"/>
              <a:gd name="T8" fmla="*/ 16 w 136"/>
              <a:gd name="T9" fmla="*/ 78 h 97"/>
              <a:gd name="T10" fmla="*/ 15 w 136"/>
              <a:gd name="T11" fmla="*/ 77 h 97"/>
              <a:gd name="T12" fmla="*/ 3 w 136"/>
              <a:gd name="T13" fmla="*/ 55 h 97"/>
              <a:gd name="T14" fmla="*/ 0 w 136"/>
              <a:gd name="T15" fmla="*/ 31 h 97"/>
              <a:gd name="T16" fmla="*/ 6 w 136"/>
              <a:gd name="T17" fmla="*/ 12 h 97"/>
              <a:gd name="T18" fmla="*/ 16 w 136"/>
              <a:gd name="T19" fmla="*/ 2 h 97"/>
              <a:gd name="T20" fmla="*/ 28 w 136"/>
              <a:gd name="T21" fmla="*/ 1 h 97"/>
              <a:gd name="T22" fmla="*/ 39 w 136"/>
              <a:gd name="T23" fmla="*/ 6 h 97"/>
              <a:gd name="T24" fmla="*/ 50 w 136"/>
              <a:gd name="T25" fmla="*/ 13 h 97"/>
              <a:gd name="T26" fmla="*/ 59 w 136"/>
              <a:gd name="T27" fmla="*/ 21 h 97"/>
              <a:gd name="T28" fmla="*/ 60 w 136"/>
              <a:gd name="T29" fmla="*/ 22 h 97"/>
              <a:gd name="T30" fmla="*/ 75 w 136"/>
              <a:gd name="T31" fmla="*/ 38 h 97"/>
              <a:gd name="T32" fmla="*/ 96 w 136"/>
              <a:gd name="T33" fmla="*/ 52 h 97"/>
              <a:gd name="T34" fmla="*/ 120 w 136"/>
              <a:gd name="T35" fmla="*/ 56 h 97"/>
              <a:gd name="T36" fmla="*/ 136 w 136"/>
              <a:gd name="T37" fmla="*/ 5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97">
                <a:moveTo>
                  <a:pt x="136" y="55"/>
                </a:moveTo>
                <a:cubicBezTo>
                  <a:pt x="134" y="57"/>
                  <a:pt x="129" y="63"/>
                  <a:pt x="122" y="70"/>
                </a:cubicBezTo>
                <a:cubicBezTo>
                  <a:pt x="114" y="77"/>
                  <a:pt x="104" y="85"/>
                  <a:pt x="92" y="90"/>
                </a:cubicBezTo>
                <a:cubicBezTo>
                  <a:pt x="80" y="95"/>
                  <a:pt x="65" y="97"/>
                  <a:pt x="52" y="96"/>
                </a:cubicBezTo>
                <a:cubicBezTo>
                  <a:pt x="38" y="94"/>
                  <a:pt x="25" y="88"/>
                  <a:pt x="16" y="78"/>
                </a:cubicBezTo>
                <a:cubicBezTo>
                  <a:pt x="16" y="78"/>
                  <a:pt x="15" y="77"/>
                  <a:pt x="15" y="77"/>
                </a:cubicBezTo>
                <a:cubicBezTo>
                  <a:pt x="9" y="71"/>
                  <a:pt x="5" y="63"/>
                  <a:pt x="3" y="55"/>
                </a:cubicBezTo>
                <a:cubicBezTo>
                  <a:pt x="0" y="47"/>
                  <a:pt x="0" y="38"/>
                  <a:pt x="0" y="31"/>
                </a:cubicBezTo>
                <a:cubicBezTo>
                  <a:pt x="1" y="23"/>
                  <a:pt x="3" y="17"/>
                  <a:pt x="6" y="12"/>
                </a:cubicBezTo>
                <a:cubicBezTo>
                  <a:pt x="9" y="7"/>
                  <a:pt x="12" y="4"/>
                  <a:pt x="16" y="2"/>
                </a:cubicBezTo>
                <a:cubicBezTo>
                  <a:pt x="20" y="0"/>
                  <a:pt x="24" y="0"/>
                  <a:pt x="28" y="1"/>
                </a:cubicBezTo>
                <a:cubicBezTo>
                  <a:pt x="32" y="2"/>
                  <a:pt x="36" y="3"/>
                  <a:pt x="39" y="6"/>
                </a:cubicBezTo>
                <a:cubicBezTo>
                  <a:pt x="43" y="8"/>
                  <a:pt x="46" y="10"/>
                  <a:pt x="50" y="13"/>
                </a:cubicBezTo>
                <a:cubicBezTo>
                  <a:pt x="53" y="15"/>
                  <a:pt x="56" y="18"/>
                  <a:pt x="59" y="21"/>
                </a:cubicBezTo>
                <a:cubicBezTo>
                  <a:pt x="60" y="22"/>
                  <a:pt x="60" y="22"/>
                  <a:pt x="60" y="22"/>
                </a:cubicBezTo>
                <a:cubicBezTo>
                  <a:pt x="64" y="27"/>
                  <a:pt x="69" y="33"/>
                  <a:pt x="75" y="38"/>
                </a:cubicBezTo>
                <a:cubicBezTo>
                  <a:pt x="81" y="44"/>
                  <a:pt x="88" y="49"/>
                  <a:pt x="96" y="52"/>
                </a:cubicBezTo>
                <a:cubicBezTo>
                  <a:pt x="104" y="55"/>
                  <a:pt x="112" y="56"/>
                  <a:pt x="120" y="56"/>
                </a:cubicBezTo>
                <a:cubicBezTo>
                  <a:pt x="127" y="57"/>
                  <a:pt x="133" y="55"/>
                  <a:pt x="136" y="55"/>
                </a:cubicBezTo>
                <a:close/>
              </a:path>
            </a:pathLst>
          </a:custGeom>
          <a:solidFill>
            <a:srgbClr val="6DA8CD"/>
          </a:solidFill>
          <a:ln>
            <a:noFill/>
          </a:ln>
        </p:spPr>
        <p:txBody>
          <a:bodyPr vert="horz" wrap="square" lIns="91440" tIns="45720" rIns="91440" bIns="45720" numCol="1" anchor="t" anchorCtr="0" compatLnSpc="1"/>
          <a:lstStyle/>
          <a:p>
            <a:endParaRPr lang="en-US">
              <a:solidFill>
                <a:srgbClr val="3A3A3A"/>
              </a:solidFill>
              <a:cs typeface="+mn-ea"/>
              <a:sym typeface="+mn-lt"/>
            </a:endParaRPr>
          </a:p>
        </p:txBody>
      </p:sp>
      <p:sp>
        <p:nvSpPr>
          <p:cNvPr id="9" name="Freeform 31"/>
          <p:cNvSpPr/>
          <p:nvPr/>
        </p:nvSpPr>
        <p:spPr bwMode="auto">
          <a:xfrm>
            <a:off x="5636625" y="1466377"/>
            <a:ext cx="1856107" cy="1321549"/>
          </a:xfrm>
          <a:custGeom>
            <a:avLst/>
            <a:gdLst>
              <a:gd name="T0" fmla="*/ 0 w 114"/>
              <a:gd name="T1" fmla="*/ 46 h 81"/>
              <a:gd name="T2" fmla="*/ 12 w 114"/>
              <a:gd name="T3" fmla="*/ 58 h 81"/>
              <a:gd name="T4" fmla="*/ 37 w 114"/>
              <a:gd name="T5" fmla="*/ 75 h 81"/>
              <a:gd name="T6" fmla="*/ 70 w 114"/>
              <a:gd name="T7" fmla="*/ 80 h 81"/>
              <a:gd name="T8" fmla="*/ 100 w 114"/>
              <a:gd name="T9" fmla="*/ 65 h 81"/>
              <a:gd name="T10" fmla="*/ 101 w 114"/>
              <a:gd name="T11" fmla="*/ 64 h 81"/>
              <a:gd name="T12" fmla="*/ 111 w 114"/>
              <a:gd name="T13" fmla="*/ 45 h 81"/>
              <a:gd name="T14" fmla="*/ 113 w 114"/>
              <a:gd name="T15" fmla="*/ 25 h 81"/>
              <a:gd name="T16" fmla="*/ 109 w 114"/>
              <a:gd name="T17" fmla="*/ 10 h 81"/>
              <a:gd name="T18" fmla="*/ 100 w 114"/>
              <a:gd name="T19" fmla="*/ 1 h 81"/>
              <a:gd name="T20" fmla="*/ 90 w 114"/>
              <a:gd name="T21" fmla="*/ 0 h 81"/>
              <a:gd name="T22" fmla="*/ 81 w 114"/>
              <a:gd name="T23" fmla="*/ 4 h 81"/>
              <a:gd name="T24" fmla="*/ 72 w 114"/>
              <a:gd name="T25" fmla="*/ 10 h 81"/>
              <a:gd name="T26" fmla="*/ 64 w 114"/>
              <a:gd name="T27" fmla="*/ 17 h 81"/>
              <a:gd name="T28" fmla="*/ 64 w 114"/>
              <a:gd name="T29" fmla="*/ 18 h 81"/>
              <a:gd name="T30" fmla="*/ 51 w 114"/>
              <a:gd name="T31" fmla="*/ 32 h 81"/>
              <a:gd name="T32" fmla="*/ 34 w 114"/>
              <a:gd name="T33" fmla="*/ 43 h 81"/>
              <a:gd name="T34" fmla="*/ 14 w 114"/>
              <a:gd name="T35" fmla="*/ 47 h 81"/>
              <a:gd name="T36" fmla="*/ 0 w 114"/>
              <a:gd name="T37" fmla="*/ 4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81">
                <a:moveTo>
                  <a:pt x="0" y="46"/>
                </a:moveTo>
                <a:cubicBezTo>
                  <a:pt x="2" y="48"/>
                  <a:pt x="6" y="53"/>
                  <a:pt x="12" y="58"/>
                </a:cubicBezTo>
                <a:cubicBezTo>
                  <a:pt x="18" y="64"/>
                  <a:pt x="27" y="70"/>
                  <a:pt x="37" y="75"/>
                </a:cubicBezTo>
                <a:cubicBezTo>
                  <a:pt x="47" y="79"/>
                  <a:pt x="59" y="81"/>
                  <a:pt x="70" y="80"/>
                </a:cubicBezTo>
                <a:cubicBezTo>
                  <a:pt x="82" y="78"/>
                  <a:pt x="92" y="73"/>
                  <a:pt x="100" y="65"/>
                </a:cubicBezTo>
                <a:cubicBezTo>
                  <a:pt x="100" y="65"/>
                  <a:pt x="101" y="64"/>
                  <a:pt x="101" y="64"/>
                </a:cubicBezTo>
                <a:cubicBezTo>
                  <a:pt x="106" y="59"/>
                  <a:pt x="109" y="52"/>
                  <a:pt x="111" y="45"/>
                </a:cubicBezTo>
                <a:cubicBezTo>
                  <a:pt x="113" y="39"/>
                  <a:pt x="114" y="32"/>
                  <a:pt x="113" y="25"/>
                </a:cubicBezTo>
                <a:cubicBezTo>
                  <a:pt x="113" y="19"/>
                  <a:pt x="111" y="14"/>
                  <a:pt x="109" y="10"/>
                </a:cubicBezTo>
                <a:cubicBezTo>
                  <a:pt x="106" y="5"/>
                  <a:pt x="103" y="3"/>
                  <a:pt x="100" y="1"/>
                </a:cubicBezTo>
                <a:cubicBezTo>
                  <a:pt x="97" y="0"/>
                  <a:pt x="93" y="0"/>
                  <a:pt x="90" y="0"/>
                </a:cubicBezTo>
                <a:cubicBezTo>
                  <a:pt x="87" y="1"/>
                  <a:pt x="84" y="3"/>
                  <a:pt x="81" y="4"/>
                </a:cubicBezTo>
                <a:cubicBezTo>
                  <a:pt x="78" y="6"/>
                  <a:pt x="75" y="8"/>
                  <a:pt x="72" y="10"/>
                </a:cubicBezTo>
                <a:cubicBezTo>
                  <a:pt x="69" y="12"/>
                  <a:pt x="67" y="15"/>
                  <a:pt x="64" y="17"/>
                </a:cubicBezTo>
                <a:cubicBezTo>
                  <a:pt x="64" y="18"/>
                  <a:pt x="64" y="18"/>
                  <a:pt x="64" y="18"/>
                </a:cubicBezTo>
                <a:cubicBezTo>
                  <a:pt x="60" y="22"/>
                  <a:pt x="56" y="27"/>
                  <a:pt x="51" y="32"/>
                </a:cubicBezTo>
                <a:cubicBezTo>
                  <a:pt x="46" y="36"/>
                  <a:pt x="40" y="40"/>
                  <a:pt x="34" y="43"/>
                </a:cubicBezTo>
                <a:cubicBezTo>
                  <a:pt x="27" y="46"/>
                  <a:pt x="20" y="47"/>
                  <a:pt x="14" y="47"/>
                </a:cubicBezTo>
                <a:cubicBezTo>
                  <a:pt x="8" y="47"/>
                  <a:pt x="2" y="46"/>
                  <a:pt x="0" y="46"/>
                </a:cubicBezTo>
                <a:close/>
              </a:path>
            </a:pathLst>
          </a:custGeom>
          <a:solidFill>
            <a:srgbClr val="DE7F7E"/>
          </a:solidFill>
          <a:ln>
            <a:noFill/>
          </a:ln>
        </p:spPr>
        <p:txBody>
          <a:bodyPr vert="horz" wrap="square" lIns="91440" tIns="45720" rIns="91440" bIns="45720" numCol="1" anchor="t" anchorCtr="0" compatLnSpc="1"/>
          <a:lstStyle/>
          <a:p>
            <a:endParaRPr lang="en-US">
              <a:solidFill>
                <a:srgbClr val="3A3A3A"/>
              </a:solidFill>
              <a:cs typeface="+mn-ea"/>
              <a:sym typeface="+mn-lt"/>
            </a:endParaRPr>
          </a:p>
        </p:txBody>
      </p:sp>
      <p:grpSp>
        <p:nvGrpSpPr>
          <p:cNvPr id="10" name="Group 14"/>
          <p:cNvGrpSpPr/>
          <p:nvPr/>
        </p:nvGrpSpPr>
        <p:grpSpPr>
          <a:xfrm>
            <a:off x="6745752" y="1944490"/>
            <a:ext cx="430395" cy="411910"/>
            <a:chOff x="8383588" y="4452938"/>
            <a:chExt cx="522287" cy="477837"/>
          </a:xfrm>
          <a:solidFill>
            <a:schemeClr val="bg1"/>
          </a:solidFill>
        </p:grpSpPr>
        <p:sp>
          <p:nvSpPr>
            <p:cNvPr id="11" name="Freeform 15"/>
            <p:cNvSpPr/>
            <p:nvPr/>
          </p:nvSpPr>
          <p:spPr bwMode="auto">
            <a:xfrm>
              <a:off x="8477250" y="4873625"/>
              <a:ext cx="334962" cy="57150"/>
            </a:xfrm>
            <a:custGeom>
              <a:avLst/>
              <a:gdLst>
                <a:gd name="T0" fmla="*/ 69 w 89"/>
                <a:gd name="T1" fmla="*/ 0 h 15"/>
                <a:gd name="T2" fmla="*/ 21 w 89"/>
                <a:gd name="T3" fmla="*/ 0 h 15"/>
                <a:gd name="T4" fmla="*/ 0 w 89"/>
                <a:gd name="T5" fmla="*/ 8 h 15"/>
                <a:gd name="T6" fmla="*/ 10 w 89"/>
                <a:gd name="T7" fmla="*/ 15 h 15"/>
                <a:gd name="T8" fmla="*/ 79 w 89"/>
                <a:gd name="T9" fmla="*/ 15 h 15"/>
                <a:gd name="T10" fmla="*/ 89 w 89"/>
                <a:gd name="T11" fmla="*/ 8 h 15"/>
                <a:gd name="T12" fmla="*/ 69 w 8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9" h="15">
                  <a:moveTo>
                    <a:pt x="69" y="0"/>
                  </a:moveTo>
                  <a:cubicBezTo>
                    <a:pt x="21" y="0"/>
                    <a:pt x="21" y="0"/>
                    <a:pt x="21" y="0"/>
                  </a:cubicBezTo>
                  <a:cubicBezTo>
                    <a:pt x="15" y="0"/>
                    <a:pt x="0" y="3"/>
                    <a:pt x="0" y="8"/>
                  </a:cubicBezTo>
                  <a:cubicBezTo>
                    <a:pt x="0" y="12"/>
                    <a:pt x="5" y="15"/>
                    <a:pt x="10" y="15"/>
                  </a:cubicBezTo>
                  <a:cubicBezTo>
                    <a:pt x="79" y="15"/>
                    <a:pt x="79" y="15"/>
                    <a:pt x="79" y="15"/>
                  </a:cubicBezTo>
                  <a:cubicBezTo>
                    <a:pt x="84" y="15"/>
                    <a:pt x="89" y="12"/>
                    <a:pt x="89" y="8"/>
                  </a:cubicBezTo>
                  <a:cubicBezTo>
                    <a:pt x="89" y="2"/>
                    <a:pt x="74" y="0"/>
                    <a:pt x="6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2" name="Freeform 16"/>
            <p:cNvSpPr>
              <a:spLocks noEditPoints="1"/>
            </p:cNvSpPr>
            <p:nvPr/>
          </p:nvSpPr>
          <p:spPr bwMode="auto">
            <a:xfrm>
              <a:off x="8383588" y="4452938"/>
              <a:ext cx="522287" cy="387350"/>
            </a:xfrm>
            <a:custGeom>
              <a:avLst/>
              <a:gdLst>
                <a:gd name="T0" fmla="*/ 110 w 139"/>
                <a:gd name="T1" fmla="*/ 103 h 103"/>
                <a:gd name="T2" fmla="*/ 30 w 139"/>
                <a:gd name="T3" fmla="*/ 103 h 103"/>
                <a:gd name="T4" fmla="*/ 0 w 139"/>
                <a:gd name="T5" fmla="*/ 74 h 103"/>
                <a:gd name="T6" fmla="*/ 0 w 139"/>
                <a:gd name="T7" fmla="*/ 30 h 103"/>
                <a:gd name="T8" fmla="*/ 30 w 139"/>
                <a:gd name="T9" fmla="*/ 0 h 103"/>
                <a:gd name="T10" fmla="*/ 110 w 139"/>
                <a:gd name="T11" fmla="*/ 0 h 103"/>
                <a:gd name="T12" fmla="*/ 139 w 139"/>
                <a:gd name="T13" fmla="*/ 30 h 103"/>
                <a:gd name="T14" fmla="*/ 139 w 139"/>
                <a:gd name="T15" fmla="*/ 74 h 103"/>
                <a:gd name="T16" fmla="*/ 110 w 139"/>
                <a:gd name="T17" fmla="*/ 103 h 103"/>
                <a:gd name="T18" fmla="*/ 27 w 139"/>
                <a:gd name="T19" fmla="*/ 9 h 103"/>
                <a:gd name="T20" fmla="*/ 8 w 139"/>
                <a:gd name="T21" fmla="*/ 29 h 103"/>
                <a:gd name="T22" fmla="*/ 8 w 139"/>
                <a:gd name="T23" fmla="*/ 75 h 103"/>
                <a:gd name="T24" fmla="*/ 27 w 139"/>
                <a:gd name="T25" fmla="*/ 95 h 103"/>
                <a:gd name="T26" fmla="*/ 112 w 139"/>
                <a:gd name="T27" fmla="*/ 95 h 103"/>
                <a:gd name="T28" fmla="*/ 131 w 139"/>
                <a:gd name="T29" fmla="*/ 75 h 103"/>
                <a:gd name="T30" fmla="*/ 131 w 139"/>
                <a:gd name="T31" fmla="*/ 29 h 103"/>
                <a:gd name="T32" fmla="*/ 112 w 139"/>
                <a:gd name="T33" fmla="*/ 9 h 103"/>
                <a:gd name="T34" fmla="*/ 27 w 139"/>
                <a:gd name="T35"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03">
                  <a:moveTo>
                    <a:pt x="110" y="103"/>
                  </a:moveTo>
                  <a:cubicBezTo>
                    <a:pt x="30" y="103"/>
                    <a:pt x="30" y="103"/>
                    <a:pt x="30" y="103"/>
                  </a:cubicBezTo>
                  <a:cubicBezTo>
                    <a:pt x="13" y="103"/>
                    <a:pt x="0" y="90"/>
                    <a:pt x="0" y="74"/>
                  </a:cubicBezTo>
                  <a:cubicBezTo>
                    <a:pt x="0" y="30"/>
                    <a:pt x="0" y="30"/>
                    <a:pt x="0" y="30"/>
                  </a:cubicBezTo>
                  <a:cubicBezTo>
                    <a:pt x="0" y="14"/>
                    <a:pt x="13" y="0"/>
                    <a:pt x="30" y="0"/>
                  </a:cubicBezTo>
                  <a:cubicBezTo>
                    <a:pt x="110" y="0"/>
                    <a:pt x="110" y="0"/>
                    <a:pt x="110" y="0"/>
                  </a:cubicBezTo>
                  <a:cubicBezTo>
                    <a:pt x="126" y="0"/>
                    <a:pt x="139" y="14"/>
                    <a:pt x="139" y="30"/>
                  </a:cubicBezTo>
                  <a:cubicBezTo>
                    <a:pt x="139" y="74"/>
                    <a:pt x="139" y="74"/>
                    <a:pt x="139" y="74"/>
                  </a:cubicBezTo>
                  <a:cubicBezTo>
                    <a:pt x="139" y="90"/>
                    <a:pt x="126" y="103"/>
                    <a:pt x="110" y="103"/>
                  </a:cubicBezTo>
                  <a:close/>
                  <a:moveTo>
                    <a:pt x="27" y="9"/>
                  </a:moveTo>
                  <a:cubicBezTo>
                    <a:pt x="17" y="9"/>
                    <a:pt x="8" y="18"/>
                    <a:pt x="8" y="29"/>
                  </a:cubicBezTo>
                  <a:cubicBezTo>
                    <a:pt x="8" y="75"/>
                    <a:pt x="8" y="75"/>
                    <a:pt x="8" y="75"/>
                  </a:cubicBezTo>
                  <a:cubicBezTo>
                    <a:pt x="8" y="86"/>
                    <a:pt x="17" y="95"/>
                    <a:pt x="27" y="95"/>
                  </a:cubicBezTo>
                  <a:cubicBezTo>
                    <a:pt x="112" y="95"/>
                    <a:pt x="112" y="95"/>
                    <a:pt x="112" y="95"/>
                  </a:cubicBezTo>
                  <a:cubicBezTo>
                    <a:pt x="122" y="95"/>
                    <a:pt x="131" y="86"/>
                    <a:pt x="131" y="75"/>
                  </a:cubicBezTo>
                  <a:cubicBezTo>
                    <a:pt x="131" y="29"/>
                    <a:pt x="131" y="29"/>
                    <a:pt x="131" y="29"/>
                  </a:cubicBezTo>
                  <a:cubicBezTo>
                    <a:pt x="131" y="18"/>
                    <a:pt x="122" y="9"/>
                    <a:pt x="112" y="9"/>
                  </a:cubicBezTo>
                  <a:lnTo>
                    <a:pt x="27"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3" name="Freeform 17"/>
            <p:cNvSpPr>
              <a:spLocks noEditPoints="1"/>
            </p:cNvSpPr>
            <p:nvPr/>
          </p:nvSpPr>
          <p:spPr bwMode="auto">
            <a:xfrm>
              <a:off x="8774113" y="4559300"/>
              <a:ext cx="63500" cy="63500"/>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4" name="Freeform 18"/>
            <p:cNvSpPr>
              <a:spLocks noEditPoints="1"/>
            </p:cNvSpPr>
            <p:nvPr/>
          </p:nvSpPr>
          <p:spPr bwMode="auto">
            <a:xfrm>
              <a:off x="8669338" y="4629150"/>
              <a:ext cx="63500" cy="65087"/>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5" name="Freeform 19"/>
            <p:cNvSpPr>
              <a:spLocks noEditPoints="1"/>
            </p:cNvSpPr>
            <p:nvPr/>
          </p:nvSpPr>
          <p:spPr bwMode="auto">
            <a:xfrm>
              <a:off x="8556625" y="4600575"/>
              <a:ext cx="60325" cy="63500"/>
            </a:xfrm>
            <a:custGeom>
              <a:avLst/>
              <a:gdLst>
                <a:gd name="T0" fmla="*/ 8 w 16"/>
                <a:gd name="T1" fmla="*/ 17 h 17"/>
                <a:gd name="T2" fmla="*/ 0 w 16"/>
                <a:gd name="T3" fmla="*/ 9 h 17"/>
                <a:gd name="T4" fmla="*/ 8 w 16"/>
                <a:gd name="T5" fmla="*/ 0 h 17"/>
                <a:gd name="T6" fmla="*/ 16 w 16"/>
                <a:gd name="T7" fmla="*/ 9 h 17"/>
                <a:gd name="T8" fmla="*/ 8 w 16"/>
                <a:gd name="T9" fmla="*/ 17 h 17"/>
                <a:gd name="T10" fmla="*/ 8 w 16"/>
                <a:gd name="T11" fmla="*/ 5 h 17"/>
                <a:gd name="T12" fmla="*/ 4 w 16"/>
                <a:gd name="T13" fmla="*/ 9 h 17"/>
                <a:gd name="T14" fmla="*/ 8 w 16"/>
                <a:gd name="T15" fmla="*/ 13 h 17"/>
                <a:gd name="T16" fmla="*/ 12 w 16"/>
                <a:gd name="T17" fmla="*/ 9 h 17"/>
                <a:gd name="T18" fmla="*/ 8 w 16"/>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9"/>
                  </a:cubicBezTo>
                  <a:cubicBezTo>
                    <a:pt x="0" y="4"/>
                    <a:pt x="3" y="0"/>
                    <a:pt x="8" y="0"/>
                  </a:cubicBezTo>
                  <a:cubicBezTo>
                    <a:pt x="13" y="0"/>
                    <a:pt x="16" y="4"/>
                    <a:pt x="16" y="9"/>
                  </a:cubicBezTo>
                  <a:cubicBezTo>
                    <a:pt x="16" y="13"/>
                    <a:pt x="13" y="17"/>
                    <a:pt x="8" y="17"/>
                  </a:cubicBezTo>
                  <a:close/>
                  <a:moveTo>
                    <a:pt x="8" y="5"/>
                  </a:moveTo>
                  <a:cubicBezTo>
                    <a:pt x="6" y="5"/>
                    <a:pt x="4" y="7"/>
                    <a:pt x="4" y="9"/>
                  </a:cubicBezTo>
                  <a:cubicBezTo>
                    <a:pt x="4" y="11"/>
                    <a:pt x="6" y="13"/>
                    <a:pt x="8" y="13"/>
                  </a:cubicBezTo>
                  <a:cubicBezTo>
                    <a:pt x="10" y="13"/>
                    <a:pt x="12" y="11"/>
                    <a:pt x="12" y="9"/>
                  </a:cubicBezTo>
                  <a:cubicBezTo>
                    <a:pt x="12" y="7"/>
                    <a:pt x="10"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7" name="Freeform 20"/>
            <p:cNvSpPr>
              <a:spLocks noEditPoints="1"/>
            </p:cNvSpPr>
            <p:nvPr/>
          </p:nvSpPr>
          <p:spPr bwMode="auto">
            <a:xfrm>
              <a:off x="8451850" y="4675188"/>
              <a:ext cx="63500" cy="60325"/>
            </a:xfrm>
            <a:custGeom>
              <a:avLst/>
              <a:gdLst>
                <a:gd name="T0" fmla="*/ 8 w 17"/>
                <a:gd name="T1" fmla="*/ 16 h 16"/>
                <a:gd name="T2" fmla="*/ 0 w 17"/>
                <a:gd name="T3" fmla="*/ 8 h 16"/>
                <a:gd name="T4" fmla="*/ 8 w 17"/>
                <a:gd name="T5" fmla="*/ 0 h 16"/>
                <a:gd name="T6" fmla="*/ 17 w 17"/>
                <a:gd name="T7" fmla="*/ 8 h 16"/>
                <a:gd name="T8" fmla="*/ 8 w 17"/>
                <a:gd name="T9" fmla="*/ 16 h 16"/>
                <a:gd name="T10" fmla="*/ 8 w 17"/>
                <a:gd name="T11" fmla="*/ 4 h 16"/>
                <a:gd name="T12" fmla="*/ 4 w 17"/>
                <a:gd name="T13" fmla="*/ 8 h 16"/>
                <a:gd name="T14" fmla="*/ 8 w 17"/>
                <a:gd name="T15" fmla="*/ 12 h 16"/>
                <a:gd name="T16" fmla="*/ 12 w 17"/>
                <a:gd name="T17" fmla="*/ 8 h 16"/>
                <a:gd name="T18" fmla="*/ 8 w 17"/>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8" y="16"/>
                  </a:moveTo>
                  <a:cubicBezTo>
                    <a:pt x="4" y="16"/>
                    <a:pt x="0" y="13"/>
                    <a:pt x="0" y="8"/>
                  </a:cubicBezTo>
                  <a:cubicBezTo>
                    <a:pt x="0" y="3"/>
                    <a:pt x="4" y="0"/>
                    <a:pt x="8" y="0"/>
                  </a:cubicBezTo>
                  <a:cubicBezTo>
                    <a:pt x="13" y="0"/>
                    <a:pt x="17" y="3"/>
                    <a:pt x="17" y="8"/>
                  </a:cubicBezTo>
                  <a:cubicBezTo>
                    <a:pt x="17"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8" name="Freeform 21"/>
            <p:cNvSpPr/>
            <p:nvPr/>
          </p:nvSpPr>
          <p:spPr bwMode="auto">
            <a:xfrm>
              <a:off x="8721725" y="4595813"/>
              <a:ext cx="71437" cy="57150"/>
            </a:xfrm>
            <a:custGeom>
              <a:avLst/>
              <a:gdLst>
                <a:gd name="T0" fmla="*/ 2 w 19"/>
                <a:gd name="T1" fmla="*/ 15 h 15"/>
                <a:gd name="T2" fmla="*/ 19 w 19"/>
                <a:gd name="T3" fmla="*/ 4 h 15"/>
                <a:gd name="T4" fmla="*/ 17 w 19"/>
                <a:gd name="T5" fmla="*/ 0 h 15"/>
                <a:gd name="T6" fmla="*/ 0 w 19"/>
                <a:gd name="T7" fmla="*/ 11 h 15"/>
                <a:gd name="T8" fmla="*/ 2 w 19"/>
                <a:gd name="T9" fmla="*/ 15 h 15"/>
              </a:gdLst>
              <a:ahLst/>
              <a:cxnLst>
                <a:cxn ang="0">
                  <a:pos x="T0" y="T1"/>
                </a:cxn>
                <a:cxn ang="0">
                  <a:pos x="T2" y="T3"/>
                </a:cxn>
                <a:cxn ang="0">
                  <a:pos x="T4" y="T5"/>
                </a:cxn>
                <a:cxn ang="0">
                  <a:pos x="T6" y="T7"/>
                </a:cxn>
                <a:cxn ang="0">
                  <a:pos x="T8" y="T9"/>
                </a:cxn>
              </a:cxnLst>
              <a:rect l="0" t="0" r="r" b="b"/>
              <a:pathLst>
                <a:path w="19" h="15">
                  <a:moveTo>
                    <a:pt x="2" y="15"/>
                  </a:moveTo>
                  <a:cubicBezTo>
                    <a:pt x="19" y="4"/>
                    <a:pt x="19" y="4"/>
                    <a:pt x="19" y="4"/>
                  </a:cubicBezTo>
                  <a:cubicBezTo>
                    <a:pt x="17" y="0"/>
                    <a:pt x="17" y="0"/>
                    <a:pt x="17" y="0"/>
                  </a:cubicBezTo>
                  <a:cubicBezTo>
                    <a:pt x="0" y="11"/>
                    <a:pt x="0" y="11"/>
                    <a:pt x="0" y="11"/>
                  </a:cubicBezTo>
                  <a:cubicBezTo>
                    <a:pt x="1" y="12"/>
                    <a:pt x="2" y="14"/>
                    <a:pt x="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19" name="Freeform 22"/>
            <p:cNvSpPr/>
            <p:nvPr/>
          </p:nvSpPr>
          <p:spPr bwMode="auto">
            <a:xfrm>
              <a:off x="8496300" y="4645025"/>
              <a:ext cx="71437" cy="55562"/>
            </a:xfrm>
            <a:custGeom>
              <a:avLst/>
              <a:gdLst>
                <a:gd name="T0" fmla="*/ 16 w 19"/>
                <a:gd name="T1" fmla="*/ 0 h 15"/>
                <a:gd name="T2" fmla="*/ 0 w 19"/>
                <a:gd name="T3" fmla="*/ 11 h 15"/>
                <a:gd name="T4" fmla="*/ 3 w 19"/>
                <a:gd name="T5" fmla="*/ 15 h 15"/>
                <a:gd name="T6" fmla="*/ 19 w 19"/>
                <a:gd name="T7" fmla="*/ 3 h 15"/>
                <a:gd name="T8" fmla="*/ 16 w 19"/>
                <a:gd name="T9" fmla="*/ 0 h 15"/>
              </a:gdLst>
              <a:ahLst/>
              <a:cxnLst>
                <a:cxn ang="0">
                  <a:pos x="T0" y="T1"/>
                </a:cxn>
                <a:cxn ang="0">
                  <a:pos x="T2" y="T3"/>
                </a:cxn>
                <a:cxn ang="0">
                  <a:pos x="T4" y="T5"/>
                </a:cxn>
                <a:cxn ang="0">
                  <a:pos x="T6" y="T7"/>
                </a:cxn>
                <a:cxn ang="0">
                  <a:pos x="T8" y="T9"/>
                </a:cxn>
              </a:cxnLst>
              <a:rect l="0" t="0" r="r" b="b"/>
              <a:pathLst>
                <a:path w="19" h="15">
                  <a:moveTo>
                    <a:pt x="16" y="0"/>
                  </a:moveTo>
                  <a:cubicBezTo>
                    <a:pt x="0" y="11"/>
                    <a:pt x="0" y="11"/>
                    <a:pt x="0" y="11"/>
                  </a:cubicBezTo>
                  <a:cubicBezTo>
                    <a:pt x="3" y="15"/>
                    <a:pt x="3" y="15"/>
                    <a:pt x="3" y="15"/>
                  </a:cubicBezTo>
                  <a:cubicBezTo>
                    <a:pt x="19" y="3"/>
                    <a:pt x="19" y="3"/>
                    <a:pt x="19" y="3"/>
                  </a:cubicBezTo>
                  <a:cubicBezTo>
                    <a:pt x="18" y="2"/>
                    <a:pt x="17" y="1"/>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0" name="Freeform 23"/>
            <p:cNvSpPr/>
            <p:nvPr/>
          </p:nvSpPr>
          <p:spPr bwMode="auto">
            <a:xfrm>
              <a:off x="8612188" y="4633913"/>
              <a:ext cx="60325" cy="30162"/>
            </a:xfrm>
            <a:custGeom>
              <a:avLst/>
              <a:gdLst>
                <a:gd name="T0" fmla="*/ 16 w 16"/>
                <a:gd name="T1" fmla="*/ 4 h 8"/>
                <a:gd name="T2" fmla="*/ 1 w 16"/>
                <a:gd name="T3" fmla="*/ 0 h 8"/>
                <a:gd name="T4" fmla="*/ 1 w 16"/>
                <a:gd name="T5" fmla="*/ 0 h 8"/>
                <a:gd name="T6" fmla="*/ 0 w 16"/>
                <a:gd name="T7" fmla="*/ 4 h 8"/>
                <a:gd name="T8" fmla="*/ 15 w 16"/>
                <a:gd name="T9" fmla="*/ 8 h 8"/>
                <a:gd name="T10" fmla="*/ 15 w 16"/>
                <a:gd name="T11" fmla="*/ 8 h 8"/>
                <a:gd name="T12" fmla="*/ 16 w 1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4"/>
                  </a:moveTo>
                  <a:cubicBezTo>
                    <a:pt x="1" y="0"/>
                    <a:pt x="1" y="0"/>
                    <a:pt x="1" y="0"/>
                  </a:cubicBezTo>
                  <a:cubicBezTo>
                    <a:pt x="1" y="0"/>
                    <a:pt x="1" y="0"/>
                    <a:pt x="1" y="0"/>
                  </a:cubicBezTo>
                  <a:cubicBezTo>
                    <a:pt x="1" y="1"/>
                    <a:pt x="1" y="3"/>
                    <a:pt x="0" y="4"/>
                  </a:cubicBezTo>
                  <a:cubicBezTo>
                    <a:pt x="15" y="8"/>
                    <a:pt x="15" y="8"/>
                    <a:pt x="15" y="8"/>
                  </a:cubicBezTo>
                  <a:cubicBezTo>
                    <a:pt x="15" y="8"/>
                    <a:pt x="15" y="8"/>
                    <a:pt x="15" y="8"/>
                  </a:cubicBezTo>
                  <a:cubicBezTo>
                    <a:pt x="15" y="6"/>
                    <a:pt x="16" y="5"/>
                    <a:pt x="1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grpSp>
      <p:grpSp>
        <p:nvGrpSpPr>
          <p:cNvPr id="21" name="Group 24"/>
          <p:cNvGrpSpPr/>
          <p:nvPr/>
        </p:nvGrpSpPr>
        <p:grpSpPr>
          <a:xfrm>
            <a:off x="4890795" y="2568805"/>
            <a:ext cx="485126" cy="438242"/>
            <a:chOff x="9204326" y="3648075"/>
            <a:chExt cx="500062" cy="454026"/>
          </a:xfrm>
          <a:solidFill>
            <a:schemeClr val="bg1"/>
          </a:solidFill>
        </p:grpSpPr>
        <p:sp>
          <p:nvSpPr>
            <p:cNvPr id="22" name="Freeform 25"/>
            <p:cNvSpPr/>
            <p:nvPr/>
          </p:nvSpPr>
          <p:spPr bwMode="auto">
            <a:xfrm>
              <a:off x="9204326" y="3840163"/>
              <a:ext cx="304800" cy="261938"/>
            </a:xfrm>
            <a:custGeom>
              <a:avLst/>
              <a:gdLst>
                <a:gd name="T0" fmla="*/ 22 w 81"/>
                <a:gd name="T1" fmla="*/ 0 h 70"/>
                <a:gd name="T2" fmla="*/ 33 w 81"/>
                <a:gd name="T3" fmla="*/ 0 h 70"/>
                <a:gd name="T4" fmla="*/ 36 w 81"/>
                <a:gd name="T5" fmla="*/ 10 h 70"/>
                <a:gd name="T6" fmla="*/ 33 w 81"/>
                <a:gd name="T7" fmla="*/ 48 h 70"/>
                <a:gd name="T8" fmla="*/ 41 w 81"/>
                <a:gd name="T9" fmla="*/ 62 h 70"/>
                <a:gd name="T10" fmla="*/ 48 w 81"/>
                <a:gd name="T11" fmla="*/ 48 h 70"/>
                <a:gd name="T12" fmla="*/ 44 w 81"/>
                <a:gd name="T13" fmla="*/ 10 h 70"/>
                <a:gd name="T14" fmla="*/ 47 w 81"/>
                <a:gd name="T15" fmla="*/ 0 h 70"/>
                <a:gd name="T16" fmla="*/ 59 w 81"/>
                <a:gd name="T17" fmla="*/ 0 h 70"/>
                <a:gd name="T18" fmla="*/ 59 w 81"/>
                <a:gd name="T19" fmla="*/ 0 h 70"/>
                <a:gd name="T20" fmla="*/ 79 w 81"/>
                <a:gd name="T21" fmla="*/ 23 h 70"/>
                <a:gd name="T22" fmla="*/ 77 w 81"/>
                <a:gd name="T23" fmla="*/ 47 h 70"/>
                <a:gd name="T24" fmla="*/ 56 w 81"/>
                <a:gd name="T25" fmla="*/ 70 h 70"/>
                <a:gd name="T26" fmla="*/ 25 w 81"/>
                <a:gd name="T27" fmla="*/ 70 h 70"/>
                <a:gd name="T28" fmla="*/ 4 w 81"/>
                <a:gd name="T29" fmla="*/ 47 h 70"/>
                <a:gd name="T30" fmla="*/ 1 w 81"/>
                <a:gd name="T31" fmla="*/ 23 h 70"/>
                <a:gd name="T32" fmla="*/ 22 w 81"/>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0">
                  <a:moveTo>
                    <a:pt x="22" y="0"/>
                  </a:moveTo>
                  <a:cubicBezTo>
                    <a:pt x="33" y="0"/>
                    <a:pt x="33" y="0"/>
                    <a:pt x="33" y="0"/>
                  </a:cubicBezTo>
                  <a:cubicBezTo>
                    <a:pt x="33" y="1"/>
                    <a:pt x="33" y="7"/>
                    <a:pt x="36" y="10"/>
                  </a:cubicBezTo>
                  <a:cubicBezTo>
                    <a:pt x="36" y="10"/>
                    <a:pt x="31" y="39"/>
                    <a:pt x="33" y="48"/>
                  </a:cubicBezTo>
                  <a:cubicBezTo>
                    <a:pt x="34" y="52"/>
                    <a:pt x="37" y="62"/>
                    <a:pt x="41" y="62"/>
                  </a:cubicBezTo>
                  <a:cubicBezTo>
                    <a:pt x="44" y="62"/>
                    <a:pt x="47" y="52"/>
                    <a:pt x="48" y="48"/>
                  </a:cubicBezTo>
                  <a:cubicBezTo>
                    <a:pt x="50" y="39"/>
                    <a:pt x="44" y="10"/>
                    <a:pt x="44" y="10"/>
                  </a:cubicBezTo>
                  <a:cubicBezTo>
                    <a:pt x="45" y="9"/>
                    <a:pt x="46" y="7"/>
                    <a:pt x="47" y="0"/>
                  </a:cubicBezTo>
                  <a:cubicBezTo>
                    <a:pt x="59" y="0"/>
                    <a:pt x="59" y="0"/>
                    <a:pt x="59" y="0"/>
                  </a:cubicBezTo>
                  <a:cubicBezTo>
                    <a:pt x="59" y="0"/>
                    <a:pt x="59" y="0"/>
                    <a:pt x="59" y="0"/>
                  </a:cubicBezTo>
                  <a:cubicBezTo>
                    <a:pt x="70" y="0"/>
                    <a:pt x="81" y="11"/>
                    <a:pt x="79" y="23"/>
                  </a:cubicBezTo>
                  <a:cubicBezTo>
                    <a:pt x="77" y="47"/>
                    <a:pt x="77" y="47"/>
                    <a:pt x="77" y="47"/>
                  </a:cubicBezTo>
                  <a:cubicBezTo>
                    <a:pt x="74" y="59"/>
                    <a:pt x="67" y="70"/>
                    <a:pt x="56" y="70"/>
                  </a:cubicBezTo>
                  <a:cubicBezTo>
                    <a:pt x="25" y="70"/>
                    <a:pt x="25" y="70"/>
                    <a:pt x="25" y="70"/>
                  </a:cubicBezTo>
                  <a:cubicBezTo>
                    <a:pt x="13" y="70"/>
                    <a:pt x="7" y="59"/>
                    <a:pt x="4" y="47"/>
                  </a:cubicBezTo>
                  <a:cubicBezTo>
                    <a:pt x="1" y="23"/>
                    <a:pt x="1" y="23"/>
                    <a:pt x="1" y="23"/>
                  </a:cubicBezTo>
                  <a:cubicBezTo>
                    <a:pt x="0" y="10"/>
                    <a:pt x="11"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3" name="Oval 26"/>
            <p:cNvSpPr>
              <a:spLocks noChangeArrowheads="1"/>
            </p:cNvSpPr>
            <p:nvPr/>
          </p:nvSpPr>
          <p:spPr bwMode="auto">
            <a:xfrm>
              <a:off x="9280526" y="3648075"/>
              <a:ext cx="153988" cy="153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4" name="Freeform 27"/>
            <p:cNvSpPr>
              <a:spLocks noEditPoints="1"/>
            </p:cNvSpPr>
            <p:nvPr/>
          </p:nvSpPr>
          <p:spPr bwMode="auto">
            <a:xfrm>
              <a:off x="9399588" y="3730625"/>
              <a:ext cx="304800" cy="109538"/>
            </a:xfrm>
            <a:custGeom>
              <a:avLst/>
              <a:gdLst>
                <a:gd name="T0" fmla="*/ 81 w 81"/>
                <a:gd name="T1" fmla="*/ 27 h 29"/>
                <a:gd name="T2" fmla="*/ 64 w 81"/>
                <a:gd name="T3" fmla="*/ 10 h 29"/>
                <a:gd name="T4" fmla="*/ 62 w 81"/>
                <a:gd name="T5" fmla="*/ 10 h 29"/>
                <a:gd name="T6" fmla="*/ 62 w 81"/>
                <a:gd name="T7" fmla="*/ 6 h 29"/>
                <a:gd name="T8" fmla="*/ 55 w 81"/>
                <a:gd name="T9" fmla="*/ 0 h 29"/>
                <a:gd name="T10" fmla="*/ 49 w 81"/>
                <a:gd name="T11" fmla="*/ 6 h 29"/>
                <a:gd name="T12" fmla="*/ 49 w 81"/>
                <a:gd name="T13" fmla="*/ 10 h 29"/>
                <a:gd name="T14" fmla="*/ 24 w 81"/>
                <a:gd name="T15" fmla="*/ 10 h 29"/>
                <a:gd name="T16" fmla="*/ 24 w 81"/>
                <a:gd name="T17" fmla="*/ 6 h 29"/>
                <a:gd name="T18" fmla="*/ 17 w 81"/>
                <a:gd name="T19" fmla="*/ 0 h 29"/>
                <a:gd name="T20" fmla="*/ 15 w 81"/>
                <a:gd name="T21" fmla="*/ 0 h 29"/>
                <a:gd name="T22" fmla="*/ 0 w 81"/>
                <a:gd name="T23" fmla="*/ 23 h 29"/>
                <a:gd name="T24" fmla="*/ 1 w 81"/>
                <a:gd name="T25" fmla="*/ 23 h 29"/>
                <a:gd name="T26" fmla="*/ 1 w 81"/>
                <a:gd name="T27" fmla="*/ 23 h 29"/>
                <a:gd name="T28" fmla="*/ 7 w 81"/>
                <a:gd name="T29" fmla="*/ 23 h 29"/>
                <a:gd name="T30" fmla="*/ 24 w 81"/>
                <a:gd name="T31" fmla="*/ 29 h 29"/>
                <a:gd name="T32" fmla="*/ 81 w 81"/>
                <a:gd name="T33" fmla="*/ 29 h 29"/>
                <a:gd name="T34" fmla="*/ 81 w 81"/>
                <a:gd name="T35" fmla="*/ 27 h 29"/>
                <a:gd name="T36" fmla="*/ 17 w 81"/>
                <a:gd name="T37" fmla="*/ 22 h 29"/>
                <a:gd name="T38" fmla="*/ 11 w 81"/>
                <a:gd name="T39" fmla="*/ 16 h 29"/>
                <a:gd name="T40" fmla="*/ 11 w 81"/>
                <a:gd name="T41" fmla="*/ 15 h 29"/>
                <a:gd name="T42" fmla="*/ 17 w 81"/>
                <a:gd name="T43" fmla="*/ 19 h 29"/>
                <a:gd name="T44" fmla="*/ 23 w 81"/>
                <a:gd name="T45" fmla="*/ 15 h 29"/>
                <a:gd name="T46" fmla="*/ 24 w 81"/>
                <a:gd name="T47" fmla="*/ 16 h 29"/>
                <a:gd name="T48" fmla="*/ 17 w 81"/>
                <a:gd name="T49" fmla="*/ 22 h 29"/>
                <a:gd name="T50" fmla="*/ 55 w 81"/>
                <a:gd name="T51" fmla="*/ 22 h 29"/>
                <a:gd name="T52" fmla="*/ 49 w 81"/>
                <a:gd name="T53" fmla="*/ 16 h 29"/>
                <a:gd name="T54" fmla="*/ 49 w 81"/>
                <a:gd name="T55" fmla="*/ 15 h 29"/>
                <a:gd name="T56" fmla="*/ 55 w 81"/>
                <a:gd name="T57" fmla="*/ 19 h 29"/>
                <a:gd name="T58" fmla="*/ 62 w 81"/>
                <a:gd name="T59" fmla="*/ 15 h 29"/>
                <a:gd name="T60" fmla="*/ 62 w 81"/>
                <a:gd name="T61" fmla="*/ 16 h 29"/>
                <a:gd name="T62" fmla="*/ 55 w 81"/>
                <a:gd name="T63"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29">
                  <a:moveTo>
                    <a:pt x="81" y="27"/>
                  </a:moveTo>
                  <a:cubicBezTo>
                    <a:pt x="81" y="17"/>
                    <a:pt x="73" y="10"/>
                    <a:pt x="64" y="10"/>
                  </a:cubicBezTo>
                  <a:cubicBezTo>
                    <a:pt x="62" y="10"/>
                    <a:pt x="62" y="10"/>
                    <a:pt x="62" y="10"/>
                  </a:cubicBezTo>
                  <a:cubicBezTo>
                    <a:pt x="62" y="6"/>
                    <a:pt x="62" y="6"/>
                    <a:pt x="62" y="6"/>
                  </a:cubicBezTo>
                  <a:cubicBezTo>
                    <a:pt x="62" y="3"/>
                    <a:pt x="59" y="0"/>
                    <a:pt x="55" y="0"/>
                  </a:cubicBezTo>
                  <a:cubicBezTo>
                    <a:pt x="52" y="0"/>
                    <a:pt x="49" y="3"/>
                    <a:pt x="49" y="6"/>
                  </a:cubicBezTo>
                  <a:cubicBezTo>
                    <a:pt x="49" y="10"/>
                    <a:pt x="49" y="10"/>
                    <a:pt x="49" y="10"/>
                  </a:cubicBezTo>
                  <a:cubicBezTo>
                    <a:pt x="24" y="10"/>
                    <a:pt x="24" y="10"/>
                    <a:pt x="24" y="10"/>
                  </a:cubicBezTo>
                  <a:cubicBezTo>
                    <a:pt x="24" y="6"/>
                    <a:pt x="24" y="6"/>
                    <a:pt x="24" y="6"/>
                  </a:cubicBezTo>
                  <a:cubicBezTo>
                    <a:pt x="24" y="3"/>
                    <a:pt x="21" y="0"/>
                    <a:pt x="17" y="0"/>
                  </a:cubicBezTo>
                  <a:cubicBezTo>
                    <a:pt x="17" y="0"/>
                    <a:pt x="16" y="0"/>
                    <a:pt x="15" y="0"/>
                  </a:cubicBezTo>
                  <a:cubicBezTo>
                    <a:pt x="14" y="10"/>
                    <a:pt x="8" y="19"/>
                    <a:pt x="0" y="23"/>
                  </a:cubicBezTo>
                  <a:cubicBezTo>
                    <a:pt x="1" y="23"/>
                    <a:pt x="1" y="23"/>
                    <a:pt x="1" y="23"/>
                  </a:cubicBezTo>
                  <a:cubicBezTo>
                    <a:pt x="1" y="23"/>
                    <a:pt x="1" y="23"/>
                    <a:pt x="1" y="23"/>
                  </a:cubicBezTo>
                  <a:cubicBezTo>
                    <a:pt x="7" y="23"/>
                    <a:pt x="7" y="23"/>
                    <a:pt x="7" y="23"/>
                  </a:cubicBezTo>
                  <a:cubicBezTo>
                    <a:pt x="13" y="23"/>
                    <a:pt x="19" y="25"/>
                    <a:pt x="24" y="29"/>
                  </a:cubicBezTo>
                  <a:cubicBezTo>
                    <a:pt x="81" y="29"/>
                    <a:pt x="81" y="29"/>
                    <a:pt x="81" y="29"/>
                  </a:cubicBezTo>
                  <a:lnTo>
                    <a:pt x="81" y="27"/>
                  </a:lnTo>
                  <a:close/>
                  <a:moveTo>
                    <a:pt x="17" y="22"/>
                  </a:moveTo>
                  <a:cubicBezTo>
                    <a:pt x="14" y="22"/>
                    <a:pt x="11" y="19"/>
                    <a:pt x="11" y="16"/>
                  </a:cubicBezTo>
                  <a:cubicBezTo>
                    <a:pt x="11" y="15"/>
                    <a:pt x="11" y="15"/>
                    <a:pt x="11" y="15"/>
                  </a:cubicBezTo>
                  <a:cubicBezTo>
                    <a:pt x="12" y="17"/>
                    <a:pt x="15" y="19"/>
                    <a:pt x="17" y="19"/>
                  </a:cubicBezTo>
                  <a:cubicBezTo>
                    <a:pt x="20" y="19"/>
                    <a:pt x="22" y="17"/>
                    <a:pt x="23" y="15"/>
                  </a:cubicBezTo>
                  <a:cubicBezTo>
                    <a:pt x="24" y="15"/>
                    <a:pt x="24" y="15"/>
                    <a:pt x="24" y="16"/>
                  </a:cubicBezTo>
                  <a:cubicBezTo>
                    <a:pt x="24" y="19"/>
                    <a:pt x="21" y="22"/>
                    <a:pt x="17" y="22"/>
                  </a:cubicBezTo>
                  <a:close/>
                  <a:moveTo>
                    <a:pt x="55" y="22"/>
                  </a:moveTo>
                  <a:cubicBezTo>
                    <a:pt x="52" y="22"/>
                    <a:pt x="49" y="19"/>
                    <a:pt x="49" y="16"/>
                  </a:cubicBezTo>
                  <a:cubicBezTo>
                    <a:pt x="49" y="15"/>
                    <a:pt x="49" y="15"/>
                    <a:pt x="49" y="15"/>
                  </a:cubicBezTo>
                  <a:cubicBezTo>
                    <a:pt x="50" y="17"/>
                    <a:pt x="53" y="19"/>
                    <a:pt x="55" y="19"/>
                  </a:cubicBezTo>
                  <a:cubicBezTo>
                    <a:pt x="58" y="19"/>
                    <a:pt x="61" y="17"/>
                    <a:pt x="62" y="15"/>
                  </a:cubicBezTo>
                  <a:cubicBezTo>
                    <a:pt x="62" y="15"/>
                    <a:pt x="62" y="15"/>
                    <a:pt x="62" y="16"/>
                  </a:cubicBezTo>
                  <a:cubicBezTo>
                    <a:pt x="62" y="19"/>
                    <a:pt x="59" y="22"/>
                    <a:pt x="5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5" name="Freeform 28"/>
            <p:cNvSpPr/>
            <p:nvPr/>
          </p:nvSpPr>
          <p:spPr bwMode="auto">
            <a:xfrm>
              <a:off x="9475788" y="3862388"/>
              <a:ext cx="228600" cy="239713"/>
            </a:xfrm>
            <a:custGeom>
              <a:avLst/>
              <a:gdLst>
                <a:gd name="T0" fmla="*/ 47 w 61"/>
                <a:gd name="T1" fmla="*/ 5 h 64"/>
                <a:gd name="T2" fmla="*/ 55 w 61"/>
                <a:gd name="T3" fmla="*/ 5 h 64"/>
                <a:gd name="T4" fmla="*/ 55 w 61"/>
                <a:gd name="T5" fmla="*/ 48 h 64"/>
                <a:gd name="T6" fmla="*/ 46 w 61"/>
                <a:gd name="T7" fmla="*/ 58 h 64"/>
                <a:gd name="T8" fmla="*/ 5 w 61"/>
                <a:gd name="T9" fmla="*/ 58 h 64"/>
                <a:gd name="T10" fmla="*/ 0 w 61"/>
                <a:gd name="T11" fmla="*/ 64 h 64"/>
                <a:gd name="T12" fmla="*/ 44 w 61"/>
                <a:gd name="T13" fmla="*/ 64 h 64"/>
                <a:gd name="T14" fmla="*/ 61 w 61"/>
                <a:gd name="T15" fmla="*/ 47 h 64"/>
                <a:gd name="T16" fmla="*/ 61 w 61"/>
                <a:gd name="T17" fmla="*/ 0 h 64"/>
                <a:gd name="T18" fmla="*/ 45 w 61"/>
                <a:gd name="T19" fmla="*/ 0 h 64"/>
                <a:gd name="T20" fmla="*/ 9 w 61"/>
                <a:gd name="T21" fmla="*/ 0 h 64"/>
                <a:gd name="T22" fmla="*/ 12 w 61"/>
                <a:gd name="T23" fmla="*/ 5 h 64"/>
                <a:gd name="T24" fmla="*/ 47 w 61"/>
                <a:gd name="T25"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47" y="5"/>
                  </a:moveTo>
                  <a:cubicBezTo>
                    <a:pt x="55" y="5"/>
                    <a:pt x="55" y="5"/>
                    <a:pt x="55" y="5"/>
                  </a:cubicBezTo>
                  <a:cubicBezTo>
                    <a:pt x="55" y="48"/>
                    <a:pt x="55" y="48"/>
                    <a:pt x="55" y="48"/>
                  </a:cubicBezTo>
                  <a:cubicBezTo>
                    <a:pt x="55" y="53"/>
                    <a:pt x="51" y="58"/>
                    <a:pt x="46" y="58"/>
                  </a:cubicBezTo>
                  <a:cubicBezTo>
                    <a:pt x="5" y="58"/>
                    <a:pt x="5" y="58"/>
                    <a:pt x="5" y="58"/>
                  </a:cubicBezTo>
                  <a:cubicBezTo>
                    <a:pt x="3" y="60"/>
                    <a:pt x="2" y="62"/>
                    <a:pt x="0" y="64"/>
                  </a:cubicBezTo>
                  <a:cubicBezTo>
                    <a:pt x="44" y="64"/>
                    <a:pt x="44" y="64"/>
                    <a:pt x="44" y="64"/>
                  </a:cubicBezTo>
                  <a:cubicBezTo>
                    <a:pt x="53" y="64"/>
                    <a:pt x="61" y="56"/>
                    <a:pt x="61" y="47"/>
                  </a:cubicBezTo>
                  <a:cubicBezTo>
                    <a:pt x="61" y="0"/>
                    <a:pt x="61" y="0"/>
                    <a:pt x="61" y="0"/>
                  </a:cubicBezTo>
                  <a:cubicBezTo>
                    <a:pt x="45" y="0"/>
                    <a:pt x="45" y="0"/>
                    <a:pt x="45" y="0"/>
                  </a:cubicBezTo>
                  <a:cubicBezTo>
                    <a:pt x="9" y="0"/>
                    <a:pt x="9" y="0"/>
                    <a:pt x="9" y="0"/>
                  </a:cubicBezTo>
                  <a:cubicBezTo>
                    <a:pt x="10" y="2"/>
                    <a:pt x="11" y="4"/>
                    <a:pt x="12" y="5"/>
                  </a:cubicBezTo>
                  <a:lnTo>
                    <a:pt x="4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6" name="Freeform 29"/>
            <p:cNvSpPr/>
            <p:nvPr/>
          </p:nvSpPr>
          <p:spPr bwMode="auto">
            <a:xfrm>
              <a:off x="9520238" y="3929063"/>
              <a:ext cx="49213" cy="41275"/>
            </a:xfrm>
            <a:custGeom>
              <a:avLst/>
              <a:gdLst>
                <a:gd name="T0" fmla="*/ 11 w 13"/>
                <a:gd name="T1" fmla="*/ 11 h 11"/>
                <a:gd name="T2" fmla="*/ 13 w 13"/>
                <a:gd name="T3" fmla="*/ 10 h 11"/>
                <a:gd name="T4" fmla="*/ 13 w 13"/>
                <a:gd name="T5" fmla="*/ 1 h 11"/>
                <a:gd name="T6" fmla="*/ 11 w 13"/>
                <a:gd name="T7" fmla="*/ 0 h 11"/>
                <a:gd name="T8" fmla="*/ 2 w 13"/>
                <a:gd name="T9" fmla="*/ 0 h 11"/>
                <a:gd name="T10" fmla="*/ 0 w 13"/>
                <a:gd name="T11" fmla="*/ 11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12" y="11"/>
                    <a:pt x="13" y="11"/>
                    <a:pt x="13" y="10"/>
                  </a:cubicBezTo>
                  <a:cubicBezTo>
                    <a:pt x="13" y="1"/>
                    <a:pt x="13" y="1"/>
                    <a:pt x="13" y="1"/>
                  </a:cubicBezTo>
                  <a:cubicBezTo>
                    <a:pt x="13" y="1"/>
                    <a:pt x="12" y="0"/>
                    <a:pt x="11" y="0"/>
                  </a:cubicBezTo>
                  <a:cubicBezTo>
                    <a:pt x="2" y="0"/>
                    <a:pt x="2" y="0"/>
                    <a:pt x="2" y="0"/>
                  </a:cubicBezTo>
                  <a:cubicBezTo>
                    <a:pt x="0" y="11"/>
                    <a:pt x="0" y="11"/>
                    <a:pt x="0" y="11"/>
                  </a:cubicBezTo>
                  <a:lnTo>
                    <a:pt x="11"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7" name="Freeform 30"/>
            <p:cNvSpPr/>
            <p:nvPr/>
          </p:nvSpPr>
          <p:spPr bwMode="auto">
            <a:xfrm>
              <a:off x="9586913" y="3929063"/>
              <a:ext cx="65088" cy="41275"/>
            </a:xfrm>
            <a:custGeom>
              <a:avLst/>
              <a:gdLst>
                <a:gd name="T0" fmla="*/ 1 w 17"/>
                <a:gd name="T1" fmla="*/ 11 h 11"/>
                <a:gd name="T2" fmla="*/ 15 w 17"/>
                <a:gd name="T3" fmla="*/ 11 h 11"/>
                <a:gd name="T4" fmla="*/ 17 w 17"/>
                <a:gd name="T5" fmla="*/ 10 h 11"/>
                <a:gd name="T6" fmla="*/ 17 w 17"/>
                <a:gd name="T7" fmla="*/ 1 h 11"/>
                <a:gd name="T8" fmla="*/ 15 w 17"/>
                <a:gd name="T9" fmla="*/ 0 h 11"/>
                <a:gd name="T10" fmla="*/ 1 w 17"/>
                <a:gd name="T11" fmla="*/ 0 h 11"/>
                <a:gd name="T12" fmla="*/ 0 w 17"/>
                <a:gd name="T13" fmla="*/ 1 h 11"/>
                <a:gd name="T14" fmla="*/ 0 w 17"/>
                <a:gd name="T15" fmla="*/ 10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1"/>
                    <a:pt x="17" y="10"/>
                  </a:cubicBezTo>
                  <a:cubicBezTo>
                    <a:pt x="17" y="1"/>
                    <a:pt x="17" y="1"/>
                    <a:pt x="17" y="1"/>
                  </a:cubicBezTo>
                  <a:cubicBezTo>
                    <a:pt x="17" y="1"/>
                    <a:pt x="16" y="0"/>
                    <a:pt x="15" y="0"/>
                  </a:cubicBezTo>
                  <a:cubicBezTo>
                    <a:pt x="1" y="0"/>
                    <a:pt x="1" y="0"/>
                    <a:pt x="1" y="0"/>
                  </a:cubicBezTo>
                  <a:cubicBezTo>
                    <a:pt x="1" y="0"/>
                    <a:pt x="0" y="1"/>
                    <a:pt x="0" y="1"/>
                  </a:cubicBezTo>
                  <a:cubicBezTo>
                    <a:pt x="0" y="10"/>
                    <a:pt x="0" y="10"/>
                    <a:pt x="0" y="10"/>
                  </a:cubicBezTo>
                  <a:cubicBezTo>
                    <a:pt x="0" y="11"/>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8" name="Freeform 31"/>
            <p:cNvSpPr/>
            <p:nvPr/>
          </p:nvSpPr>
          <p:spPr bwMode="auto">
            <a:xfrm>
              <a:off x="9586913" y="3992563"/>
              <a:ext cx="65088" cy="41275"/>
            </a:xfrm>
            <a:custGeom>
              <a:avLst/>
              <a:gdLst>
                <a:gd name="T0" fmla="*/ 1 w 17"/>
                <a:gd name="T1" fmla="*/ 11 h 11"/>
                <a:gd name="T2" fmla="*/ 15 w 17"/>
                <a:gd name="T3" fmla="*/ 11 h 11"/>
                <a:gd name="T4" fmla="*/ 17 w 17"/>
                <a:gd name="T5" fmla="*/ 9 h 11"/>
                <a:gd name="T6" fmla="*/ 17 w 17"/>
                <a:gd name="T7" fmla="*/ 1 h 11"/>
                <a:gd name="T8" fmla="*/ 15 w 17"/>
                <a:gd name="T9" fmla="*/ 0 h 11"/>
                <a:gd name="T10" fmla="*/ 1 w 17"/>
                <a:gd name="T11" fmla="*/ 0 h 11"/>
                <a:gd name="T12" fmla="*/ 0 w 17"/>
                <a:gd name="T13" fmla="*/ 1 h 11"/>
                <a:gd name="T14" fmla="*/ 0 w 17"/>
                <a:gd name="T15" fmla="*/ 9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0"/>
                    <a:pt x="17" y="9"/>
                  </a:cubicBezTo>
                  <a:cubicBezTo>
                    <a:pt x="17" y="1"/>
                    <a:pt x="17" y="1"/>
                    <a:pt x="17" y="1"/>
                  </a:cubicBezTo>
                  <a:cubicBezTo>
                    <a:pt x="17" y="0"/>
                    <a:pt x="16" y="0"/>
                    <a:pt x="15" y="0"/>
                  </a:cubicBezTo>
                  <a:cubicBezTo>
                    <a:pt x="1" y="0"/>
                    <a:pt x="1" y="0"/>
                    <a:pt x="1" y="0"/>
                  </a:cubicBezTo>
                  <a:cubicBezTo>
                    <a:pt x="1" y="0"/>
                    <a:pt x="0" y="0"/>
                    <a:pt x="0" y="1"/>
                  </a:cubicBezTo>
                  <a:cubicBezTo>
                    <a:pt x="0" y="9"/>
                    <a:pt x="0" y="9"/>
                    <a:pt x="0" y="9"/>
                  </a:cubicBezTo>
                  <a:cubicBezTo>
                    <a:pt x="0" y="10"/>
                    <a:pt x="1" y="11"/>
                    <a:pt x="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29" name="Freeform 32"/>
            <p:cNvSpPr/>
            <p:nvPr/>
          </p:nvSpPr>
          <p:spPr bwMode="auto">
            <a:xfrm>
              <a:off x="9512301" y="3992563"/>
              <a:ext cx="57150" cy="41275"/>
            </a:xfrm>
            <a:custGeom>
              <a:avLst/>
              <a:gdLst>
                <a:gd name="T0" fmla="*/ 1 w 15"/>
                <a:gd name="T1" fmla="*/ 7 h 11"/>
                <a:gd name="T2" fmla="*/ 1 w 15"/>
                <a:gd name="T3" fmla="*/ 7 h 11"/>
                <a:gd name="T4" fmla="*/ 0 w 15"/>
                <a:gd name="T5" fmla="*/ 11 h 11"/>
                <a:gd name="T6" fmla="*/ 13 w 15"/>
                <a:gd name="T7" fmla="*/ 11 h 11"/>
                <a:gd name="T8" fmla="*/ 15 w 15"/>
                <a:gd name="T9" fmla="*/ 9 h 11"/>
                <a:gd name="T10" fmla="*/ 15 w 15"/>
                <a:gd name="T11" fmla="*/ 1 h 11"/>
                <a:gd name="T12" fmla="*/ 13 w 15"/>
                <a:gd name="T13" fmla="*/ 0 h 11"/>
                <a:gd name="T14" fmla="*/ 2 w 15"/>
                <a:gd name="T15" fmla="*/ 0 h 11"/>
                <a:gd name="T16" fmla="*/ 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 y="7"/>
                  </a:moveTo>
                  <a:cubicBezTo>
                    <a:pt x="1" y="7"/>
                    <a:pt x="1" y="7"/>
                    <a:pt x="1" y="7"/>
                  </a:cubicBezTo>
                  <a:cubicBezTo>
                    <a:pt x="0" y="8"/>
                    <a:pt x="0" y="10"/>
                    <a:pt x="0" y="11"/>
                  </a:cubicBezTo>
                  <a:cubicBezTo>
                    <a:pt x="13" y="11"/>
                    <a:pt x="13" y="11"/>
                    <a:pt x="13" y="11"/>
                  </a:cubicBezTo>
                  <a:cubicBezTo>
                    <a:pt x="14" y="11"/>
                    <a:pt x="15" y="10"/>
                    <a:pt x="15" y="9"/>
                  </a:cubicBezTo>
                  <a:cubicBezTo>
                    <a:pt x="15" y="1"/>
                    <a:pt x="15" y="1"/>
                    <a:pt x="15" y="1"/>
                  </a:cubicBezTo>
                  <a:cubicBezTo>
                    <a:pt x="15" y="0"/>
                    <a:pt x="14" y="0"/>
                    <a:pt x="13" y="0"/>
                  </a:cubicBezTo>
                  <a:cubicBezTo>
                    <a:pt x="2" y="0"/>
                    <a:pt x="2" y="0"/>
                    <a:pt x="2" y="0"/>
                  </a:cubicBezTo>
                  <a:cubicBezTo>
                    <a:pt x="1" y="7"/>
                    <a:pt x="1" y="7"/>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grpSp>
      <p:grpSp>
        <p:nvGrpSpPr>
          <p:cNvPr id="30" name="Group 33"/>
          <p:cNvGrpSpPr/>
          <p:nvPr/>
        </p:nvGrpSpPr>
        <p:grpSpPr>
          <a:xfrm>
            <a:off x="6981228" y="3313556"/>
            <a:ext cx="482686" cy="583920"/>
            <a:chOff x="9532938" y="3521075"/>
            <a:chExt cx="423862" cy="512763"/>
          </a:xfrm>
          <a:solidFill>
            <a:schemeClr val="bg1"/>
          </a:solidFill>
        </p:grpSpPr>
        <p:sp>
          <p:nvSpPr>
            <p:cNvPr id="31" name="Freeform 34"/>
            <p:cNvSpPr/>
            <p:nvPr/>
          </p:nvSpPr>
          <p:spPr bwMode="auto">
            <a:xfrm>
              <a:off x="9667875" y="3640138"/>
              <a:ext cx="150812" cy="30163"/>
            </a:xfrm>
            <a:custGeom>
              <a:avLst/>
              <a:gdLst>
                <a:gd name="T0" fmla="*/ 40 w 40"/>
                <a:gd name="T1" fmla="*/ 4 h 8"/>
                <a:gd name="T2" fmla="*/ 36 w 40"/>
                <a:gd name="T3" fmla="*/ 8 h 8"/>
                <a:gd name="T4" fmla="*/ 4 w 40"/>
                <a:gd name="T5" fmla="*/ 8 h 8"/>
                <a:gd name="T6" fmla="*/ 0 w 40"/>
                <a:gd name="T7" fmla="*/ 4 h 8"/>
                <a:gd name="T8" fmla="*/ 0 w 40"/>
                <a:gd name="T9" fmla="*/ 4 h 8"/>
                <a:gd name="T10" fmla="*/ 4 w 40"/>
                <a:gd name="T11" fmla="*/ 0 h 8"/>
                <a:gd name="T12" fmla="*/ 36 w 40"/>
                <a:gd name="T13" fmla="*/ 0 h 8"/>
                <a:gd name="T14" fmla="*/ 40 w 40"/>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
                  <a:moveTo>
                    <a:pt x="40" y="4"/>
                  </a:moveTo>
                  <a:cubicBezTo>
                    <a:pt x="40" y="6"/>
                    <a:pt x="39" y="8"/>
                    <a:pt x="36" y="8"/>
                  </a:cubicBezTo>
                  <a:cubicBezTo>
                    <a:pt x="4" y="8"/>
                    <a:pt x="4" y="8"/>
                    <a:pt x="4" y="8"/>
                  </a:cubicBezTo>
                  <a:cubicBezTo>
                    <a:pt x="2" y="8"/>
                    <a:pt x="0" y="6"/>
                    <a:pt x="0" y="4"/>
                  </a:cubicBezTo>
                  <a:cubicBezTo>
                    <a:pt x="0" y="4"/>
                    <a:pt x="0" y="4"/>
                    <a:pt x="0" y="4"/>
                  </a:cubicBezTo>
                  <a:cubicBezTo>
                    <a:pt x="0" y="1"/>
                    <a:pt x="2" y="0"/>
                    <a:pt x="4" y="0"/>
                  </a:cubicBezTo>
                  <a:cubicBezTo>
                    <a:pt x="36" y="0"/>
                    <a:pt x="36" y="0"/>
                    <a:pt x="36" y="0"/>
                  </a:cubicBezTo>
                  <a:cubicBezTo>
                    <a:pt x="39" y="0"/>
                    <a:pt x="40" y="1"/>
                    <a:pt x="4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32" name="Freeform 35"/>
            <p:cNvSpPr/>
            <p:nvPr/>
          </p:nvSpPr>
          <p:spPr bwMode="auto">
            <a:xfrm>
              <a:off x="9656763" y="3521075"/>
              <a:ext cx="173037" cy="100013"/>
            </a:xfrm>
            <a:custGeom>
              <a:avLst/>
              <a:gdLst>
                <a:gd name="T0" fmla="*/ 46 w 46"/>
                <a:gd name="T1" fmla="*/ 14 h 27"/>
                <a:gd name="T2" fmla="*/ 36 w 46"/>
                <a:gd name="T3" fmla="*/ 27 h 27"/>
                <a:gd name="T4" fmla="*/ 10 w 46"/>
                <a:gd name="T5" fmla="*/ 27 h 27"/>
                <a:gd name="T6" fmla="*/ 0 w 46"/>
                <a:gd name="T7" fmla="*/ 14 h 27"/>
                <a:gd name="T8" fmla="*/ 0 w 46"/>
                <a:gd name="T9" fmla="*/ 14 h 27"/>
                <a:gd name="T10" fmla="*/ 10 w 46"/>
                <a:gd name="T11" fmla="*/ 0 h 27"/>
                <a:gd name="T12" fmla="*/ 20 w 46"/>
                <a:gd name="T13" fmla="*/ 7 h 27"/>
                <a:gd name="T14" fmla="*/ 27 w 46"/>
                <a:gd name="T15" fmla="*/ 0 h 27"/>
                <a:gd name="T16" fmla="*/ 33 w 46"/>
                <a:gd name="T17" fmla="*/ 7 h 27"/>
                <a:gd name="T18" fmla="*/ 36 w 46"/>
                <a:gd name="T19" fmla="*/ 0 h 27"/>
                <a:gd name="T20" fmla="*/ 46 w 46"/>
                <a:gd name="T2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7">
                  <a:moveTo>
                    <a:pt x="46" y="14"/>
                  </a:moveTo>
                  <a:cubicBezTo>
                    <a:pt x="46" y="21"/>
                    <a:pt x="42" y="27"/>
                    <a:pt x="36" y="27"/>
                  </a:cubicBezTo>
                  <a:cubicBezTo>
                    <a:pt x="10" y="27"/>
                    <a:pt x="10" y="27"/>
                    <a:pt x="10" y="27"/>
                  </a:cubicBezTo>
                  <a:cubicBezTo>
                    <a:pt x="5" y="27"/>
                    <a:pt x="0" y="21"/>
                    <a:pt x="0" y="14"/>
                  </a:cubicBezTo>
                  <a:cubicBezTo>
                    <a:pt x="0" y="14"/>
                    <a:pt x="0" y="14"/>
                    <a:pt x="0" y="14"/>
                  </a:cubicBezTo>
                  <a:cubicBezTo>
                    <a:pt x="0" y="6"/>
                    <a:pt x="5" y="0"/>
                    <a:pt x="10" y="0"/>
                  </a:cubicBezTo>
                  <a:cubicBezTo>
                    <a:pt x="10" y="0"/>
                    <a:pt x="17" y="8"/>
                    <a:pt x="20" y="7"/>
                  </a:cubicBezTo>
                  <a:cubicBezTo>
                    <a:pt x="22" y="7"/>
                    <a:pt x="24" y="0"/>
                    <a:pt x="27" y="0"/>
                  </a:cubicBezTo>
                  <a:cubicBezTo>
                    <a:pt x="29" y="1"/>
                    <a:pt x="31" y="7"/>
                    <a:pt x="33" y="7"/>
                  </a:cubicBezTo>
                  <a:cubicBezTo>
                    <a:pt x="35" y="7"/>
                    <a:pt x="36" y="0"/>
                    <a:pt x="36" y="0"/>
                  </a:cubicBezTo>
                  <a:cubicBezTo>
                    <a:pt x="42" y="0"/>
                    <a:pt x="46" y="6"/>
                    <a:pt x="46"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33" name="Freeform 36"/>
            <p:cNvSpPr>
              <a:spLocks noEditPoints="1"/>
            </p:cNvSpPr>
            <p:nvPr/>
          </p:nvSpPr>
          <p:spPr bwMode="auto">
            <a:xfrm>
              <a:off x="9532938" y="3689350"/>
              <a:ext cx="423862" cy="344488"/>
            </a:xfrm>
            <a:custGeom>
              <a:avLst/>
              <a:gdLst>
                <a:gd name="T0" fmla="*/ 113 w 113"/>
                <a:gd name="T1" fmla="*/ 82 h 92"/>
                <a:gd name="T2" fmla="*/ 102 w 113"/>
                <a:gd name="T3" fmla="*/ 92 h 92"/>
                <a:gd name="T4" fmla="*/ 10 w 113"/>
                <a:gd name="T5" fmla="*/ 92 h 92"/>
                <a:gd name="T6" fmla="*/ 0 w 113"/>
                <a:gd name="T7" fmla="*/ 82 h 92"/>
                <a:gd name="T8" fmla="*/ 10 w 113"/>
                <a:gd name="T9" fmla="*/ 71 h 92"/>
                <a:gd name="T10" fmla="*/ 10 w 113"/>
                <a:gd name="T11" fmla="*/ 33 h 92"/>
                <a:gd name="T12" fmla="*/ 43 w 113"/>
                <a:gd name="T13" fmla="*/ 0 h 92"/>
                <a:gd name="T14" fmla="*/ 69 w 113"/>
                <a:gd name="T15" fmla="*/ 0 h 92"/>
                <a:gd name="T16" fmla="*/ 102 w 113"/>
                <a:gd name="T17" fmla="*/ 33 h 92"/>
                <a:gd name="T18" fmla="*/ 102 w 113"/>
                <a:gd name="T19" fmla="*/ 71 h 92"/>
                <a:gd name="T20" fmla="*/ 113 w 113"/>
                <a:gd name="T21" fmla="*/ 82 h 92"/>
                <a:gd name="T22" fmla="*/ 75 w 113"/>
                <a:gd name="T23" fmla="*/ 54 h 92"/>
                <a:gd name="T24" fmla="*/ 62 w 113"/>
                <a:gd name="T25" fmla="*/ 39 h 92"/>
                <a:gd name="T26" fmla="*/ 53 w 113"/>
                <a:gd name="T27" fmla="*/ 32 h 92"/>
                <a:gd name="T28" fmla="*/ 59 w 113"/>
                <a:gd name="T29" fmla="*/ 28 h 92"/>
                <a:gd name="T30" fmla="*/ 70 w 113"/>
                <a:gd name="T31" fmla="*/ 31 h 92"/>
                <a:gd name="T32" fmla="*/ 73 w 113"/>
                <a:gd name="T33" fmla="*/ 22 h 92"/>
                <a:gd name="T34" fmla="*/ 61 w 113"/>
                <a:gd name="T35" fmla="*/ 19 h 92"/>
                <a:gd name="T36" fmla="*/ 61 w 113"/>
                <a:gd name="T37" fmla="*/ 18 h 92"/>
                <a:gd name="T38" fmla="*/ 61 w 113"/>
                <a:gd name="T39" fmla="*/ 18 h 92"/>
                <a:gd name="T40" fmla="*/ 61 w 113"/>
                <a:gd name="T41" fmla="*/ 17 h 92"/>
                <a:gd name="T42" fmla="*/ 57 w 113"/>
                <a:gd name="T43" fmla="*/ 14 h 92"/>
                <a:gd name="T44" fmla="*/ 54 w 113"/>
                <a:gd name="T45" fmla="*/ 17 h 92"/>
                <a:gd name="T46" fmla="*/ 54 w 113"/>
                <a:gd name="T47" fmla="*/ 19 h 92"/>
                <a:gd name="T48" fmla="*/ 54 w 113"/>
                <a:gd name="T49" fmla="*/ 19 h 92"/>
                <a:gd name="T50" fmla="*/ 54 w 113"/>
                <a:gd name="T51" fmla="*/ 20 h 92"/>
                <a:gd name="T52" fmla="*/ 41 w 113"/>
                <a:gd name="T53" fmla="*/ 34 h 92"/>
                <a:gd name="T54" fmla="*/ 55 w 113"/>
                <a:gd name="T55" fmla="*/ 48 h 92"/>
                <a:gd name="T56" fmla="*/ 63 w 113"/>
                <a:gd name="T57" fmla="*/ 55 h 92"/>
                <a:gd name="T58" fmla="*/ 55 w 113"/>
                <a:gd name="T59" fmla="*/ 60 h 92"/>
                <a:gd name="T60" fmla="*/ 43 w 113"/>
                <a:gd name="T61" fmla="*/ 56 h 92"/>
                <a:gd name="T62" fmla="*/ 40 w 113"/>
                <a:gd name="T63" fmla="*/ 65 h 92"/>
                <a:gd name="T64" fmla="*/ 53 w 113"/>
                <a:gd name="T65" fmla="*/ 69 h 92"/>
                <a:gd name="T66" fmla="*/ 53 w 113"/>
                <a:gd name="T67" fmla="*/ 70 h 92"/>
                <a:gd name="T68" fmla="*/ 53 w 113"/>
                <a:gd name="T69" fmla="*/ 70 h 92"/>
                <a:gd name="T70" fmla="*/ 53 w 113"/>
                <a:gd name="T71" fmla="*/ 70 h 92"/>
                <a:gd name="T72" fmla="*/ 57 w 113"/>
                <a:gd name="T73" fmla="*/ 74 h 92"/>
                <a:gd name="T74" fmla="*/ 61 w 113"/>
                <a:gd name="T75" fmla="*/ 70 h 92"/>
                <a:gd name="T76" fmla="*/ 61 w 113"/>
                <a:gd name="T77" fmla="*/ 70 h 92"/>
                <a:gd name="T78" fmla="*/ 61 w 113"/>
                <a:gd name="T79" fmla="*/ 70 h 92"/>
                <a:gd name="T80" fmla="*/ 61 w 113"/>
                <a:gd name="T81" fmla="*/ 68 h 92"/>
                <a:gd name="T82" fmla="*/ 75 w 113"/>
                <a:gd name="T83"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 h="92">
                  <a:moveTo>
                    <a:pt x="113" y="82"/>
                  </a:moveTo>
                  <a:cubicBezTo>
                    <a:pt x="113" y="87"/>
                    <a:pt x="108" y="92"/>
                    <a:pt x="102" y="92"/>
                  </a:cubicBezTo>
                  <a:cubicBezTo>
                    <a:pt x="10" y="92"/>
                    <a:pt x="10" y="92"/>
                    <a:pt x="10" y="92"/>
                  </a:cubicBezTo>
                  <a:cubicBezTo>
                    <a:pt x="5" y="92"/>
                    <a:pt x="0" y="87"/>
                    <a:pt x="0" y="82"/>
                  </a:cubicBezTo>
                  <a:cubicBezTo>
                    <a:pt x="0" y="76"/>
                    <a:pt x="5" y="71"/>
                    <a:pt x="10" y="71"/>
                  </a:cubicBezTo>
                  <a:cubicBezTo>
                    <a:pt x="10" y="33"/>
                    <a:pt x="10" y="33"/>
                    <a:pt x="10" y="33"/>
                  </a:cubicBezTo>
                  <a:cubicBezTo>
                    <a:pt x="10" y="15"/>
                    <a:pt x="25" y="0"/>
                    <a:pt x="43" y="0"/>
                  </a:cubicBezTo>
                  <a:cubicBezTo>
                    <a:pt x="69" y="0"/>
                    <a:pt x="69" y="0"/>
                    <a:pt x="69" y="0"/>
                  </a:cubicBezTo>
                  <a:cubicBezTo>
                    <a:pt x="87" y="0"/>
                    <a:pt x="102" y="15"/>
                    <a:pt x="102" y="33"/>
                  </a:cubicBezTo>
                  <a:cubicBezTo>
                    <a:pt x="102" y="71"/>
                    <a:pt x="102" y="71"/>
                    <a:pt x="102" y="71"/>
                  </a:cubicBezTo>
                  <a:cubicBezTo>
                    <a:pt x="108" y="71"/>
                    <a:pt x="113" y="76"/>
                    <a:pt x="113" y="82"/>
                  </a:cubicBezTo>
                  <a:close/>
                  <a:moveTo>
                    <a:pt x="75" y="54"/>
                  </a:moveTo>
                  <a:cubicBezTo>
                    <a:pt x="75" y="47"/>
                    <a:pt x="71" y="42"/>
                    <a:pt x="62" y="39"/>
                  </a:cubicBezTo>
                  <a:cubicBezTo>
                    <a:pt x="55" y="37"/>
                    <a:pt x="53" y="35"/>
                    <a:pt x="53" y="32"/>
                  </a:cubicBezTo>
                  <a:cubicBezTo>
                    <a:pt x="52" y="30"/>
                    <a:pt x="54" y="28"/>
                    <a:pt x="59" y="28"/>
                  </a:cubicBezTo>
                  <a:cubicBezTo>
                    <a:pt x="65" y="28"/>
                    <a:pt x="68" y="30"/>
                    <a:pt x="70" y="31"/>
                  </a:cubicBezTo>
                  <a:cubicBezTo>
                    <a:pt x="73" y="22"/>
                    <a:pt x="73" y="22"/>
                    <a:pt x="73" y="22"/>
                  </a:cubicBezTo>
                  <a:cubicBezTo>
                    <a:pt x="70" y="21"/>
                    <a:pt x="66" y="20"/>
                    <a:pt x="61" y="19"/>
                  </a:cubicBezTo>
                  <a:cubicBezTo>
                    <a:pt x="61" y="18"/>
                    <a:pt x="61" y="18"/>
                    <a:pt x="61" y="18"/>
                  </a:cubicBezTo>
                  <a:cubicBezTo>
                    <a:pt x="61" y="18"/>
                    <a:pt x="61" y="18"/>
                    <a:pt x="61" y="18"/>
                  </a:cubicBezTo>
                  <a:cubicBezTo>
                    <a:pt x="61" y="17"/>
                    <a:pt x="61" y="17"/>
                    <a:pt x="61" y="17"/>
                  </a:cubicBezTo>
                  <a:cubicBezTo>
                    <a:pt x="61" y="15"/>
                    <a:pt x="60" y="14"/>
                    <a:pt x="57" y="14"/>
                  </a:cubicBezTo>
                  <a:cubicBezTo>
                    <a:pt x="55" y="14"/>
                    <a:pt x="54" y="15"/>
                    <a:pt x="54" y="17"/>
                  </a:cubicBezTo>
                  <a:cubicBezTo>
                    <a:pt x="54" y="19"/>
                    <a:pt x="54" y="19"/>
                    <a:pt x="54" y="19"/>
                  </a:cubicBezTo>
                  <a:cubicBezTo>
                    <a:pt x="54" y="19"/>
                    <a:pt x="54" y="19"/>
                    <a:pt x="54" y="19"/>
                  </a:cubicBezTo>
                  <a:cubicBezTo>
                    <a:pt x="54" y="20"/>
                    <a:pt x="54" y="20"/>
                    <a:pt x="54" y="20"/>
                  </a:cubicBezTo>
                  <a:cubicBezTo>
                    <a:pt x="45" y="22"/>
                    <a:pt x="41" y="27"/>
                    <a:pt x="41" y="34"/>
                  </a:cubicBezTo>
                  <a:cubicBezTo>
                    <a:pt x="41" y="41"/>
                    <a:pt x="46" y="45"/>
                    <a:pt x="55" y="48"/>
                  </a:cubicBezTo>
                  <a:cubicBezTo>
                    <a:pt x="60" y="50"/>
                    <a:pt x="63" y="52"/>
                    <a:pt x="63" y="55"/>
                  </a:cubicBezTo>
                  <a:cubicBezTo>
                    <a:pt x="63" y="58"/>
                    <a:pt x="60" y="60"/>
                    <a:pt x="55" y="60"/>
                  </a:cubicBezTo>
                  <a:cubicBezTo>
                    <a:pt x="50" y="60"/>
                    <a:pt x="46" y="58"/>
                    <a:pt x="43" y="56"/>
                  </a:cubicBezTo>
                  <a:cubicBezTo>
                    <a:pt x="40" y="65"/>
                    <a:pt x="40" y="65"/>
                    <a:pt x="40" y="65"/>
                  </a:cubicBezTo>
                  <a:cubicBezTo>
                    <a:pt x="43" y="67"/>
                    <a:pt x="48" y="68"/>
                    <a:pt x="53" y="69"/>
                  </a:cubicBezTo>
                  <a:cubicBezTo>
                    <a:pt x="53" y="70"/>
                    <a:pt x="53" y="70"/>
                    <a:pt x="53" y="70"/>
                  </a:cubicBezTo>
                  <a:cubicBezTo>
                    <a:pt x="53" y="70"/>
                    <a:pt x="53" y="70"/>
                    <a:pt x="53" y="70"/>
                  </a:cubicBezTo>
                  <a:cubicBezTo>
                    <a:pt x="53" y="70"/>
                    <a:pt x="53" y="70"/>
                    <a:pt x="53" y="70"/>
                  </a:cubicBezTo>
                  <a:cubicBezTo>
                    <a:pt x="53" y="73"/>
                    <a:pt x="55" y="74"/>
                    <a:pt x="57" y="74"/>
                  </a:cubicBezTo>
                  <a:cubicBezTo>
                    <a:pt x="59" y="74"/>
                    <a:pt x="61" y="73"/>
                    <a:pt x="61" y="70"/>
                  </a:cubicBezTo>
                  <a:cubicBezTo>
                    <a:pt x="61" y="70"/>
                    <a:pt x="61" y="70"/>
                    <a:pt x="61" y="70"/>
                  </a:cubicBezTo>
                  <a:cubicBezTo>
                    <a:pt x="61" y="70"/>
                    <a:pt x="61" y="70"/>
                    <a:pt x="61" y="70"/>
                  </a:cubicBezTo>
                  <a:cubicBezTo>
                    <a:pt x="61" y="68"/>
                    <a:pt x="61" y="68"/>
                    <a:pt x="61" y="68"/>
                  </a:cubicBezTo>
                  <a:cubicBezTo>
                    <a:pt x="70" y="66"/>
                    <a:pt x="75" y="60"/>
                    <a:pt x="75"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grpSp>
      <p:grpSp>
        <p:nvGrpSpPr>
          <p:cNvPr id="34" name="Group 37"/>
          <p:cNvGrpSpPr/>
          <p:nvPr/>
        </p:nvGrpSpPr>
        <p:grpSpPr>
          <a:xfrm>
            <a:off x="4631729" y="4146495"/>
            <a:ext cx="486533" cy="508947"/>
            <a:chOff x="8385175" y="3870325"/>
            <a:chExt cx="473075" cy="473075"/>
          </a:xfrm>
          <a:solidFill>
            <a:schemeClr val="bg1"/>
          </a:solidFill>
        </p:grpSpPr>
        <p:sp>
          <p:nvSpPr>
            <p:cNvPr id="35" name="Freeform 38"/>
            <p:cNvSpPr/>
            <p:nvPr/>
          </p:nvSpPr>
          <p:spPr bwMode="auto">
            <a:xfrm>
              <a:off x="8561388" y="3870325"/>
              <a:ext cx="288925" cy="241300"/>
            </a:xfrm>
            <a:custGeom>
              <a:avLst/>
              <a:gdLst>
                <a:gd name="T0" fmla="*/ 12 w 77"/>
                <a:gd name="T1" fmla="*/ 0 h 64"/>
                <a:gd name="T2" fmla="*/ 19 w 77"/>
                <a:gd name="T3" fmla="*/ 0 h 64"/>
                <a:gd name="T4" fmla="*/ 58 w 77"/>
                <a:gd name="T5" fmla="*/ 0 h 64"/>
                <a:gd name="T6" fmla="*/ 65 w 77"/>
                <a:gd name="T7" fmla="*/ 0 h 64"/>
                <a:gd name="T8" fmla="*/ 77 w 77"/>
                <a:gd name="T9" fmla="*/ 11 h 64"/>
                <a:gd name="T10" fmla="*/ 77 w 77"/>
                <a:gd name="T11" fmla="*/ 25 h 64"/>
                <a:gd name="T12" fmla="*/ 77 w 77"/>
                <a:gd name="T13" fmla="*/ 39 h 64"/>
                <a:gd name="T14" fmla="*/ 65 w 77"/>
                <a:gd name="T15" fmla="*/ 51 h 64"/>
                <a:gd name="T16" fmla="*/ 55 w 77"/>
                <a:gd name="T17" fmla="*/ 51 h 64"/>
                <a:gd name="T18" fmla="*/ 55 w 77"/>
                <a:gd name="T19" fmla="*/ 60 h 64"/>
                <a:gd name="T20" fmla="*/ 52 w 77"/>
                <a:gd name="T21" fmla="*/ 64 h 64"/>
                <a:gd name="T22" fmla="*/ 51 w 77"/>
                <a:gd name="T23" fmla="*/ 64 h 64"/>
                <a:gd name="T24" fmla="*/ 47 w 77"/>
                <a:gd name="T25" fmla="*/ 63 h 64"/>
                <a:gd name="T26" fmla="*/ 35 w 77"/>
                <a:gd name="T27" fmla="*/ 51 h 64"/>
                <a:gd name="T28" fmla="*/ 12 w 77"/>
                <a:gd name="T29" fmla="*/ 51 h 64"/>
                <a:gd name="T30" fmla="*/ 0 w 77"/>
                <a:gd name="T31" fmla="*/ 39 h 64"/>
                <a:gd name="T32" fmla="*/ 0 w 77"/>
                <a:gd name="T33" fmla="*/ 25 h 64"/>
                <a:gd name="T34" fmla="*/ 0 w 77"/>
                <a:gd name="T35" fmla="*/ 11 h 64"/>
                <a:gd name="T36" fmla="*/ 12 w 77"/>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4">
                  <a:moveTo>
                    <a:pt x="12" y="0"/>
                  </a:moveTo>
                  <a:cubicBezTo>
                    <a:pt x="19" y="0"/>
                    <a:pt x="19" y="0"/>
                    <a:pt x="19" y="0"/>
                  </a:cubicBezTo>
                  <a:cubicBezTo>
                    <a:pt x="58" y="0"/>
                    <a:pt x="58" y="0"/>
                    <a:pt x="58" y="0"/>
                  </a:cubicBezTo>
                  <a:cubicBezTo>
                    <a:pt x="65" y="0"/>
                    <a:pt x="65" y="0"/>
                    <a:pt x="65" y="0"/>
                  </a:cubicBezTo>
                  <a:cubicBezTo>
                    <a:pt x="72" y="0"/>
                    <a:pt x="77" y="5"/>
                    <a:pt x="77" y="11"/>
                  </a:cubicBezTo>
                  <a:cubicBezTo>
                    <a:pt x="77" y="25"/>
                    <a:pt x="77" y="25"/>
                    <a:pt x="77" y="25"/>
                  </a:cubicBezTo>
                  <a:cubicBezTo>
                    <a:pt x="77" y="39"/>
                    <a:pt x="77" y="39"/>
                    <a:pt x="77" y="39"/>
                  </a:cubicBezTo>
                  <a:cubicBezTo>
                    <a:pt x="77" y="46"/>
                    <a:pt x="72" y="51"/>
                    <a:pt x="65" y="51"/>
                  </a:cubicBezTo>
                  <a:cubicBezTo>
                    <a:pt x="55" y="51"/>
                    <a:pt x="55" y="51"/>
                    <a:pt x="55" y="51"/>
                  </a:cubicBezTo>
                  <a:cubicBezTo>
                    <a:pt x="55" y="60"/>
                    <a:pt x="55" y="60"/>
                    <a:pt x="55" y="60"/>
                  </a:cubicBezTo>
                  <a:cubicBezTo>
                    <a:pt x="55" y="62"/>
                    <a:pt x="54" y="63"/>
                    <a:pt x="52" y="64"/>
                  </a:cubicBezTo>
                  <a:cubicBezTo>
                    <a:pt x="52" y="64"/>
                    <a:pt x="51" y="64"/>
                    <a:pt x="51" y="64"/>
                  </a:cubicBezTo>
                  <a:cubicBezTo>
                    <a:pt x="49" y="64"/>
                    <a:pt x="48" y="64"/>
                    <a:pt x="47" y="63"/>
                  </a:cubicBezTo>
                  <a:cubicBezTo>
                    <a:pt x="35" y="51"/>
                    <a:pt x="35" y="51"/>
                    <a:pt x="35" y="51"/>
                  </a:cubicBezTo>
                  <a:cubicBezTo>
                    <a:pt x="12" y="51"/>
                    <a:pt x="12" y="51"/>
                    <a:pt x="12" y="51"/>
                  </a:cubicBezTo>
                  <a:cubicBezTo>
                    <a:pt x="5" y="51"/>
                    <a:pt x="0" y="46"/>
                    <a:pt x="0" y="39"/>
                  </a:cubicBezTo>
                  <a:cubicBezTo>
                    <a:pt x="0" y="25"/>
                    <a:pt x="0" y="25"/>
                    <a:pt x="0" y="25"/>
                  </a:cubicBezTo>
                  <a:cubicBezTo>
                    <a:pt x="0" y="11"/>
                    <a:pt x="0" y="11"/>
                    <a:pt x="0" y="11"/>
                  </a:cubicBezTo>
                  <a:cubicBezTo>
                    <a:pt x="0" y="5"/>
                    <a:pt x="5"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sp>
          <p:nvSpPr>
            <p:cNvPr id="36" name="Freeform 39"/>
            <p:cNvSpPr/>
            <p:nvPr/>
          </p:nvSpPr>
          <p:spPr bwMode="auto">
            <a:xfrm>
              <a:off x="8385175" y="4010025"/>
              <a:ext cx="473075" cy="333375"/>
            </a:xfrm>
            <a:custGeom>
              <a:avLst/>
              <a:gdLst>
                <a:gd name="T0" fmla="*/ 107 w 126"/>
                <a:gd name="T1" fmla="*/ 25 h 89"/>
                <a:gd name="T2" fmla="*/ 107 w 126"/>
                <a:gd name="T3" fmla="*/ 35 h 89"/>
                <a:gd name="T4" fmla="*/ 104 w 126"/>
                <a:gd name="T5" fmla="*/ 40 h 89"/>
                <a:gd name="T6" fmla="*/ 102 w 126"/>
                <a:gd name="T7" fmla="*/ 41 h 89"/>
                <a:gd name="T8" fmla="*/ 97 w 126"/>
                <a:gd name="T9" fmla="*/ 39 h 89"/>
                <a:gd name="T10" fmla="*/ 82 w 126"/>
                <a:gd name="T11" fmla="*/ 25 h 89"/>
                <a:gd name="T12" fmla="*/ 47 w 126"/>
                <a:gd name="T13" fmla="*/ 25 h 89"/>
                <a:gd name="T14" fmla="*/ 33 w 126"/>
                <a:gd name="T15" fmla="*/ 11 h 89"/>
                <a:gd name="T16" fmla="*/ 33 w 126"/>
                <a:gd name="T17" fmla="*/ 0 h 89"/>
                <a:gd name="T18" fmla="*/ 25 w 126"/>
                <a:gd name="T19" fmla="*/ 0 h 89"/>
                <a:gd name="T20" fmla="*/ 16 w 126"/>
                <a:gd name="T21" fmla="*/ 0 h 89"/>
                <a:gd name="T22" fmla="*/ 0 w 126"/>
                <a:gd name="T23" fmla="*/ 16 h 89"/>
                <a:gd name="T24" fmla="*/ 0 w 126"/>
                <a:gd name="T25" fmla="*/ 34 h 89"/>
                <a:gd name="T26" fmla="*/ 0 w 126"/>
                <a:gd name="T27" fmla="*/ 55 h 89"/>
                <a:gd name="T28" fmla="*/ 16 w 126"/>
                <a:gd name="T29" fmla="*/ 71 h 89"/>
                <a:gd name="T30" fmla="*/ 28 w 126"/>
                <a:gd name="T31" fmla="*/ 71 h 89"/>
                <a:gd name="T32" fmla="*/ 28 w 126"/>
                <a:gd name="T33" fmla="*/ 82 h 89"/>
                <a:gd name="T34" fmla="*/ 32 w 126"/>
                <a:gd name="T35" fmla="*/ 88 h 89"/>
                <a:gd name="T36" fmla="*/ 35 w 126"/>
                <a:gd name="T37" fmla="*/ 89 h 89"/>
                <a:gd name="T38" fmla="*/ 39 w 126"/>
                <a:gd name="T39" fmla="*/ 87 h 89"/>
                <a:gd name="T40" fmla="*/ 56 w 126"/>
                <a:gd name="T41" fmla="*/ 71 h 89"/>
                <a:gd name="T42" fmla="*/ 110 w 126"/>
                <a:gd name="T43" fmla="*/ 71 h 89"/>
                <a:gd name="T44" fmla="*/ 126 w 126"/>
                <a:gd name="T45" fmla="*/ 55 h 89"/>
                <a:gd name="T46" fmla="*/ 126 w 126"/>
                <a:gd name="T47" fmla="*/ 34 h 89"/>
                <a:gd name="T48" fmla="*/ 126 w 126"/>
                <a:gd name="T49" fmla="*/ 23 h 89"/>
                <a:gd name="T50" fmla="*/ 119 w 126"/>
                <a:gd name="T51" fmla="*/ 25 h 89"/>
                <a:gd name="T52" fmla="*/ 107 w 126"/>
                <a:gd name="T53"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89">
                  <a:moveTo>
                    <a:pt x="107" y="25"/>
                  </a:moveTo>
                  <a:cubicBezTo>
                    <a:pt x="107" y="35"/>
                    <a:pt x="107" y="35"/>
                    <a:pt x="107" y="35"/>
                  </a:cubicBezTo>
                  <a:cubicBezTo>
                    <a:pt x="107" y="37"/>
                    <a:pt x="106" y="39"/>
                    <a:pt x="104" y="40"/>
                  </a:cubicBezTo>
                  <a:cubicBezTo>
                    <a:pt x="103" y="40"/>
                    <a:pt x="102" y="41"/>
                    <a:pt x="102" y="41"/>
                  </a:cubicBezTo>
                  <a:cubicBezTo>
                    <a:pt x="100" y="41"/>
                    <a:pt x="99" y="40"/>
                    <a:pt x="97" y="39"/>
                  </a:cubicBezTo>
                  <a:cubicBezTo>
                    <a:pt x="82" y="25"/>
                    <a:pt x="82" y="25"/>
                    <a:pt x="82" y="25"/>
                  </a:cubicBezTo>
                  <a:cubicBezTo>
                    <a:pt x="47" y="25"/>
                    <a:pt x="47" y="25"/>
                    <a:pt x="47" y="25"/>
                  </a:cubicBezTo>
                  <a:cubicBezTo>
                    <a:pt x="39" y="25"/>
                    <a:pt x="33" y="18"/>
                    <a:pt x="33" y="11"/>
                  </a:cubicBezTo>
                  <a:cubicBezTo>
                    <a:pt x="33" y="0"/>
                    <a:pt x="33" y="0"/>
                    <a:pt x="33" y="0"/>
                  </a:cubicBezTo>
                  <a:cubicBezTo>
                    <a:pt x="25" y="0"/>
                    <a:pt x="25" y="0"/>
                    <a:pt x="25" y="0"/>
                  </a:cubicBezTo>
                  <a:cubicBezTo>
                    <a:pt x="16" y="0"/>
                    <a:pt x="16" y="0"/>
                    <a:pt x="16" y="0"/>
                  </a:cubicBezTo>
                  <a:cubicBezTo>
                    <a:pt x="7" y="0"/>
                    <a:pt x="0" y="8"/>
                    <a:pt x="0" y="16"/>
                  </a:cubicBezTo>
                  <a:cubicBezTo>
                    <a:pt x="0" y="34"/>
                    <a:pt x="0" y="34"/>
                    <a:pt x="0" y="34"/>
                  </a:cubicBezTo>
                  <a:cubicBezTo>
                    <a:pt x="0" y="55"/>
                    <a:pt x="0" y="55"/>
                    <a:pt x="0" y="55"/>
                  </a:cubicBezTo>
                  <a:cubicBezTo>
                    <a:pt x="0" y="64"/>
                    <a:pt x="7" y="71"/>
                    <a:pt x="16" y="71"/>
                  </a:cubicBezTo>
                  <a:cubicBezTo>
                    <a:pt x="28" y="71"/>
                    <a:pt x="28" y="71"/>
                    <a:pt x="28" y="71"/>
                  </a:cubicBezTo>
                  <a:cubicBezTo>
                    <a:pt x="28" y="82"/>
                    <a:pt x="28" y="82"/>
                    <a:pt x="28" y="82"/>
                  </a:cubicBezTo>
                  <a:cubicBezTo>
                    <a:pt x="28" y="85"/>
                    <a:pt x="30" y="87"/>
                    <a:pt x="32" y="88"/>
                  </a:cubicBezTo>
                  <a:cubicBezTo>
                    <a:pt x="33" y="89"/>
                    <a:pt x="34" y="89"/>
                    <a:pt x="35" y="89"/>
                  </a:cubicBezTo>
                  <a:cubicBezTo>
                    <a:pt x="36" y="89"/>
                    <a:pt x="38" y="88"/>
                    <a:pt x="39" y="87"/>
                  </a:cubicBezTo>
                  <a:cubicBezTo>
                    <a:pt x="56" y="71"/>
                    <a:pt x="56" y="71"/>
                    <a:pt x="56" y="71"/>
                  </a:cubicBezTo>
                  <a:cubicBezTo>
                    <a:pt x="110" y="71"/>
                    <a:pt x="110" y="71"/>
                    <a:pt x="110" y="71"/>
                  </a:cubicBezTo>
                  <a:cubicBezTo>
                    <a:pt x="119" y="71"/>
                    <a:pt x="126" y="64"/>
                    <a:pt x="126" y="55"/>
                  </a:cubicBezTo>
                  <a:cubicBezTo>
                    <a:pt x="126" y="34"/>
                    <a:pt x="126" y="34"/>
                    <a:pt x="126" y="34"/>
                  </a:cubicBezTo>
                  <a:cubicBezTo>
                    <a:pt x="126" y="23"/>
                    <a:pt x="126" y="23"/>
                    <a:pt x="126" y="23"/>
                  </a:cubicBezTo>
                  <a:cubicBezTo>
                    <a:pt x="124" y="24"/>
                    <a:pt x="121" y="25"/>
                    <a:pt x="119" y="25"/>
                  </a:cubicBezTo>
                  <a:lnTo>
                    <a:pt x="107"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3A3A3A"/>
                </a:solidFill>
                <a:cs typeface="+mn-ea"/>
                <a:sym typeface="+mn-lt"/>
              </a:endParaRPr>
            </a:p>
          </p:txBody>
        </p:sp>
      </p:grpSp>
      <p:sp>
        <p:nvSpPr>
          <p:cNvPr id="37" name="TextBox 76"/>
          <p:cNvSpPr txBox="1"/>
          <p:nvPr/>
        </p:nvSpPr>
        <p:spPr>
          <a:xfrm>
            <a:off x="8096212" y="1718118"/>
            <a:ext cx="1416000" cy="368300"/>
          </a:xfrm>
          <a:prstGeom prst="rect">
            <a:avLst/>
          </a:prstGeom>
          <a:noFill/>
        </p:spPr>
        <p:txBody>
          <a:bodyPr wrap="square" rtlCol="0">
            <a:spAutoFit/>
          </a:bodyPr>
          <a:lstStyle/>
          <a:p>
            <a:pPr marL="285750" indent="-285750">
              <a:buFont typeface="Wingdings" panose="05000000000000000000" pitchFamily="2" charset="2"/>
              <a:buChar char="u"/>
            </a:pPr>
            <a:r>
              <a:rPr lang="zh-CN" altLang="en-US" b="1" dirty="0" smtClean="0">
                <a:solidFill>
                  <a:schemeClr val="bg2">
                    <a:lumMod val="25000"/>
                  </a:schemeClr>
                </a:solidFill>
                <a:cs typeface="+mn-ea"/>
                <a:sym typeface="+mn-lt"/>
              </a:rPr>
              <a:t>按键模块</a:t>
            </a:r>
            <a:endParaRPr lang="zh-CN" altLang="en-US" b="1" dirty="0" smtClean="0">
              <a:solidFill>
                <a:schemeClr val="bg2">
                  <a:lumMod val="25000"/>
                </a:schemeClr>
              </a:solidFill>
              <a:cs typeface="+mn-ea"/>
              <a:sym typeface="+mn-lt"/>
            </a:endParaRPr>
          </a:p>
        </p:txBody>
      </p:sp>
      <p:sp>
        <p:nvSpPr>
          <p:cNvPr id="38" name="文本框 37"/>
          <p:cNvSpPr txBox="1"/>
          <p:nvPr/>
        </p:nvSpPr>
        <p:spPr>
          <a:xfrm>
            <a:off x="8096212" y="2087450"/>
            <a:ext cx="3051344" cy="3446145"/>
          </a:xfrm>
          <a:prstGeom prst="rect">
            <a:avLst/>
          </a:prstGeom>
          <a:noFill/>
        </p:spPr>
        <p:txBody>
          <a:bodyPr wrap="square" rtlCol="0">
            <a:spAutoFit/>
          </a:bodyPr>
          <a:lstStyle/>
          <a:p>
            <a:pPr indent="457200" algn="l" fontAlgn="auto">
              <a:lnSpc>
                <a:spcPct val="130000"/>
              </a:lnSpc>
            </a:pPr>
            <a:r>
              <a:rPr lang="zh-CN" sz="1400" dirty="0">
                <a:solidFill>
                  <a:schemeClr val="bg2">
                    <a:lumMod val="25000"/>
                  </a:schemeClr>
                </a:solidFill>
                <a:cs typeface="+mn-ea"/>
                <a:sym typeface="+mn-lt"/>
              </a:rPr>
              <a:t>本系统要求的按键控制不多，且I／0口足够，可直接采用独立式。按键可以设置系统的运行状态，禁行状态为数码管均显示“00”，红灯全亮；复位按键可以将整个系统复位；东西通行是东西方向的绿灯亮，南北方向上的红灯亮；南北通行为南北方向上的绿灯亮，东西方向上的红灯亮；时间加减可以设置通行和等待通行的时间；切换按键可以切换加减的方向时间。通过安检模块的控制，使得整个系统具有灵活性，实用性。</a:t>
            </a:r>
            <a:endParaRPr lang="zh-CN" sz="1400" dirty="0">
              <a:solidFill>
                <a:schemeClr val="bg2">
                  <a:lumMod val="25000"/>
                </a:schemeClr>
              </a:solidFill>
              <a:cs typeface="+mn-ea"/>
              <a:sym typeface="+mn-lt"/>
            </a:endParaRPr>
          </a:p>
        </p:txBody>
      </p:sp>
      <p:sp>
        <p:nvSpPr>
          <p:cNvPr id="41" name="TextBox 76"/>
          <p:cNvSpPr txBox="1"/>
          <p:nvPr/>
        </p:nvSpPr>
        <p:spPr>
          <a:xfrm>
            <a:off x="988561" y="1718118"/>
            <a:ext cx="1416000" cy="368300"/>
          </a:xfrm>
          <a:prstGeom prst="rect">
            <a:avLst/>
          </a:prstGeom>
          <a:noFill/>
        </p:spPr>
        <p:txBody>
          <a:bodyPr wrap="square" rtlCol="0">
            <a:spAutoFit/>
          </a:bodyPr>
          <a:lstStyle/>
          <a:p>
            <a:pPr marL="285750" indent="-285750">
              <a:buFont typeface="Wingdings" panose="05000000000000000000" pitchFamily="2" charset="2"/>
              <a:buChar char="u"/>
            </a:pPr>
            <a:r>
              <a:rPr lang="zh-CN" altLang="en-US" b="1" dirty="0" smtClean="0">
                <a:solidFill>
                  <a:schemeClr val="bg2">
                    <a:lumMod val="25000"/>
                  </a:schemeClr>
                </a:solidFill>
                <a:cs typeface="+mn-ea"/>
                <a:sym typeface="+mn-lt"/>
              </a:rPr>
              <a:t>显示模块</a:t>
            </a:r>
            <a:endParaRPr lang="zh-CN" altLang="en-US" b="1" dirty="0" smtClean="0">
              <a:solidFill>
                <a:schemeClr val="bg2">
                  <a:lumMod val="25000"/>
                </a:schemeClr>
              </a:solidFill>
              <a:cs typeface="+mn-ea"/>
              <a:sym typeface="+mn-lt"/>
            </a:endParaRPr>
          </a:p>
        </p:txBody>
      </p:sp>
      <p:sp>
        <p:nvSpPr>
          <p:cNvPr id="42" name="文本框 41"/>
          <p:cNvSpPr txBox="1"/>
          <p:nvPr/>
        </p:nvSpPr>
        <p:spPr>
          <a:xfrm>
            <a:off x="988561" y="2087450"/>
            <a:ext cx="3051344" cy="4004945"/>
          </a:xfrm>
          <a:prstGeom prst="rect">
            <a:avLst/>
          </a:prstGeom>
          <a:noFill/>
        </p:spPr>
        <p:txBody>
          <a:bodyPr wrap="square" rtlCol="0">
            <a:spAutoFit/>
          </a:bodyPr>
          <a:lstStyle/>
          <a:p>
            <a:pPr indent="457200" algn="l" fontAlgn="auto">
              <a:lnSpc>
                <a:spcPct val="130000"/>
              </a:lnSpc>
            </a:pPr>
            <a:r>
              <a:rPr lang="zh-CN" sz="1400" dirty="0">
                <a:solidFill>
                  <a:schemeClr val="bg2">
                    <a:lumMod val="25000"/>
                  </a:schemeClr>
                </a:solidFill>
                <a:cs typeface="+mn-ea"/>
                <a:sym typeface="+mn-lt"/>
              </a:rPr>
              <a:t>显示模块分数码管显示和LED显示，数码管倒计时显示可以提醒驾驶员在信号灯颜色发生改变的时间、在“停止”和“通过”两者间作出合适的选择。驾驶员和行人普遍都愿意选择有倒计时显示的信号控制方式，并且认为有倒计时显示的路口更安全。倒计时显示是用来减少驾驶员在信号灯色改变的关键时刻做出复杂判断的一种方法，它可以提醒驾驶员灯色发生改变的时间，帮助驾驶员在“停止”和“通过”两者间作出合适的选择 。通过两种显示结合，是本设计更合理可靠。</a:t>
            </a:r>
            <a:endParaRPr lang="zh-CN" sz="14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289"/>
          <p:cNvPicPr>
            <a:picLocks noChangeAspect="1"/>
          </p:cNvPicPr>
          <p:nvPr/>
        </p:nvPicPr>
        <p:blipFill>
          <a:blip r:embed="rId1" cstate="screen"/>
          <a:srcRect l="4611" t="60000" r="15009" b="6690"/>
          <a:stretch>
            <a:fillRect/>
          </a:stretch>
        </p:blipFill>
        <p:spPr>
          <a:xfrm>
            <a:off x="-29210" y="0"/>
            <a:ext cx="12231370" cy="4057650"/>
          </a:xfrm>
          <a:prstGeom prst="rect">
            <a:avLst/>
          </a:prstGeom>
        </p:spPr>
      </p:pic>
      <p:sp>
        <p:nvSpPr>
          <p:cNvPr id="30" name="文本框 29"/>
          <p:cNvSpPr txBox="1"/>
          <p:nvPr/>
        </p:nvSpPr>
        <p:spPr>
          <a:xfrm>
            <a:off x="4635500" y="3208020"/>
            <a:ext cx="2901950" cy="922020"/>
          </a:xfrm>
          <a:prstGeom prst="rect">
            <a:avLst/>
          </a:prstGeom>
          <a:noFill/>
        </p:spPr>
        <p:txBody>
          <a:bodyPr wrap="square" rtlCol="0">
            <a:spAutoFit/>
          </a:bodyPr>
          <a:lstStyle/>
          <a:p>
            <a:r>
              <a:rPr lang="en-US" altLang="zh-CN" sz="5400">
                <a:solidFill>
                  <a:srgbClr val="EC6A41"/>
                </a:solidFill>
                <a:cs typeface="+mn-ea"/>
                <a:sym typeface="+mn-lt"/>
              </a:rPr>
              <a:t>PART 02</a:t>
            </a:r>
            <a:endParaRPr lang="en-US" altLang="zh-CN" sz="5400">
              <a:solidFill>
                <a:srgbClr val="EC6A41"/>
              </a:solidFill>
              <a:cs typeface="+mn-ea"/>
              <a:sym typeface="+mn-lt"/>
            </a:endParaRPr>
          </a:p>
        </p:txBody>
      </p:sp>
      <p:sp>
        <p:nvSpPr>
          <p:cNvPr id="31" name="文本框 30"/>
          <p:cNvSpPr txBox="1"/>
          <p:nvPr/>
        </p:nvSpPr>
        <p:spPr>
          <a:xfrm>
            <a:off x="4603433" y="4055110"/>
            <a:ext cx="2966085" cy="645160"/>
          </a:xfrm>
          <a:prstGeom prst="rect">
            <a:avLst/>
          </a:prstGeom>
          <a:noFill/>
        </p:spPr>
        <p:txBody>
          <a:bodyPr wrap="square" rtlCol="0">
            <a:spAutoFit/>
          </a:bodyPr>
          <a:lstStyle/>
          <a:p>
            <a:pPr algn="ctr"/>
            <a:r>
              <a:rPr lang="zh-CN" altLang="en-US" sz="3600" b="1">
                <a:solidFill>
                  <a:srgbClr val="EC6A41"/>
                </a:solidFill>
                <a:cs typeface="+mn-ea"/>
                <a:sym typeface="+mn-lt"/>
              </a:rPr>
              <a:t>分工合作</a:t>
            </a:r>
            <a:endParaRPr lang="zh-CN" altLang="en-US" sz="3600" b="1">
              <a:solidFill>
                <a:srgbClr val="EC6A41"/>
              </a:solidFill>
              <a:cs typeface="+mn-ea"/>
              <a:sym typeface="+mn-lt"/>
            </a:endParaRPr>
          </a:p>
        </p:txBody>
      </p:sp>
      <p:sp>
        <p:nvSpPr>
          <p:cNvPr id="33" name="文本框 32"/>
          <p:cNvSpPr txBox="1"/>
          <p:nvPr/>
        </p:nvSpPr>
        <p:spPr>
          <a:xfrm>
            <a:off x="4027170" y="4700270"/>
            <a:ext cx="4118610" cy="738664"/>
          </a:xfrm>
          <a:prstGeom prst="rect">
            <a:avLst/>
          </a:prstGeom>
          <a:noFill/>
        </p:spPr>
        <p:txBody>
          <a:bodyPr wrap="square" rtlCol="0" anchor="t">
            <a:spAutoFit/>
          </a:bodyPr>
          <a:lstStyle/>
          <a:p>
            <a:pPr algn="ctr"/>
            <a:r>
              <a:rPr lang="zh-CN" altLang="en-US" sz="1400">
                <a:cs typeface="+mn-ea"/>
                <a:sym typeface="+mn-lt"/>
              </a:rPr>
              <a:t>Please add a clear business templatefor the title</a:t>
            </a:r>
            <a:endParaRPr lang="zh-CN" altLang="en-US" sz="1400">
              <a:cs typeface="+mn-ea"/>
              <a:sym typeface="+mn-lt"/>
            </a:endParaRPr>
          </a:p>
          <a:p>
            <a:pPr algn="ctr"/>
            <a:r>
              <a:rPr lang="zh-CN" altLang="en-US" sz="1400">
                <a:cs typeface="+mn-ea"/>
                <a:sym typeface="+mn-lt"/>
              </a:rPr>
              <a:t>content you want to add  Please add aclebusiness </a:t>
            </a:r>
            <a:endParaRPr lang="zh-CN" altLang="en-US" sz="1400">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pPr algn="l"/>
            <a:r>
              <a:rPr lang="zh-CN" altLang="en-US" sz="2400" b="1">
                <a:solidFill>
                  <a:srgbClr val="DE7F7E"/>
                </a:solidFill>
                <a:cs typeface="+mn-ea"/>
                <a:sym typeface="+mn-lt"/>
              </a:rPr>
              <a:t>分工合作</a:t>
            </a:r>
            <a:endParaRPr lang="zh-CN" altLang="en-US" sz="2400" b="1">
              <a:solidFill>
                <a:srgbClr val="DE7F7E"/>
              </a:solidFill>
              <a:cs typeface="+mn-ea"/>
              <a:sym typeface="+mn-lt"/>
            </a:endParaRPr>
          </a:p>
        </p:txBody>
      </p:sp>
      <p:sp>
        <p:nvSpPr>
          <p:cNvPr id="4" name="正五边形 3"/>
          <p:cNvSpPr/>
          <p:nvPr/>
        </p:nvSpPr>
        <p:spPr>
          <a:xfrm rot="10800000">
            <a:off x="5194935" y="2067243"/>
            <a:ext cx="1795463" cy="1547812"/>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7" name="六边形 21"/>
          <p:cNvSpPr/>
          <p:nvPr/>
        </p:nvSpPr>
        <p:spPr>
          <a:xfrm rot="10800000">
            <a:off x="6653848"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2" name="六边形 25"/>
          <p:cNvSpPr/>
          <p:nvPr/>
        </p:nvSpPr>
        <p:spPr>
          <a:xfrm rot="10800000" flipV="1">
            <a:off x="5188585" y="3669030"/>
            <a:ext cx="1795463" cy="1547813"/>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3" name="六边形 27"/>
          <p:cNvSpPr/>
          <p:nvPr/>
        </p:nvSpPr>
        <p:spPr>
          <a:xfrm rot="10800000">
            <a:off x="3729673"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grpSp>
        <p:nvGrpSpPr>
          <p:cNvPr id="14" name="组合 28"/>
          <p:cNvGrpSpPr/>
          <p:nvPr/>
        </p:nvGrpSpPr>
        <p:grpSpPr>
          <a:xfrm>
            <a:off x="7339648" y="3297555"/>
            <a:ext cx="503237" cy="568325"/>
            <a:chOff x="0" y="0"/>
            <a:chExt cx="406393" cy="459645"/>
          </a:xfrm>
        </p:grpSpPr>
        <p:sp>
          <p:nvSpPr>
            <p:cNvPr id="15" name="Freeform 148"/>
            <p:cNvSpPr>
              <a:spLocks noEditPoints="1"/>
            </p:cNvSpPr>
            <p:nvPr/>
          </p:nvSpPr>
          <p:spPr>
            <a:xfrm>
              <a:off x="55120" y="0"/>
              <a:ext cx="351273" cy="456842"/>
            </a:xfrm>
            <a:custGeom>
              <a:avLst/>
              <a:gdLst>
                <a:gd name="txL" fmla="*/ 0 w 159"/>
                <a:gd name="txT" fmla="*/ 0 h 207"/>
                <a:gd name="txR" fmla="*/ 159 w 159"/>
                <a:gd name="txB" fmla="*/ 207 h 207"/>
              </a:gdLst>
              <a:ahLst/>
              <a:cxnLst>
                <a:cxn ang="0">
                  <a:pos x="346854" y="408289"/>
                </a:cxn>
                <a:cxn ang="0">
                  <a:pos x="196625" y="174350"/>
                </a:cxn>
                <a:cxn ang="0">
                  <a:pos x="203252" y="52967"/>
                </a:cxn>
                <a:cxn ang="0">
                  <a:pos x="92789" y="8828"/>
                </a:cxn>
                <a:cxn ang="0">
                  <a:pos x="154648" y="105934"/>
                </a:cxn>
                <a:cxn ang="0">
                  <a:pos x="81743" y="152281"/>
                </a:cxn>
                <a:cxn ang="0">
                  <a:pos x="22093" y="59588"/>
                </a:cxn>
                <a:cxn ang="0">
                  <a:pos x="22093" y="169936"/>
                </a:cxn>
                <a:cxn ang="0">
                  <a:pos x="136974" y="211869"/>
                </a:cxn>
                <a:cxn ang="0">
                  <a:pos x="287204" y="445807"/>
                </a:cxn>
                <a:cxn ang="0">
                  <a:pos x="315925" y="452428"/>
                </a:cxn>
                <a:cxn ang="0">
                  <a:pos x="340227" y="434772"/>
                </a:cxn>
                <a:cxn ang="0">
                  <a:pos x="346854" y="408289"/>
                </a:cxn>
                <a:cxn ang="0">
                  <a:pos x="318134" y="425944"/>
                </a:cxn>
                <a:cxn ang="0">
                  <a:pos x="296041" y="421531"/>
                </a:cxn>
                <a:cxn ang="0">
                  <a:pos x="302669" y="401668"/>
                </a:cxn>
                <a:cxn ang="0">
                  <a:pos x="322553" y="406082"/>
                </a:cxn>
                <a:cxn ang="0">
                  <a:pos x="318134" y="425944"/>
                </a:cxn>
              </a:cxnLst>
              <a:rect l="txL" t="txT" r="txR" b="tx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6" name="Freeform 149"/>
            <p:cNvSpPr>
              <a:spLocks noEditPoints="1"/>
            </p:cNvSpPr>
            <p:nvPr/>
          </p:nvSpPr>
          <p:spPr>
            <a:xfrm>
              <a:off x="0" y="231691"/>
              <a:ext cx="231691" cy="227954"/>
            </a:xfrm>
            <a:custGeom>
              <a:avLst/>
              <a:gdLst>
                <a:gd name="txL" fmla="*/ 0 w 105"/>
                <a:gd name="txT" fmla="*/ 0 h 103"/>
                <a:gd name="txR" fmla="*/ 105 w 105"/>
                <a:gd name="txB" fmla="*/ 103 h 103"/>
              </a:gdLst>
              <a:ahLst/>
              <a:cxnLst>
                <a:cxn ang="0">
                  <a:pos x="200799" y="57542"/>
                </a:cxn>
                <a:cxn ang="0">
                  <a:pos x="214038" y="44263"/>
                </a:cxn>
                <a:cxn ang="0">
                  <a:pos x="185353" y="15492"/>
                </a:cxn>
                <a:cxn ang="0">
                  <a:pos x="172113" y="28771"/>
                </a:cxn>
                <a:cxn ang="0">
                  <a:pos x="136808" y="15492"/>
                </a:cxn>
                <a:cxn ang="0">
                  <a:pos x="136808" y="0"/>
                </a:cxn>
                <a:cxn ang="0">
                  <a:pos x="94883" y="0"/>
                </a:cxn>
                <a:cxn ang="0">
                  <a:pos x="94883" y="15492"/>
                </a:cxn>
                <a:cxn ang="0">
                  <a:pos x="61784" y="28771"/>
                </a:cxn>
                <a:cxn ang="0">
                  <a:pos x="48545" y="15492"/>
                </a:cxn>
                <a:cxn ang="0">
                  <a:pos x="17653" y="44263"/>
                </a:cxn>
                <a:cxn ang="0">
                  <a:pos x="33099" y="59755"/>
                </a:cxn>
                <a:cxn ang="0">
                  <a:pos x="17653" y="92952"/>
                </a:cxn>
                <a:cxn ang="0">
                  <a:pos x="0" y="92952"/>
                </a:cxn>
                <a:cxn ang="0">
                  <a:pos x="0" y="135002"/>
                </a:cxn>
                <a:cxn ang="0">
                  <a:pos x="19859" y="135002"/>
                </a:cxn>
                <a:cxn ang="0">
                  <a:pos x="33099" y="168199"/>
                </a:cxn>
                <a:cxn ang="0">
                  <a:pos x="19859" y="181478"/>
                </a:cxn>
                <a:cxn ang="0">
                  <a:pos x="48545" y="210249"/>
                </a:cxn>
                <a:cxn ang="0">
                  <a:pos x="61784" y="196970"/>
                </a:cxn>
                <a:cxn ang="0">
                  <a:pos x="94883" y="210249"/>
                </a:cxn>
                <a:cxn ang="0">
                  <a:pos x="94883" y="227954"/>
                </a:cxn>
                <a:cxn ang="0">
                  <a:pos x="136808" y="227954"/>
                </a:cxn>
                <a:cxn ang="0">
                  <a:pos x="136808" y="210249"/>
                </a:cxn>
                <a:cxn ang="0">
                  <a:pos x="169907" y="196970"/>
                </a:cxn>
                <a:cxn ang="0">
                  <a:pos x="183146" y="210249"/>
                </a:cxn>
                <a:cxn ang="0">
                  <a:pos x="211832" y="181478"/>
                </a:cxn>
                <a:cxn ang="0">
                  <a:pos x="200799" y="168199"/>
                </a:cxn>
                <a:cxn ang="0">
                  <a:pos x="214038" y="135002"/>
                </a:cxn>
                <a:cxn ang="0">
                  <a:pos x="231691" y="135002"/>
                </a:cxn>
                <a:cxn ang="0">
                  <a:pos x="231691" y="92952"/>
                </a:cxn>
                <a:cxn ang="0">
                  <a:pos x="214038" y="92952"/>
                </a:cxn>
                <a:cxn ang="0">
                  <a:pos x="200799" y="57542"/>
                </a:cxn>
                <a:cxn ang="0">
                  <a:pos x="116949" y="183691"/>
                </a:cxn>
                <a:cxn ang="0">
                  <a:pos x="46338" y="112870"/>
                </a:cxn>
                <a:cxn ang="0">
                  <a:pos x="116949" y="42050"/>
                </a:cxn>
                <a:cxn ang="0">
                  <a:pos x="187559" y="112870"/>
                </a:cxn>
                <a:cxn ang="0">
                  <a:pos x="116949" y="183691"/>
                </a:cxn>
              </a:cxnLst>
              <a:rect l="txL" t="txT" r="txR" b="tx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7" name="Oval 150"/>
            <p:cNvSpPr/>
            <p:nvPr/>
          </p:nvSpPr>
          <p:spPr>
            <a:xfrm>
              <a:off x="97160" y="326983"/>
              <a:ext cx="37370" cy="37370"/>
            </a:xfrm>
            <a:prstGeom prst="ellipse">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grpSp>
      <p:grpSp>
        <p:nvGrpSpPr>
          <p:cNvPr id="18" name="组合 33"/>
          <p:cNvGrpSpPr/>
          <p:nvPr/>
        </p:nvGrpSpPr>
        <p:grpSpPr>
          <a:xfrm>
            <a:off x="5879148" y="4165918"/>
            <a:ext cx="471487" cy="527050"/>
            <a:chOff x="0" y="0"/>
            <a:chExt cx="402656" cy="450303"/>
          </a:xfrm>
        </p:grpSpPr>
        <p:sp>
          <p:nvSpPr>
            <p:cNvPr id="19" name="Freeform 108"/>
            <p:cNvSpPr>
              <a:spLocks noEditPoints="1"/>
            </p:cNvSpPr>
            <p:nvPr/>
          </p:nvSpPr>
          <p:spPr>
            <a:xfrm>
              <a:off x="69134" y="167228"/>
              <a:ext cx="56988" cy="57923"/>
            </a:xfrm>
            <a:custGeom>
              <a:avLst/>
              <a:gdLst>
                <a:gd name="txL" fmla="*/ 0 w 26"/>
                <a:gd name="txT" fmla="*/ 0 h 26"/>
                <a:gd name="txR" fmla="*/ 26 w 26"/>
                <a:gd name="txB" fmla="*/ 26 h 26"/>
              </a:gdLst>
              <a:ahLst/>
              <a:cxnLst>
                <a:cxn ang="0">
                  <a:pos x="28494" y="0"/>
                </a:cxn>
                <a:cxn ang="0">
                  <a:pos x="0" y="28962"/>
                </a:cxn>
                <a:cxn ang="0">
                  <a:pos x="28494" y="57923"/>
                </a:cxn>
                <a:cxn ang="0">
                  <a:pos x="56988" y="28962"/>
                </a:cxn>
                <a:cxn ang="0">
                  <a:pos x="28494" y="0"/>
                </a:cxn>
                <a:cxn ang="0">
                  <a:pos x="28494" y="51240"/>
                </a:cxn>
                <a:cxn ang="0">
                  <a:pos x="6576" y="28962"/>
                </a:cxn>
                <a:cxn ang="0">
                  <a:pos x="28494" y="6683"/>
                </a:cxn>
                <a:cxn ang="0">
                  <a:pos x="50412" y="28962"/>
                </a:cxn>
                <a:cxn ang="0">
                  <a:pos x="28494" y="51240"/>
                </a:cxn>
              </a:cxnLst>
              <a:rect l="txL" t="txT" r="txR" b="tx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0" name="Freeform 109"/>
            <p:cNvSpPr>
              <a:spLocks noEditPoints="1"/>
            </p:cNvSpPr>
            <p:nvPr/>
          </p:nvSpPr>
          <p:spPr>
            <a:xfrm>
              <a:off x="197125" y="129859"/>
              <a:ext cx="48580" cy="48580"/>
            </a:xfrm>
            <a:custGeom>
              <a:avLst/>
              <a:gdLst>
                <a:gd name="txL" fmla="*/ 0 w 22"/>
                <a:gd name="txT" fmla="*/ 0 h 22"/>
                <a:gd name="txR" fmla="*/ 22 w 22"/>
                <a:gd name="txB" fmla="*/ 22 h 22"/>
              </a:gdLst>
              <a:ahLst/>
              <a:cxnLst>
                <a:cxn ang="0">
                  <a:pos x="24290" y="0"/>
                </a:cxn>
                <a:cxn ang="0">
                  <a:pos x="0" y="24290"/>
                </a:cxn>
                <a:cxn ang="0">
                  <a:pos x="24290" y="48580"/>
                </a:cxn>
                <a:cxn ang="0">
                  <a:pos x="48580" y="24290"/>
                </a:cxn>
                <a:cxn ang="0">
                  <a:pos x="24290" y="0"/>
                </a:cxn>
                <a:cxn ang="0">
                  <a:pos x="24290" y="37539"/>
                </a:cxn>
                <a:cxn ang="0">
                  <a:pos x="11041" y="24290"/>
                </a:cxn>
                <a:cxn ang="0">
                  <a:pos x="24290" y="11041"/>
                </a:cxn>
                <a:cxn ang="0">
                  <a:pos x="37539" y="24290"/>
                </a:cxn>
                <a:cxn ang="0">
                  <a:pos x="24290" y="37539"/>
                </a:cxn>
              </a:cxnLst>
              <a:rect l="txL" t="txT" r="txR" b="tx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1" name="Freeform 110"/>
            <p:cNvSpPr>
              <a:spLocks noEditPoints="1"/>
            </p:cNvSpPr>
            <p:nvPr/>
          </p:nvSpPr>
          <p:spPr>
            <a:xfrm>
              <a:off x="82213" y="181242"/>
              <a:ext cx="30830" cy="30830"/>
            </a:xfrm>
            <a:custGeom>
              <a:avLst/>
              <a:gdLst>
                <a:gd name="txL" fmla="*/ 0 w 14"/>
                <a:gd name="txT" fmla="*/ 0 h 14"/>
                <a:gd name="txR" fmla="*/ 14 w 14"/>
                <a:gd name="txB" fmla="*/ 14 h 14"/>
              </a:gdLst>
              <a:ahLst/>
              <a:cxnLst>
                <a:cxn ang="0">
                  <a:pos x="15415" y="0"/>
                </a:cxn>
                <a:cxn ang="0">
                  <a:pos x="0" y="15415"/>
                </a:cxn>
                <a:cxn ang="0">
                  <a:pos x="15415" y="30830"/>
                </a:cxn>
                <a:cxn ang="0">
                  <a:pos x="30830" y="15415"/>
                </a:cxn>
                <a:cxn ang="0">
                  <a:pos x="15415" y="0"/>
                </a:cxn>
                <a:cxn ang="0">
                  <a:pos x="15415" y="22021"/>
                </a:cxn>
                <a:cxn ang="0">
                  <a:pos x="8809" y="15415"/>
                </a:cxn>
                <a:cxn ang="0">
                  <a:pos x="15415" y="6606"/>
                </a:cxn>
                <a:cxn ang="0">
                  <a:pos x="24224" y="15415"/>
                </a:cxn>
                <a:cxn ang="0">
                  <a:pos x="15415" y="22021"/>
                </a:cxn>
              </a:cxnLst>
              <a:rect l="txL" t="txT" r="txR" b="tx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2" name="Freeform 111"/>
            <p:cNvSpPr>
              <a:spLocks noEditPoints="1"/>
            </p:cNvSpPr>
            <p:nvPr/>
          </p:nvSpPr>
          <p:spPr>
            <a:xfrm>
              <a:off x="172834" y="105568"/>
              <a:ext cx="97161" cy="97161"/>
            </a:xfrm>
            <a:custGeom>
              <a:avLst/>
              <a:gdLst>
                <a:gd name="txL" fmla="*/ 0 w 44"/>
                <a:gd name="txT" fmla="*/ 0 h 44"/>
                <a:gd name="txR" fmla="*/ 44 w 44"/>
                <a:gd name="txB" fmla="*/ 44 h 44"/>
              </a:gdLst>
              <a:ahLst/>
              <a:cxnLst>
                <a:cxn ang="0">
                  <a:pos x="48581" y="0"/>
                </a:cxn>
                <a:cxn ang="0">
                  <a:pos x="0" y="48581"/>
                </a:cxn>
                <a:cxn ang="0">
                  <a:pos x="48581" y="97161"/>
                </a:cxn>
                <a:cxn ang="0">
                  <a:pos x="97161" y="48581"/>
                </a:cxn>
                <a:cxn ang="0">
                  <a:pos x="48581" y="0"/>
                </a:cxn>
                <a:cxn ang="0">
                  <a:pos x="48581" y="86120"/>
                </a:cxn>
                <a:cxn ang="0">
                  <a:pos x="11041" y="48581"/>
                </a:cxn>
                <a:cxn ang="0">
                  <a:pos x="48581" y="13249"/>
                </a:cxn>
                <a:cxn ang="0">
                  <a:pos x="86120" y="48581"/>
                </a:cxn>
                <a:cxn ang="0">
                  <a:pos x="48581" y="86120"/>
                </a:cxn>
              </a:cxnLst>
              <a:rect l="txL" t="txT" r="txR" b="tx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3" name="Freeform 112"/>
            <p:cNvSpPr>
              <a:spLocks noEditPoints="1"/>
            </p:cNvSpPr>
            <p:nvPr/>
          </p:nvSpPr>
          <p:spPr>
            <a:xfrm>
              <a:off x="0" y="0"/>
              <a:ext cx="402656" cy="450303"/>
            </a:xfrm>
            <a:custGeom>
              <a:avLst/>
              <a:gdLst>
                <a:gd name="txL" fmla="*/ 0 w 182"/>
                <a:gd name="txT" fmla="*/ 0 h 204"/>
                <a:gd name="txR" fmla="*/ 182 w 182"/>
                <a:gd name="txB" fmla="*/ 204 h 204"/>
              </a:gdLst>
              <a:ahLst/>
              <a:cxnLst>
                <a:cxn ang="0">
                  <a:pos x="347346" y="211907"/>
                </a:cxn>
                <a:cxn ang="0">
                  <a:pos x="338497" y="105954"/>
                </a:cxn>
                <a:cxn ang="0">
                  <a:pos x="172567" y="0"/>
                </a:cxn>
                <a:cxn ang="0">
                  <a:pos x="2212" y="174382"/>
                </a:cxn>
                <a:cxn ang="0">
                  <a:pos x="0" y="450303"/>
                </a:cxn>
                <a:cxn ang="0">
                  <a:pos x="250001" y="388497"/>
                </a:cxn>
                <a:cxn ang="0">
                  <a:pos x="325222" y="388497"/>
                </a:cxn>
                <a:cxn ang="0">
                  <a:pos x="325222" y="388497"/>
                </a:cxn>
                <a:cxn ang="0">
                  <a:pos x="345134" y="333313"/>
                </a:cxn>
                <a:cxn ang="0">
                  <a:pos x="323010" y="320068"/>
                </a:cxn>
                <a:cxn ang="0">
                  <a:pos x="345134" y="309031"/>
                </a:cxn>
                <a:cxn ang="0">
                  <a:pos x="342921" y="304617"/>
                </a:cxn>
                <a:cxn ang="0">
                  <a:pos x="376107" y="245018"/>
                </a:cxn>
                <a:cxn ang="0">
                  <a:pos x="137169" y="205285"/>
                </a:cxn>
                <a:cxn ang="0">
                  <a:pos x="137169" y="225152"/>
                </a:cxn>
                <a:cxn ang="0">
                  <a:pos x="119469" y="231774"/>
                </a:cxn>
                <a:cxn ang="0">
                  <a:pos x="106195" y="242810"/>
                </a:cxn>
                <a:cxn ang="0">
                  <a:pos x="88496" y="236188"/>
                </a:cxn>
                <a:cxn ang="0">
                  <a:pos x="70797" y="236188"/>
                </a:cxn>
                <a:cxn ang="0">
                  <a:pos x="61947" y="218529"/>
                </a:cxn>
                <a:cxn ang="0">
                  <a:pos x="48673" y="205285"/>
                </a:cxn>
                <a:cxn ang="0">
                  <a:pos x="57522" y="187626"/>
                </a:cxn>
                <a:cxn ang="0">
                  <a:pos x="57522" y="167760"/>
                </a:cxn>
                <a:cxn ang="0">
                  <a:pos x="75221" y="161138"/>
                </a:cxn>
                <a:cxn ang="0">
                  <a:pos x="88496" y="150101"/>
                </a:cxn>
                <a:cxn ang="0">
                  <a:pos x="106195" y="156723"/>
                </a:cxn>
                <a:cxn ang="0">
                  <a:pos x="126107" y="156723"/>
                </a:cxn>
                <a:cxn ang="0">
                  <a:pos x="132744" y="174382"/>
                </a:cxn>
                <a:cxn ang="0">
                  <a:pos x="146018" y="187626"/>
                </a:cxn>
                <a:cxn ang="0">
                  <a:pos x="300886" y="169967"/>
                </a:cxn>
                <a:cxn ang="0">
                  <a:pos x="278762" y="192041"/>
                </a:cxn>
                <a:cxn ang="0">
                  <a:pos x="267700" y="220737"/>
                </a:cxn>
                <a:cxn ang="0">
                  <a:pos x="236726" y="220737"/>
                </a:cxn>
                <a:cxn ang="0">
                  <a:pos x="207965" y="231774"/>
                </a:cxn>
                <a:cxn ang="0">
                  <a:pos x="183629" y="211907"/>
                </a:cxn>
                <a:cxn ang="0">
                  <a:pos x="154868" y="200870"/>
                </a:cxn>
                <a:cxn ang="0">
                  <a:pos x="154868" y="169967"/>
                </a:cxn>
                <a:cxn ang="0">
                  <a:pos x="141593" y="141272"/>
                </a:cxn>
                <a:cxn ang="0">
                  <a:pos x="163717" y="116990"/>
                </a:cxn>
                <a:cxn ang="0">
                  <a:pos x="174779" y="88295"/>
                </a:cxn>
                <a:cxn ang="0">
                  <a:pos x="207965" y="88295"/>
                </a:cxn>
                <a:cxn ang="0">
                  <a:pos x="236726" y="77258"/>
                </a:cxn>
                <a:cxn ang="0">
                  <a:pos x="258850" y="97124"/>
                </a:cxn>
                <a:cxn ang="0">
                  <a:pos x="287611" y="108161"/>
                </a:cxn>
                <a:cxn ang="0">
                  <a:pos x="287611" y="141272"/>
                </a:cxn>
                <a:cxn ang="0">
                  <a:pos x="300886" y="169967"/>
                </a:cxn>
              </a:cxnLst>
              <a:rect l="txL" t="txT" r="txR" b="tx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4" name="组合 39"/>
          <p:cNvGrpSpPr/>
          <p:nvPr/>
        </p:nvGrpSpPr>
        <p:grpSpPr>
          <a:xfrm>
            <a:off x="5861685" y="2595880"/>
            <a:ext cx="468313" cy="463550"/>
            <a:chOff x="0" y="0"/>
            <a:chExt cx="453105" cy="448433"/>
          </a:xfrm>
        </p:grpSpPr>
        <p:sp>
          <p:nvSpPr>
            <p:cNvPr id="25" name="Freeform 136"/>
            <p:cNvSpPr/>
            <p:nvPr/>
          </p:nvSpPr>
          <p:spPr>
            <a:xfrm>
              <a:off x="0" y="251309"/>
              <a:ext cx="453105" cy="197124"/>
            </a:xfrm>
            <a:custGeom>
              <a:avLst/>
              <a:gdLst>
                <a:gd name="txL" fmla="*/ 0 w 205"/>
                <a:gd name="txT" fmla="*/ 0 h 89"/>
                <a:gd name="txR" fmla="*/ 205 w 205"/>
                <a:gd name="txB" fmla="*/ 89 h 89"/>
              </a:gdLst>
              <a:ahLst/>
              <a:cxnLst>
                <a:cxn ang="0">
                  <a:pos x="227658" y="42083"/>
                </a:cxn>
                <a:cxn ang="0">
                  <a:pos x="103883" y="0"/>
                </a:cxn>
                <a:cxn ang="0">
                  <a:pos x="0" y="0"/>
                </a:cxn>
                <a:cxn ang="0">
                  <a:pos x="0" y="148397"/>
                </a:cxn>
                <a:cxn ang="0">
                  <a:pos x="48626" y="197124"/>
                </a:cxn>
                <a:cxn ang="0">
                  <a:pos x="404479" y="197124"/>
                </a:cxn>
                <a:cxn ang="0">
                  <a:pos x="453105" y="148397"/>
                </a:cxn>
                <a:cxn ang="0">
                  <a:pos x="453105" y="0"/>
                </a:cxn>
                <a:cxn ang="0">
                  <a:pos x="349222" y="0"/>
                </a:cxn>
                <a:cxn ang="0">
                  <a:pos x="227658" y="42083"/>
                </a:cxn>
              </a:cxnLst>
              <a:rect l="txL" t="txT" r="txR" b="tx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6" name="Freeform 137"/>
            <p:cNvSpPr>
              <a:spLocks noEditPoints="1"/>
            </p:cNvSpPr>
            <p:nvPr/>
          </p:nvSpPr>
          <p:spPr>
            <a:xfrm>
              <a:off x="0" y="0"/>
              <a:ext cx="453105" cy="260652"/>
            </a:xfrm>
            <a:custGeom>
              <a:avLst/>
              <a:gdLst>
                <a:gd name="txL" fmla="*/ 0 w 205"/>
                <a:gd name="txT" fmla="*/ 0 h 118"/>
                <a:gd name="txR" fmla="*/ 205 w 205"/>
                <a:gd name="txB" fmla="*/ 118 h 118"/>
              </a:gdLst>
              <a:ahLst/>
              <a:cxnLst>
                <a:cxn ang="0">
                  <a:pos x="404479" y="92774"/>
                </a:cxn>
                <a:cxn ang="0">
                  <a:pos x="397848" y="92774"/>
                </a:cxn>
                <a:cxn ang="0">
                  <a:pos x="340381" y="92774"/>
                </a:cxn>
                <a:cxn ang="0">
                  <a:pos x="340381" y="48596"/>
                </a:cxn>
                <a:cxn ang="0">
                  <a:pos x="291755" y="0"/>
                </a:cxn>
                <a:cxn ang="0">
                  <a:pos x="161350" y="0"/>
                </a:cxn>
                <a:cxn ang="0">
                  <a:pos x="112724" y="48596"/>
                </a:cxn>
                <a:cxn ang="0">
                  <a:pos x="112724" y="92774"/>
                </a:cxn>
                <a:cxn ang="0">
                  <a:pos x="55257" y="92774"/>
                </a:cxn>
                <a:cxn ang="0">
                  <a:pos x="48626" y="92774"/>
                </a:cxn>
                <a:cxn ang="0">
                  <a:pos x="0" y="141371"/>
                </a:cxn>
                <a:cxn ang="0">
                  <a:pos x="0" y="223100"/>
                </a:cxn>
                <a:cxn ang="0">
                  <a:pos x="119354" y="223100"/>
                </a:cxn>
                <a:cxn ang="0">
                  <a:pos x="227658" y="260652"/>
                </a:cxn>
                <a:cxn ang="0">
                  <a:pos x="333751" y="223100"/>
                </a:cxn>
                <a:cxn ang="0">
                  <a:pos x="453105" y="223100"/>
                </a:cxn>
                <a:cxn ang="0">
                  <a:pos x="453105" y="141371"/>
                </a:cxn>
                <a:cxn ang="0">
                  <a:pos x="404479" y="92774"/>
                </a:cxn>
                <a:cxn ang="0">
                  <a:pos x="148088" y="57432"/>
                </a:cxn>
                <a:cxn ang="0">
                  <a:pos x="148088" y="48596"/>
                </a:cxn>
                <a:cxn ang="0">
                  <a:pos x="161350" y="37552"/>
                </a:cxn>
                <a:cxn ang="0">
                  <a:pos x="291755" y="37552"/>
                </a:cxn>
                <a:cxn ang="0">
                  <a:pos x="305017" y="48596"/>
                </a:cxn>
                <a:cxn ang="0">
                  <a:pos x="305017" y="57432"/>
                </a:cxn>
                <a:cxn ang="0">
                  <a:pos x="305017" y="92774"/>
                </a:cxn>
                <a:cxn ang="0">
                  <a:pos x="148088" y="92774"/>
                </a:cxn>
                <a:cxn ang="0">
                  <a:pos x="148088" y="57432"/>
                </a:cxn>
                <a:cxn ang="0">
                  <a:pos x="223237" y="223100"/>
                </a:cxn>
                <a:cxn ang="0">
                  <a:pos x="187873" y="189967"/>
                </a:cxn>
                <a:cxn ang="0">
                  <a:pos x="223237" y="154624"/>
                </a:cxn>
                <a:cxn ang="0">
                  <a:pos x="258601" y="189967"/>
                </a:cxn>
                <a:cxn ang="0">
                  <a:pos x="223237" y="223100"/>
                </a:cxn>
              </a:cxnLst>
              <a:rect l="txL" t="txT" r="txR" b="tx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7" name="组合 42"/>
          <p:cNvGrpSpPr/>
          <p:nvPr/>
        </p:nvGrpSpPr>
        <p:grpSpPr>
          <a:xfrm>
            <a:off x="4388485" y="3342005"/>
            <a:ext cx="484188" cy="520700"/>
            <a:chOff x="0" y="0"/>
            <a:chExt cx="466184" cy="501686"/>
          </a:xfrm>
        </p:grpSpPr>
        <p:sp>
          <p:nvSpPr>
            <p:cNvPr id="28" name="Freeform 154"/>
            <p:cNvSpPr/>
            <p:nvPr/>
          </p:nvSpPr>
          <p:spPr>
            <a:xfrm>
              <a:off x="141070" y="426012"/>
              <a:ext cx="50449" cy="46712"/>
            </a:xfrm>
            <a:custGeom>
              <a:avLst/>
              <a:gdLst>
                <a:gd name="txL" fmla="*/ 0 w 23"/>
                <a:gd name="txT" fmla="*/ 0 h 21"/>
                <a:gd name="txR" fmla="*/ 23 w 23"/>
                <a:gd name="txB" fmla="*/ 21 h 21"/>
              </a:gdLst>
              <a:ahLst/>
              <a:cxnLst>
                <a:cxn ang="0">
                  <a:pos x="35095" y="0"/>
                </a:cxn>
                <a:cxn ang="0">
                  <a:pos x="35095" y="8898"/>
                </a:cxn>
                <a:cxn ang="0">
                  <a:pos x="41675" y="24468"/>
                </a:cxn>
                <a:cxn ang="0">
                  <a:pos x="21934" y="37814"/>
                </a:cxn>
                <a:cxn ang="0">
                  <a:pos x="8774" y="20019"/>
                </a:cxn>
                <a:cxn ang="0">
                  <a:pos x="13161" y="11122"/>
                </a:cxn>
                <a:cxn ang="0">
                  <a:pos x="13161" y="0"/>
                </a:cxn>
                <a:cxn ang="0">
                  <a:pos x="0" y="22244"/>
                </a:cxn>
                <a:cxn ang="0">
                  <a:pos x="24128" y="46712"/>
                </a:cxn>
                <a:cxn ang="0">
                  <a:pos x="50449" y="22244"/>
                </a:cxn>
                <a:cxn ang="0">
                  <a:pos x="35095" y="0"/>
                </a:cxn>
              </a:cxnLst>
              <a:rect l="txL" t="txT" r="txR" b="tx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9" name="Rectangle 155"/>
            <p:cNvSpPr/>
            <p:nvPr/>
          </p:nvSpPr>
          <p:spPr>
            <a:xfrm>
              <a:off x="160689" y="419472"/>
              <a:ext cx="9342" cy="32698"/>
            </a:xfrm>
            <a:prstGeom prst="rect">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sp>
          <p:nvSpPr>
            <p:cNvPr id="30" name="Freeform 156"/>
            <p:cNvSpPr>
              <a:spLocks noEditPoints="1"/>
            </p:cNvSpPr>
            <p:nvPr/>
          </p:nvSpPr>
          <p:spPr>
            <a:xfrm>
              <a:off x="39238" y="81278"/>
              <a:ext cx="260652" cy="260652"/>
            </a:xfrm>
            <a:custGeom>
              <a:avLst/>
              <a:gdLst>
                <a:gd name="txL" fmla="*/ 0 w 118"/>
                <a:gd name="txT" fmla="*/ 0 h 118"/>
                <a:gd name="txR" fmla="*/ 118 w 118"/>
                <a:gd name="txB" fmla="*/ 118 h 118"/>
              </a:gdLst>
              <a:ahLst/>
              <a:cxnLst>
                <a:cxn ang="0">
                  <a:pos x="53014" y="41969"/>
                </a:cxn>
                <a:cxn ang="0">
                  <a:pos x="41969" y="207638"/>
                </a:cxn>
                <a:cxn ang="0">
                  <a:pos x="207638" y="218683"/>
                </a:cxn>
                <a:cxn ang="0">
                  <a:pos x="218683" y="53014"/>
                </a:cxn>
                <a:cxn ang="0">
                  <a:pos x="53014" y="41969"/>
                </a:cxn>
                <a:cxn ang="0">
                  <a:pos x="141371" y="185549"/>
                </a:cxn>
                <a:cxn ang="0">
                  <a:pos x="141371" y="205429"/>
                </a:cxn>
                <a:cxn ang="0">
                  <a:pos x="123699" y="205429"/>
                </a:cxn>
                <a:cxn ang="0">
                  <a:pos x="123699" y="187758"/>
                </a:cxn>
                <a:cxn ang="0">
                  <a:pos x="90566" y="178922"/>
                </a:cxn>
                <a:cxn ang="0">
                  <a:pos x="94983" y="156833"/>
                </a:cxn>
                <a:cxn ang="0">
                  <a:pos x="128117" y="165669"/>
                </a:cxn>
                <a:cxn ang="0">
                  <a:pos x="145788" y="154624"/>
                </a:cxn>
                <a:cxn ang="0">
                  <a:pos x="125908" y="136953"/>
                </a:cxn>
                <a:cxn ang="0">
                  <a:pos x="90566" y="101610"/>
                </a:cxn>
                <a:cxn ang="0">
                  <a:pos x="123699" y="68476"/>
                </a:cxn>
                <a:cxn ang="0">
                  <a:pos x="123699" y="50805"/>
                </a:cxn>
                <a:cxn ang="0">
                  <a:pos x="141371" y="50805"/>
                </a:cxn>
                <a:cxn ang="0">
                  <a:pos x="141371" y="66267"/>
                </a:cxn>
                <a:cxn ang="0">
                  <a:pos x="170086" y="72894"/>
                </a:cxn>
                <a:cxn ang="0">
                  <a:pos x="163460" y="94983"/>
                </a:cxn>
                <a:cxn ang="0">
                  <a:pos x="136953" y="88357"/>
                </a:cxn>
                <a:cxn ang="0">
                  <a:pos x="121490" y="99401"/>
                </a:cxn>
                <a:cxn ang="0">
                  <a:pos x="143579" y="114864"/>
                </a:cxn>
                <a:cxn ang="0">
                  <a:pos x="174504" y="152415"/>
                </a:cxn>
                <a:cxn ang="0">
                  <a:pos x="141371" y="185549"/>
                </a:cxn>
              </a:cxnLst>
              <a:rect l="txL" t="txT" r="txR" b="tx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1" name="Freeform 157"/>
            <p:cNvSpPr>
              <a:spLocks noEditPoints="1"/>
            </p:cNvSpPr>
            <p:nvPr/>
          </p:nvSpPr>
          <p:spPr>
            <a:xfrm>
              <a:off x="0" y="0"/>
              <a:ext cx="338194" cy="501686"/>
            </a:xfrm>
            <a:custGeom>
              <a:avLst/>
              <a:gdLst>
                <a:gd name="txL" fmla="*/ 0 w 153"/>
                <a:gd name="txT" fmla="*/ 0 h 227"/>
                <a:gd name="txR" fmla="*/ 153 w 153"/>
                <a:gd name="txB" fmla="*/ 227 h 227"/>
              </a:gdLst>
              <a:ahLst/>
              <a:cxnLst>
                <a:cxn ang="0">
                  <a:pos x="305038" y="391182"/>
                </a:cxn>
                <a:cxn ang="0">
                  <a:pos x="35367" y="391182"/>
                </a:cxn>
                <a:cxn ang="0">
                  <a:pos x="35367" y="35361"/>
                </a:cxn>
                <a:cxn ang="0">
                  <a:pos x="305038" y="35361"/>
                </a:cxn>
                <a:cxn ang="0">
                  <a:pos x="305038" y="227637"/>
                </a:cxn>
                <a:cxn ang="0">
                  <a:pos x="307248" y="225427"/>
                </a:cxn>
                <a:cxn ang="0">
                  <a:pos x="338194" y="207747"/>
                </a:cxn>
                <a:cxn ang="0">
                  <a:pos x="338194" y="28731"/>
                </a:cxn>
                <a:cxn ang="0">
                  <a:pos x="311669" y="0"/>
                </a:cxn>
                <a:cxn ang="0">
                  <a:pos x="26525" y="0"/>
                </a:cxn>
                <a:cxn ang="0">
                  <a:pos x="0" y="28731"/>
                </a:cxn>
                <a:cxn ang="0">
                  <a:pos x="0" y="475165"/>
                </a:cxn>
                <a:cxn ang="0">
                  <a:pos x="26525" y="501686"/>
                </a:cxn>
                <a:cxn ang="0">
                  <a:pos x="311669" y="501686"/>
                </a:cxn>
                <a:cxn ang="0">
                  <a:pos x="338194" y="475165"/>
                </a:cxn>
                <a:cxn ang="0">
                  <a:pos x="338194" y="388972"/>
                </a:cxn>
                <a:cxn ang="0">
                  <a:pos x="305038" y="366872"/>
                </a:cxn>
                <a:cxn ang="0">
                  <a:pos x="305038" y="391182"/>
                </a:cxn>
                <a:cxn ang="0">
                  <a:pos x="165781" y="488426"/>
                </a:cxn>
                <a:cxn ang="0">
                  <a:pos x="123783" y="444224"/>
                </a:cxn>
                <a:cxn ang="0">
                  <a:pos x="165781" y="402233"/>
                </a:cxn>
                <a:cxn ang="0">
                  <a:pos x="209990" y="444224"/>
                </a:cxn>
                <a:cxn ang="0">
                  <a:pos x="165781" y="488426"/>
                </a:cxn>
              </a:cxnLst>
              <a:rect l="txL" t="txT" r="txR" b="tx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2" name="Freeform 158"/>
            <p:cNvSpPr>
              <a:spLocks noEditPoints="1"/>
            </p:cNvSpPr>
            <p:nvPr/>
          </p:nvSpPr>
          <p:spPr>
            <a:xfrm>
              <a:off x="275600" y="202729"/>
              <a:ext cx="190584" cy="190584"/>
            </a:xfrm>
            <a:custGeom>
              <a:avLst/>
              <a:gdLst>
                <a:gd name="txL" fmla="*/ 0 w 86"/>
                <a:gd name="txT" fmla="*/ 0 h 86"/>
                <a:gd name="txR" fmla="*/ 86 w 86"/>
                <a:gd name="txB" fmla="*/ 86 h 86"/>
              </a:gdLst>
              <a:ahLst/>
              <a:cxnLst>
                <a:cxn ang="0">
                  <a:pos x="159559" y="37674"/>
                </a:cxn>
                <a:cxn ang="0">
                  <a:pos x="39890" y="31025"/>
                </a:cxn>
                <a:cxn ang="0">
                  <a:pos x="31025" y="150694"/>
                </a:cxn>
                <a:cxn ang="0">
                  <a:pos x="152910" y="159559"/>
                </a:cxn>
                <a:cxn ang="0">
                  <a:pos x="159559" y="37674"/>
                </a:cxn>
                <a:cxn ang="0">
                  <a:pos x="101940" y="139614"/>
                </a:cxn>
                <a:cxn ang="0">
                  <a:pos x="101940" y="155127"/>
                </a:cxn>
                <a:cxn ang="0">
                  <a:pos x="88644" y="155127"/>
                </a:cxn>
                <a:cxn ang="0">
                  <a:pos x="88644" y="141830"/>
                </a:cxn>
                <a:cxn ang="0">
                  <a:pos x="62051" y="135182"/>
                </a:cxn>
                <a:cxn ang="0">
                  <a:pos x="66483" y="117453"/>
                </a:cxn>
                <a:cxn ang="0">
                  <a:pos x="90860" y="124101"/>
                </a:cxn>
                <a:cxn ang="0">
                  <a:pos x="106372" y="115237"/>
                </a:cxn>
                <a:cxn ang="0">
                  <a:pos x="90860" y="101940"/>
                </a:cxn>
                <a:cxn ang="0">
                  <a:pos x="64267" y="75347"/>
                </a:cxn>
                <a:cxn ang="0">
                  <a:pos x="88644" y="48754"/>
                </a:cxn>
                <a:cxn ang="0">
                  <a:pos x="88644" y="33241"/>
                </a:cxn>
                <a:cxn ang="0">
                  <a:pos x="104156" y="33241"/>
                </a:cxn>
                <a:cxn ang="0">
                  <a:pos x="104156" y="46538"/>
                </a:cxn>
                <a:cxn ang="0">
                  <a:pos x="124101" y="50970"/>
                </a:cxn>
                <a:cxn ang="0">
                  <a:pos x="119669" y="68699"/>
                </a:cxn>
                <a:cxn ang="0">
                  <a:pos x="99724" y="64267"/>
                </a:cxn>
                <a:cxn ang="0">
                  <a:pos x="86428" y="70915"/>
                </a:cxn>
                <a:cxn ang="0">
                  <a:pos x="104156" y="84212"/>
                </a:cxn>
                <a:cxn ang="0">
                  <a:pos x="128533" y="113021"/>
                </a:cxn>
                <a:cxn ang="0">
                  <a:pos x="101940" y="139614"/>
                </a:cxn>
              </a:cxnLst>
              <a:rect l="txL" t="txT" r="txR" b="tx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100000"/>
              </a:srgbClr>
            </a:solidFill>
            <a:ln w="9525">
              <a:noFill/>
            </a:ln>
          </p:spPr>
          <p:txBody>
            <a:bodyPr/>
            <a:lstStyle/>
            <a:p>
              <a:endParaRPr lang="zh-CN" altLang="en-US">
                <a:cs typeface="+mn-ea"/>
                <a:sym typeface="+mn-lt"/>
              </a:endParaRPr>
            </a:p>
          </p:txBody>
        </p:sp>
      </p:grpSp>
      <p:sp>
        <p:nvSpPr>
          <p:cNvPr id="33" name="文本框 32"/>
          <p:cNvSpPr txBox="1"/>
          <p:nvPr/>
        </p:nvSpPr>
        <p:spPr>
          <a:xfrm>
            <a:off x="9134475" y="318643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电路设计</a:t>
            </a:r>
            <a:endParaRPr lang="zh-CN" altLang="en-US" dirty="0">
              <a:solidFill>
                <a:schemeClr val="bg2">
                  <a:lumMod val="25000"/>
                </a:schemeClr>
              </a:solidFill>
              <a:cs typeface="+mn-ea"/>
              <a:sym typeface="+mn-lt"/>
            </a:endParaRPr>
          </a:p>
        </p:txBody>
      </p:sp>
      <p:sp>
        <p:nvSpPr>
          <p:cNvPr id="34" name="文本框 33"/>
          <p:cNvSpPr txBox="1"/>
          <p:nvPr/>
        </p:nvSpPr>
        <p:spPr>
          <a:xfrm>
            <a:off x="8674100" y="355219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2">
                    <a:lumMod val="25000"/>
                  </a:schemeClr>
                </a:solidFill>
                <a:cs typeface="+mn-ea"/>
                <a:sym typeface="+mn-lt"/>
              </a:rPr>
              <a:t>设计电路并焊接。</a:t>
            </a:r>
            <a:endParaRPr lang="zh-CN" altLang="en-US" sz="1200" dirty="0">
              <a:solidFill>
                <a:schemeClr val="bg2">
                  <a:lumMod val="25000"/>
                </a:schemeClr>
              </a:solidFill>
              <a:cs typeface="+mn-ea"/>
              <a:sym typeface="+mn-lt"/>
            </a:endParaRPr>
          </a:p>
        </p:txBody>
      </p:sp>
      <p:sp>
        <p:nvSpPr>
          <p:cNvPr id="35" name="文本框 34"/>
          <p:cNvSpPr txBox="1"/>
          <p:nvPr/>
        </p:nvSpPr>
        <p:spPr>
          <a:xfrm>
            <a:off x="7352030" y="170180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代码编写</a:t>
            </a:r>
            <a:endParaRPr lang="zh-CN" altLang="en-US" dirty="0">
              <a:solidFill>
                <a:schemeClr val="bg2">
                  <a:lumMod val="25000"/>
                </a:schemeClr>
              </a:solidFill>
              <a:cs typeface="+mn-ea"/>
              <a:sym typeface="+mn-lt"/>
            </a:endParaRPr>
          </a:p>
        </p:txBody>
      </p:sp>
      <p:sp>
        <p:nvSpPr>
          <p:cNvPr id="36" name="文本框 35"/>
          <p:cNvSpPr txBox="1"/>
          <p:nvPr/>
        </p:nvSpPr>
        <p:spPr>
          <a:xfrm>
            <a:off x="6891655" y="2067560"/>
            <a:ext cx="2094865" cy="570865"/>
          </a:xfrm>
          <a:prstGeom prst="rect">
            <a:avLst/>
          </a:prstGeom>
          <a:noFill/>
        </p:spPr>
        <p:txBody>
          <a:bodyPr wrap="square" rtlCol="0" anchor="t">
            <a:spAutoFit/>
          </a:bodyPr>
          <a:lstStyle/>
          <a:p>
            <a:pPr>
              <a:lnSpc>
                <a:spcPct val="130000"/>
              </a:lnSpc>
              <a:spcBef>
                <a:spcPts val="0"/>
              </a:spcBef>
              <a:spcAft>
                <a:spcPts val="0"/>
              </a:spcAft>
            </a:pPr>
            <a:r>
              <a:rPr lang="zh-CN" altLang="en-US" sz="1200" dirty="0">
                <a:solidFill>
                  <a:schemeClr val="bg2">
                    <a:lumMod val="25000"/>
                  </a:schemeClr>
                </a:solidFill>
                <a:cs typeface="+mn-ea"/>
                <a:sym typeface="+mn-lt"/>
              </a:rPr>
              <a:t>完成了主要功能实现的代码并修改完善。</a:t>
            </a:r>
            <a:endParaRPr lang="zh-CN" altLang="en-US" sz="1200" dirty="0">
              <a:solidFill>
                <a:schemeClr val="bg2">
                  <a:lumMod val="25000"/>
                </a:schemeClr>
              </a:solidFill>
              <a:cs typeface="+mn-ea"/>
              <a:sym typeface="+mn-lt"/>
            </a:endParaRPr>
          </a:p>
        </p:txBody>
      </p:sp>
      <p:sp>
        <p:nvSpPr>
          <p:cNvPr id="37" name="文本框 36"/>
          <p:cNvSpPr txBox="1"/>
          <p:nvPr/>
        </p:nvSpPr>
        <p:spPr>
          <a:xfrm>
            <a:off x="3800475" y="4487545"/>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技术指导</a:t>
            </a:r>
            <a:endParaRPr lang="zh-CN" altLang="en-US" dirty="0">
              <a:solidFill>
                <a:schemeClr val="bg2">
                  <a:lumMod val="25000"/>
                </a:schemeClr>
              </a:solidFill>
              <a:cs typeface="+mn-ea"/>
              <a:sym typeface="+mn-lt"/>
            </a:endParaRPr>
          </a:p>
        </p:txBody>
      </p:sp>
      <p:sp>
        <p:nvSpPr>
          <p:cNvPr id="38" name="文本框 37"/>
          <p:cNvSpPr txBox="1"/>
          <p:nvPr/>
        </p:nvSpPr>
        <p:spPr>
          <a:xfrm>
            <a:off x="3340100" y="4853305"/>
            <a:ext cx="2094865" cy="570865"/>
          </a:xfrm>
          <a:prstGeom prst="rect">
            <a:avLst/>
          </a:prstGeom>
          <a:noFill/>
        </p:spPr>
        <p:txBody>
          <a:bodyPr wrap="square" rtlCol="0" anchor="t">
            <a:spAutoFit/>
          </a:bodyPr>
          <a:lstStyle/>
          <a:p>
            <a:pPr>
              <a:lnSpc>
                <a:spcPct val="130000"/>
              </a:lnSpc>
              <a:spcBef>
                <a:spcPts val="0"/>
              </a:spcBef>
              <a:spcAft>
                <a:spcPts val="0"/>
              </a:spcAft>
            </a:pPr>
            <a:r>
              <a:rPr lang="zh-CN" sz="1200" dirty="0">
                <a:solidFill>
                  <a:schemeClr val="bg2">
                    <a:lumMod val="25000"/>
                  </a:schemeClr>
                </a:solidFill>
                <a:cs typeface="+mn-ea"/>
                <a:sym typeface="+mn-lt"/>
              </a:rPr>
              <a:t>对其他组员的工作进行技术支持。</a:t>
            </a:r>
            <a:endParaRPr lang="zh-CN" sz="1200" dirty="0">
              <a:solidFill>
                <a:schemeClr val="bg2">
                  <a:lumMod val="25000"/>
                </a:schemeClr>
              </a:solidFill>
              <a:cs typeface="+mn-ea"/>
              <a:sym typeface="+mn-lt"/>
            </a:endParaRPr>
          </a:p>
        </p:txBody>
      </p:sp>
      <p:sp>
        <p:nvSpPr>
          <p:cNvPr id="39" name="文本框 38"/>
          <p:cNvSpPr txBox="1"/>
          <p:nvPr/>
        </p:nvSpPr>
        <p:spPr>
          <a:xfrm>
            <a:off x="1519555" y="2973705"/>
            <a:ext cx="6400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何润</a:t>
            </a:r>
            <a:endParaRPr lang="zh-CN" altLang="en-US" dirty="0">
              <a:solidFill>
                <a:schemeClr val="bg2">
                  <a:lumMod val="25000"/>
                </a:schemeClr>
              </a:solidFill>
              <a:cs typeface="+mn-ea"/>
              <a:sym typeface="+mn-lt"/>
            </a:endParaRPr>
          </a:p>
        </p:txBody>
      </p:sp>
      <p:sp>
        <p:nvSpPr>
          <p:cNvPr id="40" name="文本框 39"/>
          <p:cNvSpPr txBox="1"/>
          <p:nvPr/>
        </p:nvSpPr>
        <p:spPr>
          <a:xfrm>
            <a:off x="-1645285" y="96774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rgbClr val="C00000"/>
                </a:solidFill>
                <a:cs typeface="+mn-ea"/>
                <a:sym typeface="+mn-lt"/>
              </a:rPr>
              <a:t>核心人员</a:t>
            </a:r>
            <a:endParaRPr lang="zh-CN" altLang="en-US" sz="1200" dirty="0">
              <a:solidFill>
                <a:srgbClr val="C00000"/>
              </a:solidFill>
              <a:cs typeface="+mn-ea"/>
              <a:sym typeface="+mn-lt"/>
            </a:endParaRPr>
          </a:p>
        </p:txBody>
      </p:sp>
      <p:pic>
        <p:nvPicPr>
          <p:cNvPr id="9" name="图片 8"/>
          <p:cNvPicPr>
            <a:picLocks noChangeAspect="1"/>
          </p:cNvPicPr>
          <p:nvPr/>
        </p:nvPicPr>
        <p:blipFill>
          <a:blip r:embed="rId3"/>
          <a:stretch>
            <a:fillRect/>
          </a:stretch>
        </p:blipFill>
        <p:spPr>
          <a:xfrm>
            <a:off x="956310" y="1064895"/>
            <a:ext cx="1766038" cy="1800000"/>
          </a:xfrm>
          <a:prstGeom prst="rect">
            <a:avLst/>
          </a:prstGeom>
        </p:spPr>
      </p:pic>
      <p:sp>
        <p:nvSpPr>
          <p:cNvPr id="10" name="文本框 9"/>
          <p:cNvSpPr txBox="1"/>
          <p:nvPr/>
        </p:nvSpPr>
        <p:spPr>
          <a:xfrm>
            <a:off x="-2343150" y="1869440"/>
            <a:ext cx="2094865" cy="330835"/>
          </a:xfrm>
          <a:prstGeom prst="rect">
            <a:avLst/>
          </a:prstGeom>
          <a:noFill/>
        </p:spPr>
        <p:txBody>
          <a:bodyPr wrap="square" rtlCol="0" anchor="t">
            <a:spAutoFit/>
          </a:bodyPr>
          <a:p>
            <a:pPr algn="ctr">
              <a:lnSpc>
                <a:spcPct val="130000"/>
              </a:lnSpc>
              <a:spcBef>
                <a:spcPts val="0"/>
              </a:spcBef>
              <a:spcAft>
                <a:spcPts val="0"/>
              </a:spcAft>
            </a:pPr>
            <a:r>
              <a:rPr lang="zh-CN" altLang="en-US" sz="1200" dirty="0">
                <a:solidFill>
                  <a:srgbClr val="00B0F0"/>
                </a:solidFill>
                <a:cs typeface="+mn-ea"/>
                <a:sym typeface="+mn-lt"/>
              </a:rPr>
              <a:t>全场最佳</a:t>
            </a:r>
            <a:endParaRPr lang="zh-CN" altLang="en-US" sz="1200" dirty="0">
              <a:solidFill>
                <a:srgbClr val="00B0F0"/>
              </a:solidFill>
              <a:cs typeface="+mn-ea"/>
              <a:sym typeface="+mn-lt"/>
            </a:endParaRPr>
          </a:p>
        </p:txBody>
      </p:sp>
      <p:sp>
        <p:nvSpPr>
          <p:cNvPr id="11" name="文本框 10"/>
          <p:cNvSpPr txBox="1"/>
          <p:nvPr/>
        </p:nvSpPr>
        <p:spPr>
          <a:xfrm>
            <a:off x="-1575435" y="259588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rgbClr val="FB0AC7"/>
                </a:solidFill>
                <a:cs typeface="+mn-ea"/>
                <a:sym typeface="+mn-lt"/>
              </a:rPr>
              <a:t>帅的呀匹</a:t>
            </a:r>
            <a:endParaRPr lang="zh-CN" altLang="en-US" sz="1200" dirty="0">
              <a:solidFill>
                <a:srgbClr val="FB0AC7"/>
              </a:solidFill>
              <a:cs typeface="+mn-ea"/>
              <a:sym typeface="+mn-lt"/>
            </a:endParaRPr>
          </a:p>
        </p:txBody>
      </p:sp>
      <p:sp>
        <p:nvSpPr>
          <p:cNvPr id="41" name="文本框 40"/>
          <p:cNvSpPr txBox="1"/>
          <p:nvPr/>
        </p:nvSpPr>
        <p:spPr>
          <a:xfrm>
            <a:off x="-1575435" y="2067560"/>
            <a:ext cx="2094865" cy="330835"/>
          </a:xfrm>
          <a:prstGeom prst="rect">
            <a:avLst/>
          </a:prstGeom>
          <a:noFill/>
        </p:spPr>
        <p:txBody>
          <a:bodyPr wrap="square" rtlCol="0" anchor="t">
            <a:spAutoFit/>
          </a:bodyPr>
          <a:p>
            <a:pPr algn="ctr">
              <a:lnSpc>
                <a:spcPct val="130000"/>
              </a:lnSpc>
              <a:spcBef>
                <a:spcPts val="0"/>
              </a:spcBef>
              <a:spcAft>
                <a:spcPts val="0"/>
              </a:spcAft>
            </a:pPr>
            <a:r>
              <a:rPr lang="en-US" altLang="zh-CN" sz="1200" dirty="0">
                <a:solidFill>
                  <a:srgbClr val="4AF628"/>
                </a:solidFill>
                <a:cs typeface="+mn-ea"/>
                <a:sym typeface="+mn-lt"/>
              </a:rPr>
              <a:t>MVP</a:t>
            </a:r>
            <a:endParaRPr lang="en-US" altLang="zh-CN" sz="1200" dirty="0">
              <a:solidFill>
                <a:srgbClr val="4AF628"/>
              </a:solidFill>
              <a:cs typeface="+mn-ea"/>
              <a:sym typeface="+mn-lt"/>
            </a:endParaRPr>
          </a:p>
        </p:txBody>
      </p:sp>
      <p:sp>
        <p:nvSpPr>
          <p:cNvPr id="42" name="文本框 41"/>
          <p:cNvSpPr txBox="1"/>
          <p:nvPr/>
        </p:nvSpPr>
        <p:spPr>
          <a:xfrm>
            <a:off x="-1751330" y="1450975"/>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rgbClr val="FF0000"/>
                </a:solidFill>
                <a:cs typeface="+mn-ea"/>
                <a:sym typeface="+mn-lt"/>
              </a:rPr>
              <a:t>能打能抗</a:t>
            </a:r>
            <a:endParaRPr lang="zh-CN" altLang="en-US" sz="1200" dirty="0">
              <a:solidFill>
                <a:srgbClr val="FF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repeatCount="3000" fill="hold" grpId="0" nodeType="withEffect">
                                  <p:stCondLst>
                                    <p:cond delay="500"/>
                                  </p:stCondLst>
                                  <p:childTnLst>
                                    <p:set>
                                      <p:cBhvr>
                                        <p:cTn id="6" dur="8000" fill="hold">
                                          <p:stCondLst>
                                            <p:cond delay="0"/>
                                          </p:stCondLst>
                                        </p:cTn>
                                        <p:tgtEl>
                                          <p:spTgt spid="40"/>
                                        </p:tgtEl>
                                        <p:attrNameLst>
                                          <p:attrName>style.visibility</p:attrName>
                                        </p:attrNameLst>
                                      </p:cBhvr>
                                      <p:to>
                                        <p:strVal val="visible"/>
                                      </p:to>
                                    </p:set>
                                    <p:anim calcmode="lin" valueType="num">
                                      <p:cBhvr additive="base">
                                        <p:cTn id="7" dur="8000" fill="hold"/>
                                        <p:tgtEl>
                                          <p:spTgt spid="40"/>
                                        </p:tgtEl>
                                        <p:attrNameLst>
                                          <p:attrName>ppt_x</p:attrName>
                                        </p:attrNameLst>
                                      </p:cBhvr>
                                      <p:tavLst>
                                        <p:tav tm="0">
                                          <p:val>
                                            <p:strVal val="1+#ppt_w/2"/>
                                          </p:val>
                                        </p:tav>
                                        <p:tav tm="100000">
                                          <p:val>
                                            <p:strVal val="#ppt_x"/>
                                          </p:val>
                                        </p:tav>
                                      </p:tavLst>
                                    </p:anim>
                                    <p:anim calcmode="lin" valueType="num">
                                      <p:cBhvr additive="base">
                                        <p:cTn id="8" dur="80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repeatCount="3000" fill="hold" grpId="0" nodeType="withEffect">
                                  <p:stCondLst>
                                    <p:cond delay="300"/>
                                  </p:stCondLst>
                                  <p:childTnLst>
                                    <p:set>
                                      <p:cBhvr>
                                        <p:cTn id="10" dur="8000" fill="hold">
                                          <p:stCondLst>
                                            <p:cond delay="0"/>
                                          </p:stCondLst>
                                        </p:cTn>
                                        <p:tgtEl>
                                          <p:spTgt spid="10"/>
                                        </p:tgtEl>
                                        <p:attrNameLst>
                                          <p:attrName>style.visibility</p:attrName>
                                        </p:attrNameLst>
                                      </p:cBhvr>
                                      <p:to>
                                        <p:strVal val="visible"/>
                                      </p:to>
                                    </p:set>
                                    <p:anim calcmode="lin" valueType="num">
                                      <p:cBhvr additive="base">
                                        <p:cTn id="11" dur="8000" fill="hold"/>
                                        <p:tgtEl>
                                          <p:spTgt spid="10"/>
                                        </p:tgtEl>
                                        <p:attrNameLst>
                                          <p:attrName>ppt_x</p:attrName>
                                        </p:attrNameLst>
                                      </p:cBhvr>
                                      <p:tavLst>
                                        <p:tav tm="0">
                                          <p:val>
                                            <p:strVal val="1+#ppt_w/2"/>
                                          </p:val>
                                        </p:tav>
                                        <p:tav tm="100000">
                                          <p:val>
                                            <p:strVal val="#ppt_x"/>
                                          </p:val>
                                        </p:tav>
                                      </p:tavLst>
                                    </p:anim>
                                    <p:anim calcmode="lin" valueType="num">
                                      <p:cBhvr additive="base">
                                        <p:cTn id="12" dur="8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2" repeatCount="3000" fill="hold" grpId="0" nodeType="withEffect">
                                  <p:stCondLst>
                                    <p:cond delay="100"/>
                                  </p:stCondLst>
                                  <p:childTnLst>
                                    <p:set>
                                      <p:cBhvr>
                                        <p:cTn id="14" dur="8000" fill="hold">
                                          <p:stCondLst>
                                            <p:cond delay="0"/>
                                          </p:stCondLst>
                                        </p:cTn>
                                        <p:tgtEl>
                                          <p:spTgt spid="11"/>
                                        </p:tgtEl>
                                        <p:attrNameLst>
                                          <p:attrName>style.visibility</p:attrName>
                                        </p:attrNameLst>
                                      </p:cBhvr>
                                      <p:to>
                                        <p:strVal val="visible"/>
                                      </p:to>
                                    </p:set>
                                    <p:anim calcmode="lin" valueType="num">
                                      <p:cBhvr additive="base">
                                        <p:cTn id="15" dur="8000" fill="hold"/>
                                        <p:tgtEl>
                                          <p:spTgt spid="11"/>
                                        </p:tgtEl>
                                        <p:attrNameLst>
                                          <p:attrName>ppt_x</p:attrName>
                                        </p:attrNameLst>
                                      </p:cBhvr>
                                      <p:tavLst>
                                        <p:tav tm="0">
                                          <p:val>
                                            <p:strVal val="1+#ppt_w/2"/>
                                          </p:val>
                                        </p:tav>
                                        <p:tav tm="100000">
                                          <p:val>
                                            <p:strVal val="#ppt_x"/>
                                          </p:val>
                                        </p:tav>
                                      </p:tavLst>
                                    </p:anim>
                                    <p:anim calcmode="lin" valueType="num">
                                      <p:cBhvr additive="base">
                                        <p:cTn id="16" dur="8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repeatCount="3000" fill="hold" grpId="0" nodeType="withEffect">
                                  <p:stCondLst>
                                    <p:cond delay="1000"/>
                                  </p:stCondLst>
                                  <p:childTnLst>
                                    <p:set>
                                      <p:cBhvr>
                                        <p:cTn id="18" dur="8000" fill="hold">
                                          <p:stCondLst>
                                            <p:cond delay="0"/>
                                          </p:stCondLst>
                                        </p:cTn>
                                        <p:tgtEl>
                                          <p:spTgt spid="41"/>
                                        </p:tgtEl>
                                        <p:attrNameLst>
                                          <p:attrName>style.visibility</p:attrName>
                                        </p:attrNameLst>
                                      </p:cBhvr>
                                      <p:to>
                                        <p:strVal val="visible"/>
                                      </p:to>
                                    </p:set>
                                    <p:anim calcmode="lin" valueType="num">
                                      <p:cBhvr additive="base">
                                        <p:cTn id="19" dur="8000" fill="hold"/>
                                        <p:tgtEl>
                                          <p:spTgt spid="41"/>
                                        </p:tgtEl>
                                        <p:attrNameLst>
                                          <p:attrName>ppt_x</p:attrName>
                                        </p:attrNameLst>
                                      </p:cBhvr>
                                      <p:tavLst>
                                        <p:tav tm="0">
                                          <p:val>
                                            <p:strVal val="1+#ppt_w/2"/>
                                          </p:val>
                                        </p:tav>
                                        <p:tav tm="100000">
                                          <p:val>
                                            <p:strVal val="#ppt_x"/>
                                          </p:val>
                                        </p:tav>
                                      </p:tavLst>
                                    </p:anim>
                                    <p:anim calcmode="lin" valueType="num">
                                      <p:cBhvr additive="base">
                                        <p:cTn id="20" dur="8000" fill="hold"/>
                                        <p:tgtEl>
                                          <p:spTgt spid="41"/>
                                        </p:tgtEl>
                                        <p:attrNameLst>
                                          <p:attrName>ppt_y</p:attrName>
                                        </p:attrNameLst>
                                      </p:cBhvr>
                                      <p:tavLst>
                                        <p:tav tm="0">
                                          <p:val>
                                            <p:strVal val="#ppt_y"/>
                                          </p:val>
                                        </p:tav>
                                        <p:tav tm="100000">
                                          <p:val>
                                            <p:strVal val="#ppt_y"/>
                                          </p:val>
                                        </p:tav>
                                      </p:tavLst>
                                    </p:anim>
                                  </p:childTnLst>
                                </p:cTn>
                              </p:par>
                              <p:par>
                                <p:cTn id="21" presetID="2" presetClass="entr" presetSubtype="2" repeatCount="3000" fill="hold" grpId="0" nodeType="withEffect">
                                  <p:stCondLst>
                                    <p:cond delay="600"/>
                                  </p:stCondLst>
                                  <p:childTnLst>
                                    <p:set>
                                      <p:cBhvr>
                                        <p:cTn id="22" dur="8000" fill="hold">
                                          <p:stCondLst>
                                            <p:cond delay="0"/>
                                          </p:stCondLst>
                                        </p:cTn>
                                        <p:tgtEl>
                                          <p:spTgt spid="42"/>
                                        </p:tgtEl>
                                        <p:attrNameLst>
                                          <p:attrName>style.visibility</p:attrName>
                                        </p:attrNameLst>
                                      </p:cBhvr>
                                      <p:to>
                                        <p:strVal val="visible"/>
                                      </p:to>
                                    </p:set>
                                    <p:anim calcmode="lin" valueType="num">
                                      <p:cBhvr additive="base">
                                        <p:cTn id="23" dur="8000" fill="hold"/>
                                        <p:tgtEl>
                                          <p:spTgt spid="42"/>
                                        </p:tgtEl>
                                        <p:attrNameLst>
                                          <p:attrName>ppt_x</p:attrName>
                                        </p:attrNameLst>
                                      </p:cBhvr>
                                      <p:tavLst>
                                        <p:tav tm="0">
                                          <p:val>
                                            <p:strVal val="1+#ppt_w/2"/>
                                          </p:val>
                                        </p:tav>
                                        <p:tav tm="100000">
                                          <p:val>
                                            <p:strVal val="#ppt_x"/>
                                          </p:val>
                                        </p:tav>
                                      </p:tavLst>
                                    </p:anim>
                                    <p:anim calcmode="lin" valueType="num">
                                      <p:cBhvr additive="base">
                                        <p:cTn id="24" dur="80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0" grpId="0"/>
      <p:bldP spid="11" grpId="0"/>
      <p:bldP spid="41" grpId="0"/>
      <p:bldP spid="4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pPr algn="l"/>
            <a:r>
              <a:rPr lang="zh-CN" altLang="en-US" sz="2400" b="1">
                <a:solidFill>
                  <a:srgbClr val="DE7F7E"/>
                </a:solidFill>
                <a:cs typeface="+mn-ea"/>
                <a:sym typeface="+mn-lt"/>
              </a:rPr>
              <a:t>分工合作</a:t>
            </a:r>
            <a:endParaRPr lang="zh-CN" altLang="en-US" sz="2400" b="1">
              <a:solidFill>
                <a:srgbClr val="DE7F7E"/>
              </a:solidFill>
              <a:cs typeface="+mn-ea"/>
              <a:sym typeface="+mn-lt"/>
            </a:endParaRPr>
          </a:p>
        </p:txBody>
      </p:sp>
      <p:sp>
        <p:nvSpPr>
          <p:cNvPr id="4" name="正五边形 3"/>
          <p:cNvSpPr/>
          <p:nvPr/>
        </p:nvSpPr>
        <p:spPr>
          <a:xfrm rot="10800000">
            <a:off x="5194935" y="2067243"/>
            <a:ext cx="1795463" cy="1547812"/>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7" name="六边形 21"/>
          <p:cNvSpPr/>
          <p:nvPr/>
        </p:nvSpPr>
        <p:spPr>
          <a:xfrm rot="10800000">
            <a:off x="6653848"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2" name="六边形 25"/>
          <p:cNvSpPr/>
          <p:nvPr/>
        </p:nvSpPr>
        <p:spPr>
          <a:xfrm rot="10800000" flipV="1">
            <a:off x="5188585" y="3669030"/>
            <a:ext cx="1795463" cy="1547813"/>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3" name="六边形 27"/>
          <p:cNvSpPr/>
          <p:nvPr/>
        </p:nvSpPr>
        <p:spPr>
          <a:xfrm rot="10800000">
            <a:off x="3729673"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grpSp>
        <p:nvGrpSpPr>
          <p:cNvPr id="14" name="组合 28"/>
          <p:cNvGrpSpPr/>
          <p:nvPr/>
        </p:nvGrpSpPr>
        <p:grpSpPr>
          <a:xfrm>
            <a:off x="7339648" y="3297555"/>
            <a:ext cx="503237" cy="568325"/>
            <a:chOff x="0" y="0"/>
            <a:chExt cx="406393" cy="459645"/>
          </a:xfrm>
        </p:grpSpPr>
        <p:sp>
          <p:nvSpPr>
            <p:cNvPr id="15" name="Freeform 148"/>
            <p:cNvSpPr>
              <a:spLocks noEditPoints="1"/>
            </p:cNvSpPr>
            <p:nvPr/>
          </p:nvSpPr>
          <p:spPr>
            <a:xfrm>
              <a:off x="55120" y="0"/>
              <a:ext cx="351273" cy="456842"/>
            </a:xfrm>
            <a:custGeom>
              <a:avLst/>
              <a:gdLst>
                <a:gd name="txL" fmla="*/ 0 w 159"/>
                <a:gd name="txT" fmla="*/ 0 h 207"/>
                <a:gd name="txR" fmla="*/ 159 w 159"/>
                <a:gd name="txB" fmla="*/ 207 h 207"/>
              </a:gdLst>
              <a:ahLst/>
              <a:cxnLst>
                <a:cxn ang="0">
                  <a:pos x="346854" y="408289"/>
                </a:cxn>
                <a:cxn ang="0">
                  <a:pos x="196625" y="174350"/>
                </a:cxn>
                <a:cxn ang="0">
                  <a:pos x="203252" y="52967"/>
                </a:cxn>
                <a:cxn ang="0">
                  <a:pos x="92789" y="8828"/>
                </a:cxn>
                <a:cxn ang="0">
                  <a:pos x="154648" y="105934"/>
                </a:cxn>
                <a:cxn ang="0">
                  <a:pos x="81743" y="152281"/>
                </a:cxn>
                <a:cxn ang="0">
                  <a:pos x="22093" y="59588"/>
                </a:cxn>
                <a:cxn ang="0">
                  <a:pos x="22093" y="169936"/>
                </a:cxn>
                <a:cxn ang="0">
                  <a:pos x="136974" y="211869"/>
                </a:cxn>
                <a:cxn ang="0">
                  <a:pos x="287204" y="445807"/>
                </a:cxn>
                <a:cxn ang="0">
                  <a:pos x="315925" y="452428"/>
                </a:cxn>
                <a:cxn ang="0">
                  <a:pos x="340227" y="434772"/>
                </a:cxn>
                <a:cxn ang="0">
                  <a:pos x="346854" y="408289"/>
                </a:cxn>
                <a:cxn ang="0">
                  <a:pos x="318134" y="425944"/>
                </a:cxn>
                <a:cxn ang="0">
                  <a:pos x="296041" y="421531"/>
                </a:cxn>
                <a:cxn ang="0">
                  <a:pos x="302669" y="401668"/>
                </a:cxn>
                <a:cxn ang="0">
                  <a:pos x="322553" y="406082"/>
                </a:cxn>
                <a:cxn ang="0">
                  <a:pos x="318134" y="425944"/>
                </a:cxn>
              </a:cxnLst>
              <a:rect l="txL" t="txT" r="txR" b="tx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6" name="Freeform 149"/>
            <p:cNvSpPr>
              <a:spLocks noEditPoints="1"/>
            </p:cNvSpPr>
            <p:nvPr/>
          </p:nvSpPr>
          <p:spPr>
            <a:xfrm>
              <a:off x="0" y="231691"/>
              <a:ext cx="231691" cy="227954"/>
            </a:xfrm>
            <a:custGeom>
              <a:avLst/>
              <a:gdLst>
                <a:gd name="txL" fmla="*/ 0 w 105"/>
                <a:gd name="txT" fmla="*/ 0 h 103"/>
                <a:gd name="txR" fmla="*/ 105 w 105"/>
                <a:gd name="txB" fmla="*/ 103 h 103"/>
              </a:gdLst>
              <a:ahLst/>
              <a:cxnLst>
                <a:cxn ang="0">
                  <a:pos x="200799" y="57542"/>
                </a:cxn>
                <a:cxn ang="0">
                  <a:pos x="214038" y="44263"/>
                </a:cxn>
                <a:cxn ang="0">
                  <a:pos x="185353" y="15492"/>
                </a:cxn>
                <a:cxn ang="0">
                  <a:pos x="172113" y="28771"/>
                </a:cxn>
                <a:cxn ang="0">
                  <a:pos x="136808" y="15492"/>
                </a:cxn>
                <a:cxn ang="0">
                  <a:pos x="136808" y="0"/>
                </a:cxn>
                <a:cxn ang="0">
                  <a:pos x="94883" y="0"/>
                </a:cxn>
                <a:cxn ang="0">
                  <a:pos x="94883" y="15492"/>
                </a:cxn>
                <a:cxn ang="0">
                  <a:pos x="61784" y="28771"/>
                </a:cxn>
                <a:cxn ang="0">
                  <a:pos x="48545" y="15492"/>
                </a:cxn>
                <a:cxn ang="0">
                  <a:pos x="17653" y="44263"/>
                </a:cxn>
                <a:cxn ang="0">
                  <a:pos x="33099" y="59755"/>
                </a:cxn>
                <a:cxn ang="0">
                  <a:pos x="17653" y="92952"/>
                </a:cxn>
                <a:cxn ang="0">
                  <a:pos x="0" y="92952"/>
                </a:cxn>
                <a:cxn ang="0">
                  <a:pos x="0" y="135002"/>
                </a:cxn>
                <a:cxn ang="0">
                  <a:pos x="19859" y="135002"/>
                </a:cxn>
                <a:cxn ang="0">
                  <a:pos x="33099" y="168199"/>
                </a:cxn>
                <a:cxn ang="0">
                  <a:pos x="19859" y="181478"/>
                </a:cxn>
                <a:cxn ang="0">
                  <a:pos x="48545" y="210249"/>
                </a:cxn>
                <a:cxn ang="0">
                  <a:pos x="61784" y="196970"/>
                </a:cxn>
                <a:cxn ang="0">
                  <a:pos x="94883" y="210249"/>
                </a:cxn>
                <a:cxn ang="0">
                  <a:pos x="94883" y="227954"/>
                </a:cxn>
                <a:cxn ang="0">
                  <a:pos x="136808" y="227954"/>
                </a:cxn>
                <a:cxn ang="0">
                  <a:pos x="136808" y="210249"/>
                </a:cxn>
                <a:cxn ang="0">
                  <a:pos x="169907" y="196970"/>
                </a:cxn>
                <a:cxn ang="0">
                  <a:pos x="183146" y="210249"/>
                </a:cxn>
                <a:cxn ang="0">
                  <a:pos x="211832" y="181478"/>
                </a:cxn>
                <a:cxn ang="0">
                  <a:pos x="200799" y="168199"/>
                </a:cxn>
                <a:cxn ang="0">
                  <a:pos x="214038" y="135002"/>
                </a:cxn>
                <a:cxn ang="0">
                  <a:pos x="231691" y="135002"/>
                </a:cxn>
                <a:cxn ang="0">
                  <a:pos x="231691" y="92952"/>
                </a:cxn>
                <a:cxn ang="0">
                  <a:pos x="214038" y="92952"/>
                </a:cxn>
                <a:cxn ang="0">
                  <a:pos x="200799" y="57542"/>
                </a:cxn>
                <a:cxn ang="0">
                  <a:pos x="116949" y="183691"/>
                </a:cxn>
                <a:cxn ang="0">
                  <a:pos x="46338" y="112870"/>
                </a:cxn>
                <a:cxn ang="0">
                  <a:pos x="116949" y="42050"/>
                </a:cxn>
                <a:cxn ang="0">
                  <a:pos x="187559" y="112870"/>
                </a:cxn>
                <a:cxn ang="0">
                  <a:pos x="116949" y="183691"/>
                </a:cxn>
              </a:cxnLst>
              <a:rect l="txL" t="txT" r="txR" b="tx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7" name="Oval 150"/>
            <p:cNvSpPr/>
            <p:nvPr/>
          </p:nvSpPr>
          <p:spPr>
            <a:xfrm>
              <a:off x="97160" y="326983"/>
              <a:ext cx="37370" cy="37370"/>
            </a:xfrm>
            <a:prstGeom prst="ellipse">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grpSp>
      <p:grpSp>
        <p:nvGrpSpPr>
          <p:cNvPr id="18" name="组合 33"/>
          <p:cNvGrpSpPr/>
          <p:nvPr/>
        </p:nvGrpSpPr>
        <p:grpSpPr>
          <a:xfrm>
            <a:off x="5879148" y="4165918"/>
            <a:ext cx="471487" cy="527050"/>
            <a:chOff x="0" y="0"/>
            <a:chExt cx="402656" cy="450303"/>
          </a:xfrm>
        </p:grpSpPr>
        <p:sp>
          <p:nvSpPr>
            <p:cNvPr id="19" name="Freeform 108"/>
            <p:cNvSpPr>
              <a:spLocks noEditPoints="1"/>
            </p:cNvSpPr>
            <p:nvPr/>
          </p:nvSpPr>
          <p:spPr>
            <a:xfrm>
              <a:off x="69134" y="167228"/>
              <a:ext cx="56988" cy="57923"/>
            </a:xfrm>
            <a:custGeom>
              <a:avLst/>
              <a:gdLst>
                <a:gd name="txL" fmla="*/ 0 w 26"/>
                <a:gd name="txT" fmla="*/ 0 h 26"/>
                <a:gd name="txR" fmla="*/ 26 w 26"/>
                <a:gd name="txB" fmla="*/ 26 h 26"/>
              </a:gdLst>
              <a:ahLst/>
              <a:cxnLst>
                <a:cxn ang="0">
                  <a:pos x="28494" y="0"/>
                </a:cxn>
                <a:cxn ang="0">
                  <a:pos x="0" y="28962"/>
                </a:cxn>
                <a:cxn ang="0">
                  <a:pos x="28494" y="57923"/>
                </a:cxn>
                <a:cxn ang="0">
                  <a:pos x="56988" y="28962"/>
                </a:cxn>
                <a:cxn ang="0">
                  <a:pos x="28494" y="0"/>
                </a:cxn>
                <a:cxn ang="0">
                  <a:pos x="28494" y="51240"/>
                </a:cxn>
                <a:cxn ang="0">
                  <a:pos x="6576" y="28962"/>
                </a:cxn>
                <a:cxn ang="0">
                  <a:pos x="28494" y="6683"/>
                </a:cxn>
                <a:cxn ang="0">
                  <a:pos x="50412" y="28962"/>
                </a:cxn>
                <a:cxn ang="0">
                  <a:pos x="28494" y="51240"/>
                </a:cxn>
              </a:cxnLst>
              <a:rect l="txL" t="txT" r="txR" b="tx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0" name="Freeform 109"/>
            <p:cNvSpPr>
              <a:spLocks noEditPoints="1"/>
            </p:cNvSpPr>
            <p:nvPr/>
          </p:nvSpPr>
          <p:spPr>
            <a:xfrm>
              <a:off x="197125" y="129859"/>
              <a:ext cx="48580" cy="48580"/>
            </a:xfrm>
            <a:custGeom>
              <a:avLst/>
              <a:gdLst>
                <a:gd name="txL" fmla="*/ 0 w 22"/>
                <a:gd name="txT" fmla="*/ 0 h 22"/>
                <a:gd name="txR" fmla="*/ 22 w 22"/>
                <a:gd name="txB" fmla="*/ 22 h 22"/>
              </a:gdLst>
              <a:ahLst/>
              <a:cxnLst>
                <a:cxn ang="0">
                  <a:pos x="24290" y="0"/>
                </a:cxn>
                <a:cxn ang="0">
                  <a:pos x="0" y="24290"/>
                </a:cxn>
                <a:cxn ang="0">
                  <a:pos x="24290" y="48580"/>
                </a:cxn>
                <a:cxn ang="0">
                  <a:pos x="48580" y="24290"/>
                </a:cxn>
                <a:cxn ang="0">
                  <a:pos x="24290" y="0"/>
                </a:cxn>
                <a:cxn ang="0">
                  <a:pos x="24290" y="37539"/>
                </a:cxn>
                <a:cxn ang="0">
                  <a:pos x="11041" y="24290"/>
                </a:cxn>
                <a:cxn ang="0">
                  <a:pos x="24290" y="11041"/>
                </a:cxn>
                <a:cxn ang="0">
                  <a:pos x="37539" y="24290"/>
                </a:cxn>
                <a:cxn ang="0">
                  <a:pos x="24290" y="37539"/>
                </a:cxn>
              </a:cxnLst>
              <a:rect l="txL" t="txT" r="txR" b="tx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1" name="Freeform 110"/>
            <p:cNvSpPr>
              <a:spLocks noEditPoints="1"/>
            </p:cNvSpPr>
            <p:nvPr/>
          </p:nvSpPr>
          <p:spPr>
            <a:xfrm>
              <a:off x="82213" y="181242"/>
              <a:ext cx="30830" cy="30830"/>
            </a:xfrm>
            <a:custGeom>
              <a:avLst/>
              <a:gdLst>
                <a:gd name="txL" fmla="*/ 0 w 14"/>
                <a:gd name="txT" fmla="*/ 0 h 14"/>
                <a:gd name="txR" fmla="*/ 14 w 14"/>
                <a:gd name="txB" fmla="*/ 14 h 14"/>
              </a:gdLst>
              <a:ahLst/>
              <a:cxnLst>
                <a:cxn ang="0">
                  <a:pos x="15415" y="0"/>
                </a:cxn>
                <a:cxn ang="0">
                  <a:pos x="0" y="15415"/>
                </a:cxn>
                <a:cxn ang="0">
                  <a:pos x="15415" y="30830"/>
                </a:cxn>
                <a:cxn ang="0">
                  <a:pos x="30830" y="15415"/>
                </a:cxn>
                <a:cxn ang="0">
                  <a:pos x="15415" y="0"/>
                </a:cxn>
                <a:cxn ang="0">
                  <a:pos x="15415" y="22021"/>
                </a:cxn>
                <a:cxn ang="0">
                  <a:pos x="8809" y="15415"/>
                </a:cxn>
                <a:cxn ang="0">
                  <a:pos x="15415" y="6606"/>
                </a:cxn>
                <a:cxn ang="0">
                  <a:pos x="24224" y="15415"/>
                </a:cxn>
                <a:cxn ang="0">
                  <a:pos x="15415" y="22021"/>
                </a:cxn>
              </a:cxnLst>
              <a:rect l="txL" t="txT" r="txR" b="tx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2" name="Freeform 111"/>
            <p:cNvSpPr>
              <a:spLocks noEditPoints="1"/>
            </p:cNvSpPr>
            <p:nvPr/>
          </p:nvSpPr>
          <p:spPr>
            <a:xfrm>
              <a:off x="172834" y="105568"/>
              <a:ext cx="97161" cy="97161"/>
            </a:xfrm>
            <a:custGeom>
              <a:avLst/>
              <a:gdLst>
                <a:gd name="txL" fmla="*/ 0 w 44"/>
                <a:gd name="txT" fmla="*/ 0 h 44"/>
                <a:gd name="txR" fmla="*/ 44 w 44"/>
                <a:gd name="txB" fmla="*/ 44 h 44"/>
              </a:gdLst>
              <a:ahLst/>
              <a:cxnLst>
                <a:cxn ang="0">
                  <a:pos x="48581" y="0"/>
                </a:cxn>
                <a:cxn ang="0">
                  <a:pos x="0" y="48581"/>
                </a:cxn>
                <a:cxn ang="0">
                  <a:pos x="48581" y="97161"/>
                </a:cxn>
                <a:cxn ang="0">
                  <a:pos x="97161" y="48581"/>
                </a:cxn>
                <a:cxn ang="0">
                  <a:pos x="48581" y="0"/>
                </a:cxn>
                <a:cxn ang="0">
                  <a:pos x="48581" y="86120"/>
                </a:cxn>
                <a:cxn ang="0">
                  <a:pos x="11041" y="48581"/>
                </a:cxn>
                <a:cxn ang="0">
                  <a:pos x="48581" y="13249"/>
                </a:cxn>
                <a:cxn ang="0">
                  <a:pos x="86120" y="48581"/>
                </a:cxn>
                <a:cxn ang="0">
                  <a:pos x="48581" y="86120"/>
                </a:cxn>
              </a:cxnLst>
              <a:rect l="txL" t="txT" r="txR" b="tx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3" name="Freeform 112"/>
            <p:cNvSpPr>
              <a:spLocks noEditPoints="1"/>
            </p:cNvSpPr>
            <p:nvPr/>
          </p:nvSpPr>
          <p:spPr>
            <a:xfrm>
              <a:off x="0" y="0"/>
              <a:ext cx="402656" cy="450303"/>
            </a:xfrm>
            <a:custGeom>
              <a:avLst/>
              <a:gdLst>
                <a:gd name="txL" fmla="*/ 0 w 182"/>
                <a:gd name="txT" fmla="*/ 0 h 204"/>
                <a:gd name="txR" fmla="*/ 182 w 182"/>
                <a:gd name="txB" fmla="*/ 204 h 204"/>
              </a:gdLst>
              <a:ahLst/>
              <a:cxnLst>
                <a:cxn ang="0">
                  <a:pos x="347346" y="211907"/>
                </a:cxn>
                <a:cxn ang="0">
                  <a:pos x="338497" y="105954"/>
                </a:cxn>
                <a:cxn ang="0">
                  <a:pos x="172567" y="0"/>
                </a:cxn>
                <a:cxn ang="0">
                  <a:pos x="2212" y="174382"/>
                </a:cxn>
                <a:cxn ang="0">
                  <a:pos x="0" y="450303"/>
                </a:cxn>
                <a:cxn ang="0">
                  <a:pos x="250001" y="388497"/>
                </a:cxn>
                <a:cxn ang="0">
                  <a:pos x="325222" y="388497"/>
                </a:cxn>
                <a:cxn ang="0">
                  <a:pos x="325222" y="388497"/>
                </a:cxn>
                <a:cxn ang="0">
                  <a:pos x="345134" y="333313"/>
                </a:cxn>
                <a:cxn ang="0">
                  <a:pos x="323010" y="320068"/>
                </a:cxn>
                <a:cxn ang="0">
                  <a:pos x="345134" y="309031"/>
                </a:cxn>
                <a:cxn ang="0">
                  <a:pos x="342921" y="304617"/>
                </a:cxn>
                <a:cxn ang="0">
                  <a:pos x="376107" y="245018"/>
                </a:cxn>
                <a:cxn ang="0">
                  <a:pos x="137169" y="205285"/>
                </a:cxn>
                <a:cxn ang="0">
                  <a:pos x="137169" y="225152"/>
                </a:cxn>
                <a:cxn ang="0">
                  <a:pos x="119469" y="231774"/>
                </a:cxn>
                <a:cxn ang="0">
                  <a:pos x="106195" y="242810"/>
                </a:cxn>
                <a:cxn ang="0">
                  <a:pos x="88496" y="236188"/>
                </a:cxn>
                <a:cxn ang="0">
                  <a:pos x="70797" y="236188"/>
                </a:cxn>
                <a:cxn ang="0">
                  <a:pos x="61947" y="218529"/>
                </a:cxn>
                <a:cxn ang="0">
                  <a:pos x="48673" y="205285"/>
                </a:cxn>
                <a:cxn ang="0">
                  <a:pos x="57522" y="187626"/>
                </a:cxn>
                <a:cxn ang="0">
                  <a:pos x="57522" y="167760"/>
                </a:cxn>
                <a:cxn ang="0">
                  <a:pos x="75221" y="161138"/>
                </a:cxn>
                <a:cxn ang="0">
                  <a:pos x="88496" y="150101"/>
                </a:cxn>
                <a:cxn ang="0">
                  <a:pos x="106195" y="156723"/>
                </a:cxn>
                <a:cxn ang="0">
                  <a:pos x="126107" y="156723"/>
                </a:cxn>
                <a:cxn ang="0">
                  <a:pos x="132744" y="174382"/>
                </a:cxn>
                <a:cxn ang="0">
                  <a:pos x="146018" y="187626"/>
                </a:cxn>
                <a:cxn ang="0">
                  <a:pos x="300886" y="169967"/>
                </a:cxn>
                <a:cxn ang="0">
                  <a:pos x="278762" y="192041"/>
                </a:cxn>
                <a:cxn ang="0">
                  <a:pos x="267700" y="220737"/>
                </a:cxn>
                <a:cxn ang="0">
                  <a:pos x="236726" y="220737"/>
                </a:cxn>
                <a:cxn ang="0">
                  <a:pos x="207965" y="231774"/>
                </a:cxn>
                <a:cxn ang="0">
                  <a:pos x="183629" y="211907"/>
                </a:cxn>
                <a:cxn ang="0">
                  <a:pos x="154868" y="200870"/>
                </a:cxn>
                <a:cxn ang="0">
                  <a:pos x="154868" y="169967"/>
                </a:cxn>
                <a:cxn ang="0">
                  <a:pos x="141593" y="141272"/>
                </a:cxn>
                <a:cxn ang="0">
                  <a:pos x="163717" y="116990"/>
                </a:cxn>
                <a:cxn ang="0">
                  <a:pos x="174779" y="88295"/>
                </a:cxn>
                <a:cxn ang="0">
                  <a:pos x="207965" y="88295"/>
                </a:cxn>
                <a:cxn ang="0">
                  <a:pos x="236726" y="77258"/>
                </a:cxn>
                <a:cxn ang="0">
                  <a:pos x="258850" y="97124"/>
                </a:cxn>
                <a:cxn ang="0">
                  <a:pos x="287611" y="108161"/>
                </a:cxn>
                <a:cxn ang="0">
                  <a:pos x="287611" y="141272"/>
                </a:cxn>
                <a:cxn ang="0">
                  <a:pos x="300886" y="169967"/>
                </a:cxn>
              </a:cxnLst>
              <a:rect l="txL" t="txT" r="txR" b="tx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4" name="组合 39"/>
          <p:cNvGrpSpPr/>
          <p:nvPr/>
        </p:nvGrpSpPr>
        <p:grpSpPr>
          <a:xfrm>
            <a:off x="5861685" y="2595880"/>
            <a:ext cx="468313" cy="463550"/>
            <a:chOff x="0" y="0"/>
            <a:chExt cx="453105" cy="448433"/>
          </a:xfrm>
        </p:grpSpPr>
        <p:sp>
          <p:nvSpPr>
            <p:cNvPr id="25" name="Freeform 136"/>
            <p:cNvSpPr/>
            <p:nvPr/>
          </p:nvSpPr>
          <p:spPr>
            <a:xfrm>
              <a:off x="0" y="251309"/>
              <a:ext cx="453105" cy="197124"/>
            </a:xfrm>
            <a:custGeom>
              <a:avLst/>
              <a:gdLst>
                <a:gd name="txL" fmla="*/ 0 w 205"/>
                <a:gd name="txT" fmla="*/ 0 h 89"/>
                <a:gd name="txR" fmla="*/ 205 w 205"/>
                <a:gd name="txB" fmla="*/ 89 h 89"/>
              </a:gdLst>
              <a:ahLst/>
              <a:cxnLst>
                <a:cxn ang="0">
                  <a:pos x="227658" y="42083"/>
                </a:cxn>
                <a:cxn ang="0">
                  <a:pos x="103883" y="0"/>
                </a:cxn>
                <a:cxn ang="0">
                  <a:pos x="0" y="0"/>
                </a:cxn>
                <a:cxn ang="0">
                  <a:pos x="0" y="148397"/>
                </a:cxn>
                <a:cxn ang="0">
                  <a:pos x="48626" y="197124"/>
                </a:cxn>
                <a:cxn ang="0">
                  <a:pos x="404479" y="197124"/>
                </a:cxn>
                <a:cxn ang="0">
                  <a:pos x="453105" y="148397"/>
                </a:cxn>
                <a:cxn ang="0">
                  <a:pos x="453105" y="0"/>
                </a:cxn>
                <a:cxn ang="0">
                  <a:pos x="349222" y="0"/>
                </a:cxn>
                <a:cxn ang="0">
                  <a:pos x="227658" y="42083"/>
                </a:cxn>
              </a:cxnLst>
              <a:rect l="txL" t="txT" r="txR" b="tx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6" name="Freeform 137"/>
            <p:cNvSpPr>
              <a:spLocks noEditPoints="1"/>
            </p:cNvSpPr>
            <p:nvPr/>
          </p:nvSpPr>
          <p:spPr>
            <a:xfrm>
              <a:off x="0" y="0"/>
              <a:ext cx="453105" cy="260652"/>
            </a:xfrm>
            <a:custGeom>
              <a:avLst/>
              <a:gdLst>
                <a:gd name="txL" fmla="*/ 0 w 205"/>
                <a:gd name="txT" fmla="*/ 0 h 118"/>
                <a:gd name="txR" fmla="*/ 205 w 205"/>
                <a:gd name="txB" fmla="*/ 118 h 118"/>
              </a:gdLst>
              <a:ahLst/>
              <a:cxnLst>
                <a:cxn ang="0">
                  <a:pos x="404479" y="92774"/>
                </a:cxn>
                <a:cxn ang="0">
                  <a:pos x="397848" y="92774"/>
                </a:cxn>
                <a:cxn ang="0">
                  <a:pos x="340381" y="92774"/>
                </a:cxn>
                <a:cxn ang="0">
                  <a:pos x="340381" y="48596"/>
                </a:cxn>
                <a:cxn ang="0">
                  <a:pos x="291755" y="0"/>
                </a:cxn>
                <a:cxn ang="0">
                  <a:pos x="161350" y="0"/>
                </a:cxn>
                <a:cxn ang="0">
                  <a:pos x="112724" y="48596"/>
                </a:cxn>
                <a:cxn ang="0">
                  <a:pos x="112724" y="92774"/>
                </a:cxn>
                <a:cxn ang="0">
                  <a:pos x="55257" y="92774"/>
                </a:cxn>
                <a:cxn ang="0">
                  <a:pos x="48626" y="92774"/>
                </a:cxn>
                <a:cxn ang="0">
                  <a:pos x="0" y="141371"/>
                </a:cxn>
                <a:cxn ang="0">
                  <a:pos x="0" y="223100"/>
                </a:cxn>
                <a:cxn ang="0">
                  <a:pos x="119354" y="223100"/>
                </a:cxn>
                <a:cxn ang="0">
                  <a:pos x="227658" y="260652"/>
                </a:cxn>
                <a:cxn ang="0">
                  <a:pos x="333751" y="223100"/>
                </a:cxn>
                <a:cxn ang="0">
                  <a:pos x="453105" y="223100"/>
                </a:cxn>
                <a:cxn ang="0">
                  <a:pos x="453105" y="141371"/>
                </a:cxn>
                <a:cxn ang="0">
                  <a:pos x="404479" y="92774"/>
                </a:cxn>
                <a:cxn ang="0">
                  <a:pos x="148088" y="57432"/>
                </a:cxn>
                <a:cxn ang="0">
                  <a:pos x="148088" y="48596"/>
                </a:cxn>
                <a:cxn ang="0">
                  <a:pos x="161350" y="37552"/>
                </a:cxn>
                <a:cxn ang="0">
                  <a:pos x="291755" y="37552"/>
                </a:cxn>
                <a:cxn ang="0">
                  <a:pos x="305017" y="48596"/>
                </a:cxn>
                <a:cxn ang="0">
                  <a:pos x="305017" y="57432"/>
                </a:cxn>
                <a:cxn ang="0">
                  <a:pos x="305017" y="92774"/>
                </a:cxn>
                <a:cxn ang="0">
                  <a:pos x="148088" y="92774"/>
                </a:cxn>
                <a:cxn ang="0">
                  <a:pos x="148088" y="57432"/>
                </a:cxn>
                <a:cxn ang="0">
                  <a:pos x="223237" y="223100"/>
                </a:cxn>
                <a:cxn ang="0">
                  <a:pos x="187873" y="189967"/>
                </a:cxn>
                <a:cxn ang="0">
                  <a:pos x="223237" y="154624"/>
                </a:cxn>
                <a:cxn ang="0">
                  <a:pos x="258601" y="189967"/>
                </a:cxn>
                <a:cxn ang="0">
                  <a:pos x="223237" y="223100"/>
                </a:cxn>
              </a:cxnLst>
              <a:rect l="txL" t="txT" r="txR" b="tx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7" name="组合 42"/>
          <p:cNvGrpSpPr/>
          <p:nvPr/>
        </p:nvGrpSpPr>
        <p:grpSpPr>
          <a:xfrm>
            <a:off x="4388485" y="3342005"/>
            <a:ext cx="484188" cy="520700"/>
            <a:chOff x="0" y="0"/>
            <a:chExt cx="466184" cy="501686"/>
          </a:xfrm>
        </p:grpSpPr>
        <p:sp>
          <p:nvSpPr>
            <p:cNvPr id="28" name="Freeform 154"/>
            <p:cNvSpPr/>
            <p:nvPr/>
          </p:nvSpPr>
          <p:spPr>
            <a:xfrm>
              <a:off x="141070" y="426012"/>
              <a:ext cx="50449" cy="46712"/>
            </a:xfrm>
            <a:custGeom>
              <a:avLst/>
              <a:gdLst>
                <a:gd name="txL" fmla="*/ 0 w 23"/>
                <a:gd name="txT" fmla="*/ 0 h 21"/>
                <a:gd name="txR" fmla="*/ 23 w 23"/>
                <a:gd name="txB" fmla="*/ 21 h 21"/>
              </a:gdLst>
              <a:ahLst/>
              <a:cxnLst>
                <a:cxn ang="0">
                  <a:pos x="35095" y="0"/>
                </a:cxn>
                <a:cxn ang="0">
                  <a:pos x="35095" y="8898"/>
                </a:cxn>
                <a:cxn ang="0">
                  <a:pos x="41675" y="24468"/>
                </a:cxn>
                <a:cxn ang="0">
                  <a:pos x="21934" y="37814"/>
                </a:cxn>
                <a:cxn ang="0">
                  <a:pos x="8774" y="20019"/>
                </a:cxn>
                <a:cxn ang="0">
                  <a:pos x="13161" y="11122"/>
                </a:cxn>
                <a:cxn ang="0">
                  <a:pos x="13161" y="0"/>
                </a:cxn>
                <a:cxn ang="0">
                  <a:pos x="0" y="22244"/>
                </a:cxn>
                <a:cxn ang="0">
                  <a:pos x="24128" y="46712"/>
                </a:cxn>
                <a:cxn ang="0">
                  <a:pos x="50449" y="22244"/>
                </a:cxn>
                <a:cxn ang="0">
                  <a:pos x="35095" y="0"/>
                </a:cxn>
              </a:cxnLst>
              <a:rect l="txL" t="txT" r="txR" b="tx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9" name="Rectangle 155"/>
            <p:cNvSpPr/>
            <p:nvPr/>
          </p:nvSpPr>
          <p:spPr>
            <a:xfrm>
              <a:off x="160689" y="419472"/>
              <a:ext cx="9342" cy="32698"/>
            </a:xfrm>
            <a:prstGeom prst="rect">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sp>
          <p:nvSpPr>
            <p:cNvPr id="30" name="Freeform 156"/>
            <p:cNvSpPr>
              <a:spLocks noEditPoints="1"/>
            </p:cNvSpPr>
            <p:nvPr/>
          </p:nvSpPr>
          <p:spPr>
            <a:xfrm>
              <a:off x="39238" y="81278"/>
              <a:ext cx="260652" cy="260652"/>
            </a:xfrm>
            <a:custGeom>
              <a:avLst/>
              <a:gdLst>
                <a:gd name="txL" fmla="*/ 0 w 118"/>
                <a:gd name="txT" fmla="*/ 0 h 118"/>
                <a:gd name="txR" fmla="*/ 118 w 118"/>
                <a:gd name="txB" fmla="*/ 118 h 118"/>
              </a:gdLst>
              <a:ahLst/>
              <a:cxnLst>
                <a:cxn ang="0">
                  <a:pos x="53014" y="41969"/>
                </a:cxn>
                <a:cxn ang="0">
                  <a:pos x="41969" y="207638"/>
                </a:cxn>
                <a:cxn ang="0">
                  <a:pos x="207638" y="218683"/>
                </a:cxn>
                <a:cxn ang="0">
                  <a:pos x="218683" y="53014"/>
                </a:cxn>
                <a:cxn ang="0">
                  <a:pos x="53014" y="41969"/>
                </a:cxn>
                <a:cxn ang="0">
                  <a:pos x="141371" y="185549"/>
                </a:cxn>
                <a:cxn ang="0">
                  <a:pos x="141371" y="205429"/>
                </a:cxn>
                <a:cxn ang="0">
                  <a:pos x="123699" y="205429"/>
                </a:cxn>
                <a:cxn ang="0">
                  <a:pos x="123699" y="187758"/>
                </a:cxn>
                <a:cxn ang="0">
                  <a:pos x="90566" y="178922"/>
                </a:cxn>
                <a:cxn ang="0">
                  <a:pos x="94983" y="156833"/>
                </a:cxn>
                <a:cxn ang="0">
                  <a:pos x="128117" y="165669"/>
                </a:cxn>
                <a:cxn ang="0">
                  <a:pos x="145788" y="154624"/>
                </a:cxn>
                <a:cxn ang="0">
                  <a:pos x="125908" y="136953"/>
                </a:cxn>
                <a:cxn ang="0">
                  <a:pos x="90566" y="101610"/>
                </a:cxn>
                <a:cxn ang="0">
                  <a:pos x="123699" y="68476"/>
                </a:cxn>
                <a:cxn ang="0">
                  <a:pos x="123699" y="50805"/>
                </a:cxn>
                <a:cxn ang="0">
                  <a:pos x="141371" y="50805"/>
                </a:cxn>
                <a:cxn ang="0">
                  <a:pos x="141371" y="66267"/>
                </a:cxn>
                <a:cxn ang="0">
                  <a:pos x="170086" y="72894"/>
                </a:cxn>
                <a:cxn ang="0">
                  <a:pos x="163460" y="94983"/>
                </a:cxn>
                <a:cxn ang="0">
                  <a:pos x="136953" y="88357"/>
                </a:cxn>
                <a:cxn ang="0">
                  <a:pos x="121490" y="99401"/>
                </a:cxn>
                <a:cxn ang="0">
                  <a:pos x="143579" y="114864"/>
                </a:cxn>
                <a:cxn ang="0">
                  <a:pos x="174504" y="152415"/>
                </a:cxn>
                <a:cxn ang="0">
                  <a:pos x="141371" y="185549"/>
                </a:cxn>
              </a:cxnLst>
              <a:rect l="txL" t="txT" r="txR" b="tx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1" name="Freeform 157"/>
            <p:cNvSpPr>
              <a:spLocks noEditPoints="1"/>
            </p:cNvSpPr>
            <p:nvPr/>
          </p:nvSpPr>
          <p:spPr>
            <a:xfrm>
              <a:off x="0" y="0"/>
              <a:ext cx="338194" cy="501686"/>
            </a:xfrm>
            <a:custGeom>
              <a:avLst/>
              <a:gdLst>
                <a:gd name="txL" fmla="*/ 0 w 153"/>
                <a:gd name="txT" fmla="*/ 0 h 227"/>
                <a:gd name="txR" fmla="*/ 153 w 153"/>
                <a:gd name="txB" fmla="*/ 227 h 227"/>
              </a:gdLst>
              <a:ahLst/>
              <a:cxnLst>
                <a:cxn ang="0">
                  <a:pos x="305038" y="391182"/>
                </a:cxn>
                <a:cxn ang="0">
                  <a:pos x="35367" y="391182"/>
                </a:cxn>
                <a:cxn ang="0">
                  <a:pos x="35367" y="35361"/>
                </a:cxn>
                <a:cxn ang="0">
                  <a:pos x="305038" y="35361"/>
                </a:cxn>
                <a:cxn ang="0">
                  <a:pos x="305038" y="227637"/>
                </a:cxn>
                <a:cxn ang="0">
                  <a:pos x="307248" y="225427"/>
                </a:cxn>
                <a:cxn ang="0">
                  <a:pos x="338194" y="207747"/>
                </a:cxn>
                <a:cxn ang="0">
                  <a:pos x="338194" y="28731"/>
                </a:cxn>
                <a:cxn ang="0">
                  <a:pos x="311669" y="0"/>
                </a:cxn>
                <a:cxn ang="0">
                  <a:pos x="26525" y="0"/>
                </a:cxn>
                <a:cxn ang="0">
                  <a:pos x="0" y="28731"/>
                </a:cxn>
                <a:cxn ang="0">
                  <a:pos x="0" y="475165"/>
                </a:cxn>
                <a:cxn ang="0">
                  <a:pos x="26525" y="501686"/>
                </a:cxn>
                <a:cxn ang="0">
                  <a:pos x="311669" y="501686"/>
                </a:cxn>
                <a:cxn ang="0">
                  <a:pos x="338194" y="475165"/>
                </a:cxn>
                <a:cxn ang="0">
                  <a:pos x="338194" y="388972"/>
                </a:cxn>
                <a:cxn ang="0">
                  <a:pos x="305038" y="366872"/>
                </a:cxn>
                <a:cxn ang="0">
                  <a:pos x="305038" y="391182"/>
                </a:cxn>
                <a:cxn ang="0">
                  <a:pos x="165781" y="488426"/>
                </a:cxn>
                <a:cxn ang="0">
                  <a:pos x="123783" y="444224"/>
                </a:cxn>
                <a:cxn ang="0">
                  <a:pos x="165781" y="402233"/>
                </a:cxn>
                <a:cxn ang="0">
                  <a:pos x="209990" y="444224"/>
                </a:cxn>
                <a:cxn ang="0">
                  <a:pos x="165781" y="488426"/>
                </a:cxn>
              </a:cxnLst>
              <a:rect l="txL" t="txT" r="txR" b="tx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2" name="Freeform 158"/>
            <p:cNvSpPr>
              <a:spLocks noEditPoints="1"/>
            </p:cNvSpPr>
            <p:nvPr/>
          </p:nvSpPr>
          <p:spPr>
            <a:xfrm>
              <a:off x="275600" y="202729"/>
              <a:ext cx="190584" cy="190584"/>
            </a:xfrm>
            <a:custGeom>
              <a:avLst/>
              <a:gdLst>
                <a:gd name="txL" fmla="*/ 0 w 86"/>
                <a:gd name="txT" fmla="*/ 0 h 86"/>
                <a:gd name="txR" fmla="*/ 86 w 86"/>
                <a:gd name="txB" fmla="*/ 86 h 86"/>
              </a:gdLst>
              <a:ahLst/>
              <a:cxnLst>
                <a:cxn ang="0">
                  <a:pos x="159559" y="37674"/>
                </a:cxn>
                <a:cxn ang="0">
                  <a:pos x="39890" y="31025"/>
                </a:cxn>
                <a:cxn ang="0">
                  <a:pos x="31025" y="150694"/>
                </a:cxn>
                <a:cxn ang="0">
                  <a:pos x="152910" y="159559"/>
                </a:cxn>
                <a:cxn ang="0">
                  <a:pos x="159559" y="37674"/>
                </a:cxn>
                <a:cxn ang="0">
                  <a:pos x="101940" y="139614"/>
                </a:cxn>
                <a:cxn ang="0">
                  <a:pos x="101940" y="155127"/>
                </a:cxn>
                <a:cxn ang="0">
                  <a:pos x="88644" y="155127"/>
                </a:cxn>
                <a:cxn ang="0">
                  <a:pos x="88644" y="141830"/>
                </a:cxn>
                <a:cxn ang="0">
                  <a:pos x="62051" y="135182"/>
                </a:cxn>
                <a:cxn ang="0">
                  <a:pos x="66483" y="117453"/>
                </a:cxn>
                <a:cxn ang="0">
                  <a:pos x="90860" y="124101"/>
                </a:cxn>
                <a:cxn ang="0">
                  <a:pos x="106372" y="115237"/>
                </a:cxn>
                <a:cxn ang="0">
                  <a:pos x="90860" y="101940"/>
                </a:cxn>
                <a:cxn ang="0">
                  <a:pos x="64267" y="75347"/>
                </a:cxn>
                <a:cxn ang="0">
                  <a:pos x="88644" y="48754"/>
                </a:cxn>
                <a:cxn ang="0">
                  <a:pos x="88644" y="33241"/>
                </a:cxn>
                <a:cxn ang="0">
                  <a:pos x="104156" y="33241"/>
                </a:cxn>
                <a:cxn ang="0">
                  <a:pos x="104156" y="46538"/>
                </a:cxn>
                <a:cxn ang="0">
                  <a:pos x="124101" y="50970"/>
                </a:cxn>
                <a:cxn ang="0">
                  <a:pos x="119669" y="68699"/>
                </a:cxn>
                <a:cxn ang="0">
                  <a:pos x="99724" y="64267"/>
                </a:cxn>
                <a:cxn ang="0">
                  <a:pos x="86428" y="70915"/>
                </a:cxn>
                <a:cxn ang="0">
                  <a:pos x="104156" y="84212"/>
                </a:cxn>
                <a:cxn ang="0">
                  <a:pos x="128533" y="113021"/>
                </a:cxn>
                <a:cxn ang="0">
                  <a:pos x="101940" y="139614"/>
                </a:cxn>
              </a:cxnLst>
              <a:rect l="txL" t="txT" r="txR" b="tx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100000"/>
              </a:srgbClr>
            </a:solidFill>
            <a:ln w="9525">
              <a:noFill/>
            </a:ln>
          </p:spPr>
          <p:txBody>
            <a:bodyPr/>
            <a:lstStyle/>
            <a:p>
              <a:endParaRPr lang="zh-CN" altLang="en-US">
                <a:cs typeface="+mn-ea"/>
                <a:sym typeface="+mn-lt"/>
              </a:endParaRPr>
            </a:p>
          </p:txBody>
        </p:sp>
      </p:grpSp>
      <p:sp>
        <p:nvSpPr>
          <p:cNvPr id="33" name="文本框 32"/>
          <p:cNvSpPr txBox="1"/>
          <p:nvPr/>
        </p:nvSpPr>
        <p:spPr>
          <a:xfrm>
            <a:off x="9134475" y="318643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电路设计</a:t>
            </a:r>
            <a:endParaRPr lang="zh-CN" altLang="en-US" dirty="0">
              <a:solidFill>
                <a:schemeClr val="bg2">
                  <a:lumMod val="25000"/>
                </a:schemeClr>
              </a:solidFill>
              <a:cs typeface="+mn-ea"/>
              <a:sym typeface="+mn-lt"/>
            </a:endParaRPr>
          </a:p>
        </p:txBody>
      </p:sp>
      <p:sp>
        <p:nvSpPr>
          <p:cNvPr id="34" name="文本框 33"/>
          <p:cNvSpPr txBox="1"/>
          <p:nvPr/>
        </p:nvSpPr>
        <p:spPr>
          <a:xfrm>
            <a:off x="8674100" y="355219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部分电路的设计与焊接</a:t>
            </a:r>
            <a:r>
              <a:rPr lang="zh-CN" sz="1200" dirty="0">
                <a:solidFill>
                  <a:schemeClr val="bg2">
                    <a:lumMod val="25000"/>
                  </a:schemeClr>
                </a:solidFill>
                <a:cs typeface="+mn-ea"/>
                <a:sym typeface="+mn-lt"/>
              </a:rPr>
              <a:t>。</a:t>
            </a:r>
            <a:endParaRPr lang="zh-CN" altLang="en-US" sz="1200" dirty="0">
              <a:solidFill>
                <a:schemeClr val="bg2">
                  <a:lumMod val="25000"/>
                </a:schemeClr>
              </a:solidFill>
              <a:cs typeface="+mn-ea"/>
              <a:sym typeface="+mn-lt"/>
            </a:endParaRPr>
          </a:p>
        </p:txBody>
      </p:sp>
      <p:sp>
        <p:nvSpPr>
          <p:cNvPr id="35" name="文本框 34"/>
          <p:cNvSpPr txBox="1"/>
          <p:nvPr/>
        </p:nvSpPr>
        <p:spPr>
          <a:xfrm>
            <a:off x="7352030" y="170180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代码编写</a:t>
            </a:r>
            <a:endParaRPr lang="zh-CN" altLang="en-US" dirty="0">
              <a:solidFill>
                <a:schemeClr val="bg2">
                  <a:lumMod val="25000"/>
                </a:schemeClr>
              </a:solidFill>
              <a:cs typeface="+mn-ea"/>
              <a:sym typeface="+mn-lt"/>
            </a:endParaRPr>
          </a:p>
        </p:txBody>
      </p:sp>
      <p:sp>
        <p:nvSpPr>
          <p:cNvPr id="36" name="文本框 35"/>
          <p:cNvSpPr txBox="1"/>
          <p:nvPr/>
        </p:nvSpPr>
        <p:spPr>
          <a:xfrm>
            <a:off x="6891655" y="206756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完成了部分辅助功能的代码。</a:t>
            </a:r>
            <a:endParaRPr lang="zh-CN" sz="1200" dirty="0">
              <a:solidFill>
                <a:schemeClr val="bg2">
                  <a:lumMod val="25000"/>
                </a:schemeClr>
              </a:solidFill>
              <a:cs typeface="+mn-ea"/>
              <a:sym typeface="+mn-lt"/>
            </a:endParaRPr>
          </a:p>
        </p:txBody>
      </p:sp>
      <p:sp>
        <p:nvSpPr>
          <p:cNvPr id="37" name="文本框 36"/>
          <p:cNvSpPr txBox="1"/>
          <p:nvPr/>
        </p:nvSpPr>
        <p:spPr>
          <a:xfrm>
            <a:off x="3800475" y="4487545"/>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文档编写</a:t>
            </a:r>
            <a:endParaRPr lang="zh-CN" altLang="en-US" dirty="0">
              <a:solidFill>
                <a:schemeClr val="bg2">
                  <a:lumMod val="25000"/>
                </a:schemeClr>
              </a:solidFill>
              <a:cs typeface="+mn-ea"/>
              <a:sym typeface="+mn-lt"/>
            </a:endParaRPr>
          </a:p>
        </p:txBody>
      </p:sp>
      <p:sp>
        <p:nvSpPr>
          <p:cNvPr id="38" name="文本框 37"/>
          <p:cNvSpPr txBox="1"/>
          <p:nvPr/>
        </p:nvSpPr>
        <p:spPr>
          <a:xfrm>
            <a:off x="3340100" y="4853305"/>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编写了项目的文档</a:t>
            </a:r>
            <a:r>
              <a:rPr lang="zh-CN" sz="1200" dirty="0">
                <a:solidFill>
                  <a:schemeClr val="bg2">
                    <a:lumMod val="25000"/>
                  </a:schemeClr>
                </a:solidFill>
                <a:cs typeface="+mn-ea"/>
                <a:sym typeface="+mn-lt"/>
              </a:rPr>
              <a:t>。</a:t>
            </a:r>
            <a:endParaRPr lang="zh-CN" altLang="en-US" sz="1200" dirty="0">
              <a:solidFill>
                <a:schemeClr val="bg2">
                  <a:lumMod val="25000"/>
                </a:schemeClr>
              </a:solidFill>
              <a:cs typeface="+mn-ea"/>
              <a:sym typeface="+mn-lt"/>
            </a:endParaRPr>
          </a:p>
        </p:txBody>
      </p:sp>
      <p:sp>
        <p:nvSpPr>
          <p:cNvPr id="39" name="文本框 38"/>
          <p:cNvSpPr txBox="1"/>
          <p:nvPr/>
        </p:nvSpPr>
        <p:spPr>
          <a:xfrm>
            <a:off x="1519555" y="2973705"/>
            <a:ext cx="6400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肖粮</a:t>
            </a:r>
            <a:endParaRPr lang="zh-CN" altLang="en-US" dirty="0">
              <a:solidFill>
                <a:schemeClr val="bg2">
                  <a:lumMod val="25000"/>
                </a:schemeClr>
              </a:solidFill>
              <a:cs typeface="+mn-ea"/>
              <a:sym typeface="+mn-lt"/>
            </a:endParaRPr>
          </a:p>
        </p:txBody>
      </p:sp>
      <p:sp>
        <p:nvSpPr>
          <p:cNvPr id="40" name="文本框 39"/>
          <p:cNvSpPr txBox="1"/>
          <p:nvPr/>
        </p:nvSpPr>
        <p:spPr>
          <a:xfrm>
            <a:off x="-1153160" y="3446780"/>
            <a:ext cx="920750"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rgbClr val="FF0000"/>
                </a:solidFill>
                <a:cs typeface="+mn-ea"/>
                <a:sym typeface="+mn-lt"/>
              </a:rPr>
              <a:t>颜值担当</a:t>
            </a:r>
            <a:endParaRPr lang="zh-CN" altLang="en-US" sz="1200" dirty="0">
              <a:solidFill>
                <a:srgbClr val="FF0000"/>
              </a:solidFill>
              <a:cs typeface="+mn-ea"/>
              <a:sym typeface="+mn-lt"/>
            </a:endParaRPr>
          </a:p>
        </p:txBody>
      </p:sp>
      <p:pic>
        <p:nvPicPr>
          <p:cNvPr id="5" name="图片 4"/>
          <p:cNvPicPr>
            <a:picLocks noChangeAspect="1"/>
          </p:cNvPicPr>
          <p:nvPr/>
        </p:nvPicPr>
        <p:blipFill>
          <a:blip r:embed="rId3"/>
          <a:stretch>
            <a:fillRect/>
          </a:stretch>
        </p:blipFill>
        <p:spPr>
          <a:xfrm>
            <a:off x="939165" y="986155"/>
            <a:ext cx="1800000" cy="18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repeatCount="10000" fill="hold" grpId="0" nodeType="withEffect">
                                  <p:stCondLst>
                                    <p:cond delay="0"/>
                                  </p:stCondLst>
                                  <p:childTnLst>
                                    <p:set>
                                      <p:cBhvr>
                                        <p:cTn id="6" dur="8000" fill="hold">
                                          <p:stCondLst>
                                            <p:cond delay="0"/>
                                          </p:stCondLst>
                                        </p:cTn>
                                        <p:tgtEl>
                                          <p:spTgt spid="40"/>
                                        </p:tgtEl>
                                        <p:attrNameLst>
                                          <p:attrName>style.visibility</p:attrName>
                                        </p:attrNameLst>
                                      </p:cBhvr>
                                      <p:to>
                                        <p:strVal val="visible"/>
                                      </p:to>
                                    </p:set>
                                    <p:anim calcmode="lin" valueType="num">
                                      <p:cBhvr additive="base">
                                        <p:cTn id="7" dur="8000" fill="hold"/>
                                        <p:tgtEl>
                                          <p:spTgt spid="40"/>
                                        </p:tgtEl>
                                        <p:attrNameLst>
                                          <p:attrName>ppt_x</p:attrName>
                                        </p:attrNameLst>
                                      </p:cBhvr>
                                      <p:tavLst>
                                        <p:tav tm="0">
                                          <p:val>
                                            <p:strVal val="1+#ppt_w/2"/>
                                          </p:val>
                                        </p:tav>
                                        <p:tav tm="100000">
                                          <p:val>
                                            <p:strVal val="#ppt_x"/>
                                          </p:val>
                                        </p:tav>
                                      </p:tavLst>
                                    </p:anim>
                                    <p:anim calcmode="lin" valueType="num">
                                      <p:cBhvr additive="base">
                                        <p:cTn id="8" dur="8000" fill="hold"/>
                                        <p:tgtEl>
                                          <p:spTgt spid="40"/>
                                        </p:tgtEl>
                                        <p:attrNameLst>
                                          <p:attrName>ppt_y</p:attrName>
                                        </p:attrNameLst>
                                      </p:cBhvr>
                                      <p:tavLst>
                                        <p:tav tm="0">
                                          <p:val>
                                            <p:strVal val="#ppt_y"/>
                                          </p:val>
                                        </p:tav>
                                        <p:tav tm="100000">
                                          <p:val>
                                            <p:strVal val="#ppt_y"/>
                                          </p:val>
                                        </p:tav>
                                      </p:tavLst>
                                    </p:anim>
                                  </p:childTnLst>
                                </p:cTn>
                              </p:par>
                              <p:par>
                                <p:cTn id="9" presetID="27" presetClass="emph" presetSubtype="0" repeatCount="10000" fill="hold" grpId="1" nodeType="withEffect">
                                  <p:stCondLst>
                                    <p:cond delay="0"/>
                                  </p:stCondLst>
                                  <p:childTnLst>
                                    <p:animClr clrSpc="rgb" dir="cw">
                                      <p:cBhvr override="childStyle">
                                        <p:cTn id="10" dur="250" autoRev="1" fill="hold"/>
                                        <p:tgtEl>
                                          <p:spTgt spid="40"/>
                                        </p:tgtEl>
                                        <p:attrNameLst>
                                          <p:attrName>style.color</p:attrName>
                                        </p:attrNameLst>
                                      </p:cBhvr>
                                      <p:to>
                                        <a:srgbClr val="efec2f"/>
                                      </p:to>
                                    </p:animClr>
                                    <p:animClr clrSpc="rgb" dir="cw">
                                      <p:cBhvr>
                                        <p:cTn id="11" dur="250" autoRev="1" fill="hold"/>
                                        <p:tgtEl>
                                          <p:spTgt spid="40"/>
                                        </p:tgtEl>
                                        <p:attrNameLst>
                                          <p:attrName>fillcolor</p:attrName>
                                        </p:attrNameLst>
                                      </p:cBhvr>
                                      <p:to>
                                        <a:srgbClr val="efec2f"/>
                                      </p:to>
                                    </p:animClr>
                                    <p:set>
                                      <p:cBhvr>
                                        <p:cTn id="12" dur="250" autoRev="1" fill="hold"/>
                                        <p:tgtEl>
                                          <p:spTgt spid="40"/>
                                        </p:tgtEl>
                                        <p:attrNameLst>
                                          <p:attrName>fill.type</p:attrName>
                                        </p:attrNameLst>
                                      </p:cBhvr>
                                      <p:to>
                                        <p:strVal val="solid"/>
                                      </p:to>
                                    </p:set>
                                    <p:set>
                                      <p:cBhvr>
                                        <p:cTn id="13" dur="250" autoRev="1" fill="hold"/>
                                        <p:tgtEl>
                                          <p:spTgt spid="4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1402080" cy="460375"/>
          </a:xfrm>
          <a:prstGeom prst="rect">
            <a:avLst/>
          </a:prstGeom>
          <a:noFill/>
        </p:spPr>
        <p:txBody>
          <a:bodyPr wrap="none" rtlCol="0">
            <a:spAutoFit/>
          </a:bodyPr>
          <a:lstStyle/>
          <a:p>
            <a:pPr algn="l"/>
            <a:r>
              <a:rPr lang="zh-CN" altLang="en-US" sz="2400" b="1">
                <a:solidFill>
                  <a:srgbClr val="DE7F7E"/>
                </a:solidFill>
                <a:cs typeface="+mn-ea"/>
                <a:sym typeface="+mn-lt"/>
              </a:rPr>
              <a:t>分工合作</a:t>
            </a:r>
            <a:endParaRPr lang="zh-CN" altLang="en-US" sz="2400" b="1">
              <a:solidFill>
                <a:srgbClr val="DE7F7E"/>
              </a:solidFill>
              <a:cs typeface="+mn-ea"/>
              <a:sym typeface="+mn-lt"/>
            </a:endParaRPr>
          </a:p>
        </p:txBody>
      </p:sp>
      <p:sp>
        <p:nvSpPr>
          <p:cNvPr id="4" name="正五边形 3"/>
          <p:cNvSpPr/>
          <p:nvPr/>
        </p:nvSpPr>
        <p:spPr>
          <a:xfrm rot="10800000">
            <a:off x="5194935" y="2067243"/>
            <a:ext cx="1795463" cy="1547812"/>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7" name="六边形 21"/>
          <p:cNvSpPr/>
          <p:nvPr/>
        </p:nvSpPr>
        <p:spPr>
          <a:xfrm rot="10800000">
            <a:off x="6653848"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2" name="六边形 25"/>
          <p:cNvSpPr/>
          <p:nvPr/>
        </p:nvSpPr>
        <p:spPr>
          <a:xfrm rot="10800000" flipV="1">
            <a:off x="5188585" y="3669030"/>
            <a:ext cx="1795463" cy="1547813"/>
          </a:xfrm>
          <a:prstGeom prst="pentagon">
            <a:avLst/>
          </a:prstGeom>
          <a:solidFill>
            <a:srgbClr val="6DA8CD"/>
          </a:solidFill>
          <a:ln w="12700">
            <a:noFill/>
          </a:ln>
        </p:spPr>
        <p:txBody>
          <a:bodyPr anchor="ctr"/>
          <a:lstStyle/>
          <a:p>
            <a:pPr lvl="0" algn="ctr" eaLnBrk="1" hangingPunct="1"/>
            <a:endParaRPr lang="zh-CN" altLang="zh-CN" dirty="0">
              <a:solidFill>
                <a:srgbClr val="FFFFFF"/>
              </a:solidFill>
              <a:cs typeface="+mn-ea"/>
              <a:sym typeface="+mn-lt"/>
            </a:endParaRPr>
          </a:p>
        </p:txBody>
      </p:sp>
      <p:sp>
        <p:nvSpPr>
          <p:cNvPr id="13" name="六边形 27"/>
          <p:cNvSpPr/>
          <p:nvPr/>
        </p:nvSpPr>
        <p:spPr>
          <a:xfrm rot="10800000">
            <a:off x="3729673" y="2854643"/>
            <a:ext cx="1795462" cy="1547812"/>
          </a:xfrm>
          <a:prstGeom prst="hexagon">
            <a:avLst>
              <a:gd name="adj" fmla="val 24999"/>
              <a:gd name="vf" fmla="val 115470"/>
            </a:avLst>
          </a:prstGeom>
          <a:solidFill>
            <a:srgbClr val="DE7F7E"/>
          </a:solidFill>
          <a:ln w="12700">
            <a:noFill/>
          </a:ln>
        </p:spPr>
        <p:txBody>
          <a:bodyPr anchor="ctr"/>
          <a:lstStyle/>
          <a:p>
            <a:pPr lvl="0" algn="ctr" eaLnBrk="1" hangingPunct="1"/>
            <a:endParaRPr lang="zh-CN" altLang="zh-CN" dirty="0">
              <a:solidFill>
                <a:srgbClr val="FFFFFF"/>
              </a:solidFill>
              <a:cs typeface="+mn-ea"/>
              <a:sym typeface="+mn-lt"/>
            </a:endParaRPr>
          </a:p>
        </p:txBody>
      </p:sp>
      <p:grpSp>
        <p:nvGrpSpPr>
          <p:cNvPr id="14" name="组合 28"/>
          <p:cNvGrpSpPr/>
          <p:nvPr/>
        </p:nvGrpSpPr>
        <p:grpSpPr>
          <a:xfrm>
            <a:off x="7339648" y="3297555"/>
            <a:ext cx="503237" cy="568325"/>
            <a:chOff x="0" y="0"/>
            <a:chExt cx="406393" cy="459645"/>
          </a:xfrm>
        </p:grpSpPr>
        <p:sp>
          <p:nvSpPr>
            <p:cNvPr id="15" name="Freeform 148"/>
            <p:cNvSpPr>
              <a:spLocks noEditPoints="1"/>
            </p:cNvSpPr>
            <p:nvPr/>
          </p:nvSpPr>
          <p:spPr>
            <a:xfrm>
              <a:off x="55120" y="0"/>
              <a:ext cx="351273" cy="456842"/>
            </a:xfrm>
            <a:custGeom>
              <a:avLst/>
              <a:gdLst>
                <a:gd name="txL" fmla="*/ 0 w 159"/>
                <a:gd name="txT" fmla="*/ 0 h 207"/>
                <a:gd name="txR" fmla="*/ 159 w 159"/>
                <a:gd name="txB" fmla="*/ 207 h 207"/>
              </a:gdLst>
              <a:ahLst/>
              <a:cxnLst>
                <a:cxn ang="0">
                  <a:pos x="346854" y="408289"/>
                </a:cxn>
                <a:cxn ang="0">
                  <a:pos x="196625" y="174350"/>
                </a:cxn>
                <a:cxn ang="0">
                  <a:pos x="203252" y="52967"/>
                </a:cxn>
                <a:cxn ang="0">
                  <a:pos x="92789" y="8828"/>
                </a:cxn>
                <a:cxn ang="0">
                  <a:pos x="154648" y="105934"/>
                </a:cxn>
                <a:cxn ang="0">
                  <a:pos x="81743" y="152281"/>
                </a:cxn>
                <a:cxn ang="0">
                  <a:pos x="22093" y="59588"/>
                </a:cxn>
                <a:cxn ang="0">
                  <a:pos x="22093" y="169936"/>
                </a:cxn>
                <a:cxn ang="0">
                  <a:pos x="136974" y="211869"/>
                </a:cxn>
                <a:cxn ang="0">
                  <a:pos x="287204" y="445807"/>
                </a:cxn>
                <a:cxn ang="0">
                  <a:pos x="315925" y="452428"/>
                </a:cxn>
                <a:cxn ang="0">
                  <a:pos x="340227" y="434772"/>
                </a:cxn>
                <a:cxn ang="0">
                  <a:pos x="346854" y="408289"/>
                </a:cxn>
                <a:cxn ang="0">
                  <a:pos x="318134" y="425944"/>
                </a:cxn>
                <a:cxn ang="0">
                  <a:pos x="296041" y="421531"/>
                </a:cxn>
                <a:cxn ang="0">
                  <a:pos x="302669" y="401668"/>
                </a:cxn>
                <a:cxn ang="0">
                  <a:pos x="322553" y="406082"/>
                </a:cxn>
                <a:cxn ang="0">
                  <a:pos x="318134" y="425944"/>
                </a:cxn>
              </a:cxnLst>
              <a:rect l="txL" t="txT" r="txR" b="tx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6" name="Freeform 149"/>
            <p:cNvSpPr>
              <a:spLocks noEditPoints="1"/>
            </p:cNvSpPr>
            <p:nvPr/>
          </p:nvSpPr>
          <p:spPr>
            <a:xfrm>
              <a:off x="0" y="231691"/>
              <a:ext cx="231691" cy="227954"/>
            </a:xfrm>
            <a:custGeom>
              <a:avLst/>
              <a:gdLst>
                <a:gd name="txL" fmla="*/ 0 w 105"/>
                <a:gd name="txT" fmla="*/ 0 h 103"/>
                <a:gd name="txR" fmla="*/ 105 w 105"/>
                <a:gd name="txB" fmla="*/ 103 h 103"/>
              </a:gdLst>
              <a:ahLst/>
              <a:cxnLst>
                <a:cxn ang="0">
                  <a:pos x="200799" y="57542"/>
                </a:cxn>
                <a:cxn ang="0">
                  <a:pos x="214038" y="44263"/>
                </a:cxn>
                <a:cxn ang="0">
                  <a:pos x="185353" y="15492"/>
                </a:cxn>
                <a:cxn ang="0">
                  <a:pos x="172113" y="28771"/>
                </a:cxn>
                <a:cxn ang="0">
                  <a:pos x="136808" y="15492"/>
                </a:cxn>
                <a:cxn ang="0">
                  <a:pos x="136808" y="0"/>
                </a:cxn>
                <a:cxn ang="0">
                  <a:pos x="94883" y="0"/>
                </a:cxn>
                <a:cxn ang="0">
                  <a:pos x="94883" y="15492"/>
                </a:cxn>
                <a:cxn ang="0">
                  <a:pos x="61784" y="28771"/>
                </a:cxn>
                <a:cxn ang="0">
                  <a:pos x="48545" y="15492"/>
                </a:cxn>
                <a:cxn ang="0">
                  <a:pos x="17653" y="44263"/>
                </a:cxn>
                <a:cxn ang="0">
                  <a:pos x="33099" y="59755"/>
                </a:cxn>
                <a:cxn ang="0">
                  <a:pos x="17653" y="92952"/>
                </a:cxn>
                <a:cxn ang="0">
                  <a:pos x="0" y="92952"/>
                </a:cxn>
                <a:cxn ang="0">
                  <a:pos x="0" y="135002"/>
                </a:cxn>
                <a:cxn ang="0">
                  <a:pos x="19859" y="135002"/>
                </a:cxn>
                <a:cxn ang="0">
                  <a:pos x="33099" y="168199"/>
                </a:cxn>
                <a:cxn ang="0">
                  <a:pos x="19859" y="181478"/>
                </a:cxn>
                <a:cxn ang="0">
                  <a:pos x="48545" y="210249"/>
                </a:cxn>
                <a:cxn ang="0">
                  <a:pos x="61784" y="196970"/>
                </a:cxn>
                <a:cxn ang="0">
                  <a:pos x="94883" y="210249"/>
                </a:cxn>
                <a:cxn ang="0">
                  <a:pos x="94883" y="227954"/>
                </a:cxn>
                <a:cxn ang="0">
                  <a:pos x="136808" y="227954"/>
                </a:cxn>
                <a:cxn ang="0">
                  <a:pos x="136808" y="210249"/>
                </a:cxn>
                <a:cxn ang="0">
                  <a:pos x="169907" y="196970"/>
                </a:cxn>
                <a:cxn ang="0">
                  <a:pos x="183146" y="210249"/>
                </a:cxn>
                <a:cxn ang="0">
                  <a:pos x="211832" y="181478"/>
                </a:cxn>
                <a:cxn ang="0">
                  <a:pos x="200799" y="168199"/>
                </a:cxn>
                <a:cxn ang="0">
                  <a:pos x="214038" y="135002"/>
                </a:cxn>
                <a:cxn ang="0">
                  <a:pos x="231691" y="135002"/>
                </a:cxn>
                <a:cxn ang="0">
                  <a:pos x="231691" y="92952"/>
                </a:cxn>
                <a:cxn ang="0">
                  <a:pos x="214038" y="92952"/>
                </a:cxn>
                <a:cxn ang="0">
                  <a:pos x="200799" y="57542"/>
                </a:cxn>
                <a:cxn ang="0">
                  <a:pos x="116949" y="183691"/>
                </a:cxn>
                <a:cxn ang="0">
                  <a:pos x="46338" y="112870"/>
                </a:cxn>
                <a:cxn ang="0">
                  <a:pos x="116949" y="42050"/>
                </a:cxn>
                <a:cxn ang="0">
                  <a:pos x="187559" y="112870"/>
                </a:cxn>
                <a:cxn ang="0">
                  <a:pos x="116949" y="183691"/>
                </a:cxn>
              </a:cxnLst>
              <a:rect l="txL" t="txT" r="txR" b="tx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17" name="Oval 150"/>
            <p:cNvSpPr/>
            <p:nvPr/>
          </p:nvSpPr>
          <p:spPr>
            <a:xfrm>
              <a:off x="97160" y="326983"/>
              <a:ext cx="37370" cy="37370"/>
            </a:xfrm>
            <a:prstGeom prst="ellipse">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grpSp>
      <p:grpSp>
        <p:nvGrpSpPr>
          <p:cNvPr id="18" name="组合 33"/>
          <p:cNvGrpSpPr/>
          <p:nvPr/>
        </p:nvGrpSpPr>
        <p:grpSpPr>
          <a:xfrm>
            <a:off x="5879148" y="4165918"/>
            <a:ext cx="471487" cy="527050"/>
            <a:chOff x="0" y="0"/>
            <a:chExt cx="402656" cy="450303"/>
          </a:xfrm>
        </p:grpSpPr>
        <p:sp>
          <p:nvSpPr>
            <p:cNvPr id="19" name="Freeform 108"/>
            <p:cNvSpPr>
              <a:spLocks noEditPoints="1"/>
            </p:cNvSpPr>
            <p:nvPr/>
          </p:nvSpPr>
          <p:spPr>
            <a:xfrm>
              <a:off x="69134" y="167228"/>
              <a:ext cx="56988" cy="57923"/>
            </a:xfrm>
            <a:custGeom>
              <a:avLst/>
              <a:gdLst>
                <a:gd name="txL" fmla="*/ 0 w 26"/>
                <a:gd name="txT" fmla="*/ 0 h 26"/>
                <a:gd name="txR" fmla="*/ 26 w 26"/>
                <a:gd name="txB" fmla="*/ 26 h 26"/>
              </a:gdLst>
              <a:ahLst/>
              <a:cxnLst>
                <a:cxn ang="0">
                  <a:pos x="28494" y="0"/>
                </a:cxn>
                <a:cxn ang="0">
                  <a:pos x="0" y="28962"/>
                </a:cxn>
                <a:cxn ang="0">
                  <a:pos x="28494" y="57923"/>
                </a:cxn>
                <a:cxn ang="0">
                  <a:pos x="56988" y="28962"/>
                </a:cxn>
                <a:cxn ang="0">
                  <a:pos x="28494" y="0"/>
                </a:cxn>
                <a:cxn ang="0">
                  <a:pos x="28494" y="51240"/>
                </a:cxn>
                <a:cxn ang="0">
                  <a:pos x="6576" y="28962"/>
                </a:cxn>
                <a:cxn ang="0">
                  <a:pos x="28494" y="6683"/>
                </a:cxn>
                <a:cxn ang="0">
                  <a:pos x="50412" y="28962"/>
                </a:cxn>
                <a:cxn ang="0">
                  <a:pos x="28494" y="51240"/>
                </a:cxn>
              </a:cxnLst>
              <a:rect l="txL" t="txT" r="txR" b="tx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0" name="Freeform 109"/>
            <p:cNvSpPr>
              <a:spLocks noEditPoints="1"/>
            </p:cNvSpPr>
            <p:nvPr/>
          </p:nvSpPr>
          <p:spPr>
            <a:xfrm>
              <a:off x="197125" y="129859"/>
              <a:ext cx="48580" cy="48580"/>
            </a:xfrm>
            <a:custGeom>
              <a:avLst/>
              <a:gdLst>
                <a:gd name="txL" fmla="*/ 0 w 22"/>
                <a:gd name="txT" fmla="*/ 0 h 22"/>
                <a:gd name="txR" fmla="*/ 22 w 22"/>
                <a:gd name="txB" fmla="*/ 22 h 22"/>
              </a:gdLst>
              <a:ahLst/>
              <a:cxnLst>
                <a:cxn ang="0">
                  <a:pos x="24290" y="0"/>
                </a:cxn>
                <a:cxn ang="0">
                  <a:pos x="0" y="24290"/>
                </a:cxn>
                <a:cxn ang="0">
                  <a:pos x="24290" y="48580"/>
                </a:cxn>
                <a:cxn ang="0">
                  <a:pos x="48580" y="24290"/>
                </a:cxn>
                <a:cxn ang="0">
                  <a:pos x="24290" y="0"/>
                </a:cxn>
                <a:cxn ang="0">
                  <a:pos x="24290" y="37539"/>
                </a:cxn>
                <a:cxn ang="0">
                  <a:pos x="11041" y="24290"/>
                </a:cxn>
                <a:cxn ang="0">
                  <a:pos x="24290" y="11041"/>
                </a:cxn>
                <a:cxn ang="0">
                  <a:pos x="37539" y="24290"/>
                </a:cxn>
                <a:cxn ang="0">
                  <a:pos x="24290" y="37539"/>
                </a:cxn>
              </a:cxnLst>
              <a:rect l="txL" t="txT" r="txR" b="tx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1" name="Freeform 110"/>
            <p:cNvSpPr>
              <a:spLocks noEditPoints="1"/>
            </p:cNvSpPr>
            <p:nvPr/>
          </p:nvSpPr>
          <p:spPr>
            <a:xfrm>
              <a:off x="82213" y="181242"/>
              <a:ext cx="30830" cy="30830"/>
            </a:xfrm>
            <a:custGeom>
              <a:avLst/>
              <a:gdLst>
                <a:gd name="txL" fmla="*/ 0 w 14"/>
                <a:gd name="txT" fmla="*/ 0 h 14"/>
                <a:gd name="txR" fmla="*/ 14 w 14"/>
                <a:gd name="txB" fmla="*/ 14 h 14"/>
              </a:gdLst>
              <a:ahLst/>
              <a:cxnLst>
                <a:cxn ang="0">
                  <a:pos x="15415" y="0"/>
                </a:cxn>
                <a:cxn ang="0">
                  <a:pos x="0" y="15415"/>
                </a:cxn>
                <a:cxn ang="0">
                  <a:pos x="15415" y="30830"/>
                </a:cxn>
                <a:cxn ang="0">
                  <a:pos x="30830" y="15415"/>
                </a:cxn>
                <a:cxn ang="0">
                  <a:pos x="15415" y="0"/>
                </a:cxn>
                <a:cxn ang="0">
                  <a:pos x="15415" y="22021"/>
                </a:cxn>
                <a:cxn ang="0">
                  <a:pos x="8809" y="15415"/>
                </a:cxn>
                <a:cxn ang="0">
                  <a:pos x="15415" y="6606"/>
                </a:cxn>
                <a:cxn ang="0">
                  <a:pos x="24224" y="15415"/>
                </a:cxn>
                <a:cxn ang="0">
                  <a:pos x="15415" y="22021"/>
                </a:cxn>
              </a:cxnLst>
              <a:rect l="txL" t="txT" r="txR" b="tx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2" name="Freeform 111"/>
            <p:cNvSpPr>
              <a:spLocks noEditPoints="1"/>
            </p:cNvSpPr>
            <p:nvPr/>
          </p:nvSpPr>
          <p:spPr>
            <a:xfrm>
              <a:off x="172834" y="105568"/>
              <a:ext cx="97161" cy="97161"/>
            </a:xfrm>
            <a:custGeom>
              <a:avLst/>
              <a:gdLst>
                <a:gd name="txL" fmla="*/ 0 w 44"/>
                <a:gd name="txT" fmla="*/ 0 h 44"/>
                <a:gd name="txR" fmla="*/ 44 w 44"/>
                <a:gd name="txB" fmla="*/ 44 h 44"/>
              </a:gdLst>
              <a:ahLst/>
              <a:cxnLst>
                <a:cxn ang="0">
                  <a:pos x="48581" y="0"/>
                </a:cxn>
                <a:cxn ang="0">
                  <a:pos x="0" y="48581"/>
                </a:cxn>
                <a:cxn ang="0">
                  <a:pos x="48581" y="97161"/>
                </a:cxn>
                <a:cxn ang="0">
                  <a:pos x="97161" y="48581"/>
                </a:cxn>
                <a:cxn ang="0">
                  <a:pos x="48581" y="0"/>
                </a:cxn>
                <a:cxn ang="0">
                  <a:pos x="48581" y="86120"/>
                </a:cxn>
                <a:cxn ang="0">
                  <a:pos x="11041" y="48581"/>
                </a:cxn>
                <a:cxn ang="0">
                  <a:pos x="48581" y="13249"/>
                </a:cxn>
                <a:cxn ang="0">
                  <a:pos x="86120" y="48581"/>
                </a:cxn>
                <a:cxn ang="0">
                  <a:pos x="48581" y="86120"/>
                </a:cxn>
              </a:cxnLst>
              <a:rect l="txL" t="txT" r="txR" b="tx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3" name="Freeform 112"/>
            <p:cNvSpPr>
              <a:spLocks noEditPoints="1"/>
            </p:cNvSpPr>
            <p:nvPr/>
          </p:nvSpPr>
          <p:spPr>
            <a:xfrm>
              <a:off x="0" y="0"/>
              <a:ext cx="402656" cy="450303"/>
            </a:xfrm>
            <a:custGeom>
              <a:avLst/>
              <a:gdLst>
                <a:gd name="txL" fmla="*/ 0 w 182"/>
                <a:gd name="txT" fmla="*/ 0 h 204"/>
                <a:gd name="txR" fmla="*/ 182 w 182"/>
                <a:gd name="txB" fmla="*/ 204 h 204"/>
              </a:gdLst>
              <a:ahLst/>
              <a:cxnLst>
                <a:cxn ang="0">
                  <a:pos x="347346" y="211907"/>
                </a:cxn>
                <a:cxn ang="0">
                  <a:pos x="338497" y="105954"/>
                </a:cxn>
                <a:cxn ang="0">
                  <a:pos x="172567" y="0"/>
                </a:cxn>
                <a:cxn ang="0">
                  <a:pos x="2212" y="174382"/>
                </a:cxn>
                <a:cxn ang="0">
                  <a:pos x="0" y="450303"/>
                </a:cxn>
                <a:cxn ang="0">
                  <a:pos x="250001" y="388497"/>
                </a:cxn>
                <a:cxn ang="0">
                  <a:pos x="325222" y="388497"/>
                </a:cxn>
                <a:cxn ang="0">
                  <a:pos x="325222" y="388497"/>
                </a:cxn>
                <a:cxn ang="0">
                  <a:pos x="345134" y="333313"/>
                </a:cxn>
                <a:cxn ang="0">
                  <a:pos x="323010" y="320068"/>
                </a:cxn>
                <a:cxn ang="0">
                  <a:pos x="345134" y="309031"/>
                </a:cxn>
                <a:cxn ang="0">
                  <a:pos x="342921" y="304617"/>
                </a:cxn>
                <a:cxn ang="0">
                  <a:pos x="376107" y="245018"/>
                </a:cxn>
                <a:cxn ang="0">
                  <a:pos x="137169" y="205285"/>
                </a:cxn>
                <a:cxn ang="0">
                  <a:pos x="137169" y="225152"/>
                </a:cxn>
                <a:cxn ang="0">
                  <a:pos x="119469" y="231774"/>
                </a:cxn>
                <a:cxn ang="0">
                  <a:pos x="106195" y="242810"/>
                </a:cxn>
                <a:cxn ang="0">
                  <a:pos x="88496" y="236188"/>
                </a:cxn>
                <a:cxn ang="0">
                  <a:pos x="70797" y="236188"/>
                </a:cxn>
                <a:cxn ang="0">
                  <a:pos x="61947" y="218529"/>
                </a:cxn>
                <a:cxn ang="0">
                  <a:pos x="48673" y="205285"/>
                </a:cxn>
                <a:cxn ang="0">
                  <a:pos x="57522" y="187626"/>
                </a:cxn>
                <a:cxn ang="0">
                  <a:pos x="57522" y="167760"/>
                </a:cxn>
                <a:cxn ang="0">
                  <a:pos x="75221" y="161138"/>
                </a:cxn>
                <a:cxn ang="0">
                  <a:pos x="88496" y="150101"/>
                </a:cxn>
                <a:cxn ang="0">
                  <a:pos x="106195" y="156723"/>
                </a:cxn>
                <a:cxn ang="0">
                  <a:pos x="126107" y="156723"/>
                </a:cxn>
                <a:cxn ang="0">
                  <a:pos x="132744" y="174382"/>
                </a:cxn>
                <a:cxn ang="0">
                  <a:pos x="146018" y="187626"/>
                </a:cxn>
                <a:cxn ang="0">
                  <a:pos x="300886" y="169967"/>
                </a:cxn>
                <a:cxn ang="0">
                  <a:pos x="278762" y="192041"/>
                </a:cxn>
                <a:cxn ang="0">
                  <a:pos x="267700" y="220737"/>
                </a:cxn>
                <a:cxn ang="0">
                  <a:pos x="236726" y="220737"/>
                </a:cxn>
                <a:cxn ang="0">
                  <a:pos x="207965" y="231774"/>
                </a:cxn>
                <a:cxn ang="0">
                  <a:pos x="183629" y="211907"/>
                </a:cxn>
                <a:cxn ang="0">
                  <a:pos x="154868" y="200870"/>
                </a:cxn>
                <a:cxn ang="0">
                  <a:pos x="154868" y="169967"/>
                </a:cxn>
                <a:cxn ang="0">
                  <a:pos x="141593" y="141272"/>
                </a:cxn>
                <a:cxn ang="0">
                  <a:pos x="163717" y="116990"/>
                </a:cxn>
                <a:cxn ang="0">
                  <a:pos x="174779" y="88295"/>
                </a:cxn>
                <a:cxn ang="0">
                  <a:pos x="207965" y="88295"/>
                </a:cxn>
                <a:cxn ang="0">
                  <a:pos x="236726" y="77258"/>
                </a:cxn>
                <a:cxn ang="0">
                  <a:pos x="258850" y="97124"/>
                </a:cxn>
                <a:cxn ang="0">
                  <a:pos x="287611" y="108161"/>
                </a:cxn>
                <a:cxn ang="0">
                  <a:pos x="287611" y="141272"/>
                </a:cxn>
                <a:cxn ang="0">
                  <a:pos x="300886" y="169967"/>
                </a:cxn>
              </a:cxnLst>
              <a:rect l="txL" t="txT" r="txR" b="tx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4" name="组合 39"/>
          <p:cNvGrpSpPr/>
          <p:nvPr/>
        </p:nvGrpSpPr>
        <p:grpSpPr>
          <a:xfrm>
            <a:off x="5861685" y="2595880"/>
            <a:ext cx="468313" cy="463550"/>
            <a:chOff x="0" y="0"/>
            <a:chExt cx="453105" cy="448433"/>
          </a:xfrm>
        </p:grpSpPr>
        <p:sp>
          <p:nvSpPr>
            <p:cNvPr id="25" name="Freeform 136"/>
            <p:cNvSpPr/>
            <p:nvPr/>
          </p:nvSpPr>
          <p:spPr>
            <a:xfrm>
              <a:off x="0" y="251309"/>
              <a:ext cx="453105" cy="197124"/>
            </a:xfrm>
            <a:custGeom>
              <a:avLst/>
              <a:gdLst>
                <a:gd name="txL" fmla="*/ 0 w 205"/>
                <a:gd name="txT" fmla="*/ 0 h 89"/>
                <a:gd name="txR" fmla="*/ 205 w 205"/>
                <a:gd name="txB" fmla="*/ 89 h 89"/>
              </a:gdLst>
              <a:ahLst/>
              <a:cxnLst>
                <a:cxn ang="0">
                  <a:pos x="227658" y="42083"/>
                </a:cxn>
                <a:cxn ang="0">
                  <a:pos x="103883" y="0"/>
                </a:cxn>
                <a:cxn ang="0">
                  <a:pos x="0" y="0"/>
                </a:cxn>
                <a:cxn ang="0">
                  <a:pos x="0" y="148397"/>
                </a:cxn>
                <a:cxn ang="0">
                  <a:pos x="48626" y="197124"/>
                </a:cxn>
                <a:cxn ang="0">
                  <a:pos x="404479" y="197124"/>
                </a:cxn>
                <a:cxn ang="0">
                  <a:pos x="453105" y="148397"/>
                </a:cxn>
                <a:cxn ang="0">
                  <a:pos x="453105" y="0"/>
                </a:cxn>
                <a:cxn ang="0">
                  <a:pos x="349222" y="0"/>
                </a:cxn>
                <a:cxn ang="0">
                  <a:pos x="227658" y="42083"/>
                </a:cxn>
              </a:cxnLst>
              <a:rect l="txL" t="txT" r="txR" b="tx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6" name="Freeform 137"/>
            <p:cNvSpPr>
              <a:spLocks noEditPoints="1"/>
            </p:cNvSpPr>
            <p:nvPr/>
          </p:nvSpPr>
          <p:spPr>
            <a:xfrm>
              <a:off x="0" y="0"/>
              <a:ext cx="453105" cy="260652"/>
            </a:xfrm>
            <a:custGeom>
              <a:avLst/>
              <a:gdLst>
                <a:gd name="txL" fmla="*/ 0 w 205"/>
                <a:gd name="txT" fmla="*/ 0 h 118"/>
                <a:gd name="txR" fmla="*/ 205 w 205"/>
                <a:gd name="txB" fmla="*/ 118 h 118"/>
              </a:gdLst>
              <a:ahLst/>
              <a:cxnLst>
                <a:cxn ang="0">
                  <a:pos x="404479" y="92774"/>
                </a:cxn>
                <a:cxn ang="0">
                  <a:pos x="397848" y="92774"/>
                </a:cxn>
                <a:cxn ang="0">
                  <a:pos x="340381" y="92774"/>
                </a:cxn>
                <a:cxn ang="0">
                  <a:pos x="340381" y="48596"/>
                </a:cxn>
                <a:cxn ang="0">
                  <a:pos x="291755" y="0"/>
                </a:cxn>
                <a:cxn ang="0">
                  <a:pos x="161350" y="0"/>
                </a:cxn>
                <a:cxn ang="0">
                  <a:pos x="112724" y="48596"/>
                </a:cxn>
                <a:cxn ang="0">
                  <a:pos x="112724" y="92774"/>
                </a:cxn>
                <a:cxn ang="0">
                  <a:pos x="55257" y="92774"/>
                </a:cxn>
                <a:cxn ang="0">
                  <a:pos x="48626" y="92774"/>
                </a:cxn>
                <a:cxn ang="0">
                  <a:pos x="0" y="141371"/>
                </a:cxn>
                <a:cxn ang="0">
                  <a:pos x="0" y="223100"/>
                </a:cxn>
                <a:cxn ang="0">
                  <a:pos x="119354" y="223100"/>
                </a:cxn>
                <a:cxn ang="0">
                  <a:pos x="227658" y="260652"/>
                </a:cxn>
                <a:cxn ang="0">
                  <a:pos x="333751" y="223100"/>
                </a:cxn>
                <a:cxn ang="0">
                  <a:pos x="453105" y="223100"/>
                </a:cxn>
                <a:cxn ang="0">
                  <a:pos x="453105" y="141371"/>
                </a:cxn>
                <a:cxn ang="0">
                  <a:pos x="404479" y="92774"/>
                </a:cxn>
                <a:cxn ang="0">
                  <a:pos x="148088" y="57432"/>
                </a:cxn>
                <a:cxn ang="0">
                  <a:pos x="148088" y="48596"/>
                </a:cxn>
                <a:cxn ang="0">
                  <a:pos x="161350" y="37552"/>
                </a:cxn>
                <a:cxn ang="0">
                  <a:pos x="291755" y="37552"/>
                </a:cxn>
                <a:cxn ang="0">
                  <a:pos x="305017" y="48596"/>
                </a:cxn>
                <a:cxn ang="0">
                  <a:pos x="305017" y="57432"/>
                </a:cxn>
                <a:cxn ang="0">
                  <a:pos x="305017" y="92774"/>
                </a:cxn>
                <a:cxn ang="0">
                  <a:pos x="148088" y="92774"/>
                </a:cxn>
                <a:cxn ang="0">
                  <a:pos x="148088" y="57432"/>
                </a:cxn>
                <a:cxn ang="0">
                  <a:pos x="223237" y="223100"/>
                </a:cxn>
                <a:cxn ang="0">
                  <a:pos x="187873" y="189967"/>
                </a:cxn>
                <a:cxn ang="0">
                  <a:pos x="223237" y="154624"/>
                </a:cxn>
                <a:cxn ang="0">
                  <a:pos x="258601" y="189967"/>
                </a:cxn>
                <a:cxn ang="0">
                  <a:pos x="223237" y="223100"/>
                </a:cxn>
              </a:cxnLst>
              <a:rect l="txL" t="txT" r="txR" b="tx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100000"/>
              </a:srgbClr>
            </a:solidFill>
            <a:ln w="9525">
              <a:noFill/>
            </a:ln>
          </p:spPr>
          <p:txBody>
            <a:bodyPr/>
            <a:lstStyle/>
            <a:p>
              <a:endParaRPr lang="zh-CN" altLang="en-US">
                <a:cs typeface="+mn-ea"/>
                <a:sym typeface="+mn-lt"/>
              </a:endParaRPr>
            </a:p>
          </p:txBody>
        </p:sp>
      </p:grpSp>
      <p:grpSp>
        <p:nvGrpSpPr>
          <p:cNvPr id="27" name="组合 42"/>
          <p:cNvGrpSpPr/>
          <p:nvPr/>
        </p:nvGrpSpPr>
        <p:grpSpPr>
          <a:xfrm>
            <a:off x="4388485" y="3342005"/>
            <a:ext cx="484188" cy="520700"/>
            <a:chOff x="0" y="0"/>
            <a:chExt cx="466184" cy="501686"/>
          </a:xfrm>
        </p:grpSpPr>
        <p:sp>
          <p:nvSpPr>
            <p:cNvPr id="28" name="Freeform 154"/>
            <p:cNvSpPr/>
            <p:nvPr/>
          </p:nvSpPr>
          <p:spPr>
            <a:xfrm>
              <a:off x="141070" y="426012"/>
              <a:ext cx="50449" cy="46712"/>
            </a:xfrm>
            <a:custGeom>
              <a:avLst/>
              <a:gdLst>
                <a:gd name="txL" fmla="*/ 0 w 23"/>
                <a:gd name="txT" fmla="*/ 0 h 21"/>
                <a:gd name="txR" fmla="*/ 23 w 23"/>
                <a:gd name="txB" fmla="*/ 21 h 21"/>
              </a:gdLst>
              <a:ahLst/>
              <a:cxnLst>
                <a:cxn ang="0">
                  <a:pos x="35095" y="0"/>
                </a:cxn>
                <a:cxn ang="0">
                  <a:pos x="35095" y="8898"/>
                </a:cxn>
                <a:cxn ang="0">
                  <a:pos x="41675" y="24468"/>
                </a:cxn>
                <a:cxn ang="0">
                  <a:pos x="21934" y="37814"/>
                </a:cxn>
                <a:cxn ang="0">
                  <a:pos x="8774" y="20019"/>
                </a:cxn>
                <a:cxn ang="0">
                  <a:pos x="13161" y="11122"/>
                </a:cxn>
                <a:cxn ang="0">
                  <a:pos x="13161" y="0"/>
                </a:cxn>
                <a:cxn ang="0">
                  <a:pos x="0" y="22244"/>
                </a:cxn>
                <a:cxn ang="0">
                  <a:pos x="24128" y="46712"/>
                </a:cxn>
                <a:cxn ang="0">
                  <a:pos x="50449" y="22244"/>
                </a:cxn>
                <a:cxn ang="0">
                  <a:pos x="35095" y="0"/>
                </a:cxn>
              </a:cxnLst>
              <a:rect l="txL" t="txT" r="txR" b="tx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29" name="Rectangle 155"/>
            <p:cNvSpPr/>
            <p:nvPr/>
          </p:nvSpPr>
          <p:spPr>
            <a:xfrm>
              <a:off x="160689" y="419472"/>
              <a:ext cx="9342" cy="32698"/>
            </a:xfrm>
            <a:prstGeom prst="rect">
              <a:avLst/>
            </a:prstGeom>
            <a:solidFill>
              <a:srgbClr val="FCFCFC"/>
            </a:solidFill>
            <a:ln w="9525">
              <a:noFill/>
            </a:ln>
          </p:spPr>
          <p:txBody>
            <a:bodyPr/>
            <a:lstStyle/>
            <a:p>
              <a:pPr lvl="0" eaLnBrk="1" hangingPunct="1"/>
              <a:endParaRPr lang="zh-CN" altLang="zh-CN" dirty="0">
                <a:solidFill>
                  <a:srgbClr val="000000"/>
                </a:solidFill>
                <a:cs typeface="+mn-ea"/>
                <a:sym typeface="+mn-lt"/>
              </a:endParaRPr>
            </a:p>
          </p:txBody>
        </p:sp>
        <p:sp>
          <p:nvSpPr>
            <p:cNvPr id="30" name="Freeform 156"/>
            <p:cNvSpPr>
              <a:spLocks noEditPoints="1"/>
            </p:cNvSpPr>
            <p:nvPr/>
          </p:nvSpPr>
          <p:spPr>
            <a:xfrm>
              <a:off x="39238" y="81278"/>
              <a:ext cx="260652" cy="260652"/>
            </a:xfrm>
            <a:custGeom>
              <a:avLst/>
              <a:gdLst>
                <a:gd name="txL" fmla="*/ 0 w 118"/>
                <a:gd name="txT" fmla="*/ 0 h 118"/>
                <a:gd name="txR" fmla="*/ 118 w 118"/>
                <a:gd name="txB" fmla="*/ 118 h 118"/>
              </a:gdLst>
              <a:ahLst/>
              <a:cxnLst>
                <a:cxn ang="0">
                  <a:pos x="53014" y="41969"/>
                </a:cxn>
                <a:cxn ang="0">
                  <a:pos x="41969" y="207638"/>
                </a:cxn>
                <a:cxn ang="0">
                  <a:pos x="207638" y="218683"/>
                </a:cxn>
                <a:cxn ang="0">
                  <a:pos x="218683" y="53014"/>
                </a:cxn>
                <a:cxn ang="0">
                  <a:pos x="53014" y="41969"/>
                </a:cxn>
                <a:cxn ang="0">
                  <a:pos x="141371" y="185549"/>
                </a:cxn>
                <a:cxn ang="0">
                  <a:pos x="141371" y="205429"/>
                </a:cxn>
                <a:cxn ang="0">
                  <a:pos x="123699" y="205429"/>
                </a:cxn>
                <a:cxn ang="0">
                  <a:pos x="123699" y="187758"/>
                </a:cxn>
                <a:cxn ang="0">
                  <a:pos x="90566" y="178922"/>
                </a:cxn>
                <a:cxn ang="0">
                  <a:pos x="94983" y="156833"/>
                </a:cxn>
                <a:cxn ang="0">
                  <a:pos x="128117" y="165669"/>
                </a:cxn>
                <a:cxn ang="0">
                  <a:pos x="145788" y="154624"/>
                </a:cxn>
                <a:cxn ang="0">
                  <a:pos x="125908" y="136953"/>
                </a:cxn>
                <a:cxn ang="0">
                  <a:pos x="90566" y="101610"/>
                </a:cxn>
                <a:cxn ang="0">
                  <a:pos x="123699" y="68476"/>
                </a:cxn>
                <a:cxn ang="0">
                  <a:pos x="123699" y="50805"/>
                </a:cxn>
                <a:cxn ang="0">
                  <a:pos x="141371" y="50805"/>
                </a:cxn>
                <a:cxn ang="0">
                  <a:pos x="141371" y="66267"/>
                </a:cxn>
                <a:cxn ang="0">
                  <a:pos x="170086" y="72894"/>
                </a:cxn>
                <a:cxn ang="0">
                  <a:pos x="163460" y="94983"/>
                </a:cxn>
                <a:cxn ang="0">
                  <a:pos x="136953" y="88357"/>
                </a:cxn>
                <a:cxn ang="0">
                  <a:pos x="121490" y="99401"/>
                </a:cxn>
                <a:cxn ang="0">
                  <a:pos x="143579" y="114864"/>
                </a:cxn>
                <a:cxn ang="0">
                  <a:pos x="174504" y="152415"/>
                </a:cxn>
                <a:cxn ang="0">
                  <a:pos x="141371" y="185549"/>
                </a:cxn>
              </a:cxnLst>
              <a:rect l="txL" t="txT" r="txR" b="tx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1" name="Freeform 157"/>
            <p:cNvSpPr>
              <a:spLocks noEditPoints="1"/>
            </p:cNvSpPr>
            <p:nvPr/>
          </p:nvSpPr>
          <p:spPr>
            <a:xfrm>
              <a:off x="0" y="0"/>
              <a:ext cx="338194" cy="501686"/>
            </a:xfrm>
            <a:custGeom>
              <a:avLst/>
              <a:gdLst>
                <a:gd name="txL" fmla="*/ 0 w 153"/>
                <a:gd name="txT" fmla="*/ 0 h 227"/>
                <a:gd name="txR" fmla="*/ 153 w 153"/>
                <a:gd name="txB" fmla="*/ 227 h 227"/>
              </a:gdLst>
              <a:ahLst/>
              <a:cxnLst>
                <a:cxn ang="0">
                  <a:pos x="305038" y="391182"/>
                </a:cxn>
                <a:cxn ang="0">
                  <a:pos x="35367" y="391182"/>
                </a:cxn>
                <a:cxn ang="0">
                  <a:pos x="35367" y="35361"/>
                </a:cxn>
                <a:cxn ang="0">
                  <a:pos x="305038" y="35361"/>
                </a:cxn>
                <a:cxn ang="0">
                  <a:pos x="305038" y="227637"/>
                </a:cxn>
                <a:cxn ang="0">
                  <a:pos x="307248" y="225427"/>
                </a:cxn>
                <a:cxn ang="0">
                  <a:pos x="338194" y="207747"/>
                </a:cxn>
                <a:cxn ang="0">
                  <a:pos x="338194" y="28731"/>
                </a:cxn>
                <a:cxn ang="0">
                  <a:pos x="311669" y="0"/>
                </a:cxn>
                <a:cxn ang="0">
                  <a:pos x="26525" y="0"/>
                </a:cxn>
                <a:cxn ang="0">
                  <a:pos x="0" y="28731"/>
                </a:cxn>
                <a:cxn ang="0">
                  <a:pos x="0" y="475165"/>
                </a:cxn>
                <a:cxn ang="0">
                  <a:pos x="26525" y="501686"/>
                </a:cxn>
                <a:cxn ang="0">
                  <a:pos x="311669" y="501686"/>
                </a:cxn>
                <a:cxn ang="0">
                  <a:pos x="338194" y="475165"/>
                </a:cxn>
                <a:cxn ang="0">
                  <a:pos x="338194" y="388972"/>
                </a:cxn>
                <a:cxn ang="0">
                  <a:pos x="305038" y="366872"/>
                </a:cxn>
                <a:cxn ang="0">
                  <a:pos x="305038" y="391182"/>
                </a:cxn>
                <a:cxn ang="0">
                  <a:pos x="165781" y="488426"/>
                </a:cxn>
                <a:cxn ang="0">
                  <a:pos x="123783" y="444224"/>
                </a:cxn>
                <a:cxn ang="0">
                  <a:pos x="165781" y="402233"/>
                </a:cxn>
                <a:cxn ang="0">
                  <a:pos x="209990" y="444224"/>
                </a:cxn>
                <a:cxn ang="0">
                  <a:pos x="165781" y="488426"/>
                </a:cxn>
              </a:cxnLst>
              <a:rect l="txL" t="txT" r="txR" b="tx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100000"/>
              </a:srgbClr>
            </a:solidFill>
            <a:ln w="9525">
              <a:noFill/>
            </a:ln>
          </p:spPr>
          <p:txBody>
            <a:bodyPr/>
            <a:lstStyle/>
            <a:p>
              <a:endParaRPr lang="zh-CN" altLang="en-US">
                <a:cs typeface="+mn-ea"/>
                <a:sym typeface="+mn-lt"/>
              </a:endParaRPr>
            </a:p>
          </p:txBody>
        </p:sp>
        <p:sp>
          <p:nvSpPr>
            <p:cNvPr id="32" name="Freeform 158"/>
            <p:cNvSpPr>
              <a:spLocks noEditPoints="1"/>
            </p:cNvSpPr>
            <p:nvPr/>
          </p:nvSpPr>
          <p:spPr>
            <a:xfrm>
              <a:off x="275600" y="202729"/>
              <a:ext cx="190584" cy="190584"/>
            </a:xfrm>
            <a:custGeom>
              <a:avLst/>
              <a:gdLst>
                <a:gd name="txL" fmla="*/ 0 w 86"/>
                <a:gd name="txT" fmla="*/ 0 h 86"/>
                <a:gd name="txR" fmla="*/ 86 w 86"/>
                <a:gd name="txB" fmla="*/ 86 h 86"/>
              </a:gdLst>
              <a:ahLst/>
              <a:cxnLst>
                <a:cxn ang="0">
                  <a:pos x="159559" y="37674"/>
                </a:cxn>
                <a:cxn ang="0">
                  <a:pos x="39890" y="31025"/>
                </a:cxn>
                <a:cxn ang="0">
                  <a:pos x="31025" y="150694"/>
                </a:cxn>
                <a:cxn ang="0">
                  <a:pos x="152910" y="159559"/>
                </a:cxn>
                <a:cxn ang="0">
                  <a:pos x="159559" y="37674"/>
                </a:cxn>
                <a:cxn ang="0">
                  <a:pos x="101940" y="139614"/>
                </a:cxn>
                <a:cxn ang="0">
                  <a:pos x="101940" y="155127"/>
                </a:cxn>
                <a:cxn ang="0">
                  <a:pos x="88644" y="155127"/>
                </a:cxn>
                <a:cxn ang="0">
                  <a:pos x="88644" y="141830"/>
                </a:cxn>
                <a:cxn ang="0">
                  <a:pos x="62051" y="135182"/>
                </a:cxn>
                <a:cxn ang="0">
                  <a:pos x="66483" y="117453"/>
                </a:cxn>
                <a:cxn ang="0">
                  <a:pos x="90860" y="124101"/>
                </a:cxn>
                <a:cxn ang="0">
                  <a:pos x="106372" y="115237"/>
                </a:cxn>
                <a:cxn ang="0">
                  <a:pos x="90860" y="101940"/>
                </a:cxn>
                <a:cxn ang="0">
                  <a:pos x="64267" y="75347"/>
                </a:cxn>
                <a:cxn ang="0">
                  <a:pos x="88644" y="48754"/>
                </a:cxn>
                <a:cxn ang="0">
                  <a:pos x="88644" y="33241"/>
                </a:cxn>
                <a:cxn ang="0">
                  <a:pos x="104156" y="33241"/>
                </a:cxn>
                <a:cxn ang="0">
                  <a:pos x="104156" y="46538"/>
                </a:cxn>
                <a:cxn ang="0">
                  <a:pos x="124101" y="50970"/>
                </a:cxn>
                <a:cxn ang="0">
                  <a:pos x="119669" y="68699"/>
                </a:cxn>
                <a:cxn ang="0">
                  <a:pos x="99724" y="64267"/>
                </a:cxn>
                <a:cxn ang="0">
                  <a:pos x="86428" y="70915"/>
                </a:cxn>
                <a:cxn ang="0">
                  <a:pos x="104156" y="84212"/>
                </a:cxn>
                <a:cxn ang="0">
                  <a:pos x="128533" y="113021"/>
                </a:cxn>
                <a:cxn ang="0">
                  <a:pos x="101940" y="139614"/>
                </a:cxn>
              </a:cxnLst>
              <a:rect l="txL" t="txT" r="txR" b="tx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100000"/>
              </a:srgbClr>
            </a:solidFill>
            <a:ln w="9525">
              <a:noFill/>
            </a:ln>
          </p:spPr>
          <p:txBody>
            <a:bodyPr/>
            <a:lstStyle/>
            <a:p>
              <a:endParaRPr lang="zh-CN" altLang="en-US">
                <a:cs typeface="+mn-ea"/>
                <a:sym typeface="+mn-lt"/>
              </a:endParaRPr>
            </a:p>
          </p:txBody>
        </p:sp>
      </p:grpSp>
      <p:sp>
        <p:nvSpPr>
          <p:cNvPr id="33" name="文本框 32"/>
          <p:cNvSpPr txBox="1"/>
          <p:nvPr/>
        </p:nvSpPr>
        <p:spPr>
          <a:xfrm>
            <a:off x="9134475" y="318643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电路设计</a:t>
            </a:r>
            <a:endParaRPr lang="zh-CN" altLang="en-US" dirty="0">
              <a:solidFill>
                <a:schemeClr val="bg2">
                  <a:lumMod val="25000"/>
                </a:schemeClr>
              </a:solidFill>
              <a:cs typeface="+mn-ea"/>
              <a:sym typeface="+mn-lt"/>
            </a:endParaRPr>
          </a:p>
        </p:txBody>
      </p:sp>
      <p:sp>
        <p:nvSpPr>
          <p:cNvPr id="34" name="文本框 33"/>
          <p:cNvSpPr txBox="1"/>
          <p:nvPr/>
        </p:nvSpPr>
        <p:spPr>
          <a:xfrm>
            <a:off x="8674100" y="355219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部分电路的设计与焊接</a:t>
            </a:r>
            <a:r>
              <a:rPr lang="zh-CN" sz="1200" dirty="0">
                <a:solidFill>
                  <a:schemeClr val="bg2">
                    <a:lumMod val="25000"/>
                  </a:schemeClr>
                </a:solidFill>
                <a:cs typeface="+mn-ea"/>
                <a:sym typeface="+mn-lt"/>
              </a:rPr>
              <a:t>。</a:t>
            </a:r>
            <a:endParaRPr lang="zh-CN" altLang="en-US" sz="1200" dirty="0">
              <a:solidFill>
                <a:schemeClr val="bg2">
                  <a:lumMod val="25000"/>
                </a:schemeClr>
              </a:solidFill>
              <a:cs typeface="+mn-ea"/>
              <a:sym typeface="+mn-lt"/>
            </a:endParaRPr>
          </a:p>
        </p:txBody>
      </p:sp>
      <p:sp>
        <p:nvSpPr>
          <p:cNvPr id="35" name="文本框 34"/>
          <p:cNvSpPr txBox="1"/>
          <p:nvPr/>
        </p:nvSpPr>
        <p:spPr>
          <a:xfrm>
            <a:off x="7352030" y="1701800"/>
            <a:ext cx="10972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代码编写</a:t>
            </a:r>
            <a:endParaRPr lang="zh-CN" altLang="en-US" dirty="0">
              <a:solidFill>
                <a:schemeClr val="bg2">
                  <a:lumMod val="25000"/>
                </a:schemeClr>
              </a:solidFill>
              <a:cs typeface="+mn-ea"/>
              <a:sym typeface="+mn-lt"/>
            </a:endParaRPr>
          </a:p>
        </p:txBody>
      </p:sp>
      <p:sp>
        <p:nvSpPr>
          <p:cNvPr id="36" name="文本框 35"/>
          <p:cNvSpPr txBox="1"/>
          <p:nvPr/>
        </p:nvSpPr>
        <p:spPr>
          <a:xfrm>
            <a:off x="6891655" y="206756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部分辅助功能代码编写</a:t>
            </a:r>
            <a:r>
              <a:rPr lang="zh-CN" sz="1200" dirty="0">
                <a:solidFill>
                  <a:schemeClr val="bg2">
                    <a:lumMod val="25000"/>
                  </a:schemeClr>
                </a:solidFill>
                <a:cs typeface="+mn-ea"/>
                <a:sym typeface="+mn-lt"/>
              </a:rPr>
              <a:t>。</a:t>
            </a:r>
            <a:endParaRPr lang="zh-CN" altLang="en-US" sz="1200" dirty="0">
              <a:solidFill>
                <a:schemeClr val="bg2">
                  <a:lumMod val="25000"/>
                </a:schemeClr>
              </a:solidFill>
              <a:cs typeface="+mn-ea"/>
              <a:sym typeface="+mn-lt"/>
            </a:endParaRPr>
          </a:p>
        </p:txBody>
      </p:sp>
      <p:sp>
        <p:nvSpPr>
          <p:cNvPr id="37" name="文本框 36"/>
          <p:cNvSpPr txBox="1"/>
          <p:nvPr/>
        </p:nvSpPr>
        <p:spPr>
          <a:xfrm>
            <a:off x="3800475" y="4487545"/>
            <a:ext cx="1084580" cy="368300"/>
          </a:xfrm>
          <a:prstGeom prst="rect">
            <a:avLst/>
          </a:prstGeom>
          <a:noFill/>
        </p:spPr>
        <p:txBody>
          <a:bodyPr wrap="none" rtlCol="0" anchor="t">
            <a:spAutoFit/>
          </a:bodyPr>
          <a:lstStyle/>
          <a:p>
            <a:r>
              <a:rPr lang="en-US" altLang="zh-CN" dirty="0">
                <a:solidFill>
                  <a:schemeClr val="bg2">
                    <a:lumMod val="25000"/>
                  </a:schemeClr>
                </a:solidFill>
                <a:cs typeface="+mn-ea"/>
                <a:sym typeface="+mn-lt"/>
              </a:rPr>
              <a:t>PPT</a:t>
            </a:r>
            <a:r>
              <a:rPr lang="zh-CN" altLang="en-US" dirty="0">
                <a:solidFill>
                  <a:schemeClr val="bg2">
                    <a:lumMod val="25000"/>
                  </a:schemeClr>
                </a:solidFill>
                <a:cs typeface="+mn-ea"/>
                <a:sym typeface="+mn-lt"/>
              </a:rPr>
              <a:t>设计</a:t>
            </a:r>
            <a:endParaRPr lang="zh-CN" altLang="en-US" dirty="0">
              <a:solidFill>
                <a:schemeClr val="bg2">
                  <a:lumMod val="25000"/>
                </a:schemeClr>
              </a:solidFill>
              <a:cs typeface="+mn-ea"/>
              <a:sym typeface="+mn-lt"/>
            </a:endParaRPr>
          </a:p>
        </p:txBody>
      </p:sp>
      <p:sp>
        <p:nvSpPr>
          <p:cNvPr id="38" name="文本框 37"/>
          <p:cNvSpPr txBox="1"/>
          <p:nvPr/>
        </p:nvSpPr>
        <p:spPr>
          <a:xfrm>
            <a:off x="3340100" y="4853305"/>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sz="1200" dirty="0">
                <a:solidFill>
                  <a:schemeClr val="bg2">
                    <a:lumMod val="25000"/>
                  </a:schemeClr>
                </a:solidFill>
                <a:cs typeface="+mn-ea"/>
                <a:sym typeface="+mn-lt"/>
              </a:rPr>
              <a:t>设计了小组答辩</a:t>
            </a:r>
            <a:r>
              <a:rPr lang="en-US" altLang="zh-CN" sz="1200" dirty="0">
                <a:solidFill>
                  <a:schemeClr val="bg2">
                    <a:lumMod val="25000"/>
                  </a:schemeClr>
                </a:solidFill>
                <a:cs typeface="+mn-ea"/>
                <a:sym typeface="+mn-lt"/>
              </a:rPr>
              <a:t>PPT</a:t>
            </a:r>
            <a:r>
              <a:rPr lang="zh-CN" sz="1200" dirty="0">
                <a:solidFill>
                  <a:schemeClr val="bg2">
                    <a:lumMod val="25000"/>
                  </a:schemeClr>
                </a:solidFill>
                <a:cs typeface="+mn-ea"/>
                <a:sym typeface="+mn-lt"/>
              </a:rPr>
              <a:t>。</a:t>
            </a:r>
            <a:endParaRPr lang="zh-CN" altLang="en-US" sz="1200" dirty="0">
              <a:solidFill>
                <a:schemeClr val="bg2">
                  <a:lumMod val="25000"/>
                </a:schemeClr>
              </a:solidFill>
              <a:cs typeface="+mn-ea"/>
              <a:sym typeface="+mn-lt"/>
            </a:endParaRPr>
          </a:p>
        </p:txBody>
      </p:sp>
      <p:sp>
        <p:nvSpPr>
          <p:cNvPr id="39" name="文本框 38"/>
          <p:cNvSpPr txBox="1"/>
          <p:nvPr/>
        </p:nvSpPr>
        <p:spPr>
          <a:xfrm>
            <a:off x="1405255" y="2973705"/>
            <a:ext cx="868680" cy="368300"/>
          </a:xfrm>
          <a:prstGeom prst="rect">
            <a:avLst/>
          </a:prstGeom>
          <a:noFill/>
        </p:spPr>
        <p:txBody>
          <a:bodyPr wrap="none" rtlCol="0" anchor="t">
            <a:spAutoFit/>
          </a:bodyPr>
          <a:lstStyle/>
          <a:p>
            <a:r>
              <a:rPr lang="zh-CN" altLang="en-US" dirty="0">
                <a:solidFill>
                  <a:schemeClr val="bg2">
                    <a:lumMod val="25000"/>
                  </a:schemeClr>
                </a:solidFill>
                <a:cs typeface="+mn-ea"/>
                <a:sym typeface="+mn-lt"/>
              </a:rPr>
              <a:t>潘俊宏</a:t>
            </a:r>
            <a:endParaRPr lang="zh-CN" altLang="en-US" dirty="0">
              <a:solidFill>
                <a:schemeClr val="bg2">
                  <a:lumMod val="25000"/>
                </a:schemeClr>
              </a:solidFill>
              <a:cs typeface="+mn-ea"/>
              <a:sym typeface="+mn-lt"/>
            </a:endParaRPr>
          </a:p>
        </p:txBody>
      </p:sp>
      <p:sp>
        <p:nvSpPr>
          <p:cNvPr id="40" name="文本框 39"/>
          <p:cNvSpPr txBox="1"/>
          <p:nvPr/>
        </p:nvSpPr>
        <p:spPr>
          <a:xfrm>
            <a:off x="791845" y="3426460"/>
            <a:ext cx="2094865" cy="330835"/>
          </a:xfrm>
          <a:prstGeom prst="rect">
            <a:avLst/>
          </a:prstGeom>
          <a:noFill/>
        </p:spPr>
        <p:txBody>
          <a:bodyPr wrap="square" rtlCol="0" anchor="t">
            <a:spAutoFit/>
          </a:bodyPr>
          <a:lstStyle/>
          <a:p>
            <a:pPr algn="ctr">
              <a:lnSpc>
                <a:spcPct val="130000"/>
              </a:lnSpc>
              <a:spcBef>
                <a:spcPts val="0"/>
              </a:spcBef>
              <a:spcAft>
                <a:spcPts val="0"/>
              </a:spcAft>
            </a:pPr>
            <a:r>
              <a:rPr lang="zh-CN" altLang="en-US" sz="1200" dirty="0">
                <a:solidFill>
                  <a:schemeClr val="bg2">
                    <a:lumMod val="25000"/>
                  </a:schemeClr>
                </a:solidFill>
                <a:cs typeface="+mn-ea"/>
                <a:sym typeface="+mn-lt"/>
              </a:rPr>
              <a:t>组员</a:t>
            </a:r>
            <a:endParaRPr lang="zh-CN" altLang="en-US" sz="1200" dirty="0">
              <a:solidFill>
                <a:schemeClr val="bg2">
                  <a:lumMod val="25000"/>
                </a:schemeClr>
              </a:solidFill>
              <a:cs typeface="+mn-ea"/>
              <a:sym typeface="+mn-lt"/>
            </a:endParaRPr>
          </a:p>
        </p:txBody>
      </p:sp>
      <p:pic>
        <p:nvPicPr>
          <p:cNvPr id="5" name="图片 4"/>
          <p:cNvPicPr>
            <a:picLocks noChangeAspect="1"/>
          </p:cNvPicPr>
          <p:nvPr/>
        </p:nvPicPr>
        <p:blipFill>
          <a:blip r:embed="rId3"/>
          <a:stretch>
            <a:fillRect/>
          </a:stretch>
        </p:blipFill>
        <p:spPr>
          <a:xfrm>
            <a:off x="862965" y="1149350"/>
            <a:ext cx="2023745" cy="1824355"/>
          </a:xfrm>
          <a:prstGeom prst="rect">
            <a:avLst/>
          </a:prstGeom>
        </p:spPr>
      </p:pic>
      <p:sp>
        <p:nvSpPr>
          <p:cNvPr id="10" name="文本框 9"/>
          <p:cNvSpPr txBox="1"/>
          <p:nvPr/>
        </p:nvSpPr>
        <p:spPr>
          <a:xfrm>
            <a:off x="-1153160" y="3446780"/>
            <a:ext cx="920750" cy="810260"/>
          </a:xfrm>
          <a:prstGeom prst="rect">
            <a:avLst/>
          </a:prstGeom>
          <a:noFill/>
        </p:spPr>
        <p:txBody>
          <a:bodyPr wrap="square" rtlCol="0" anchor="t">
            <a:spAutoFit/>
          </a:bodyPr>
          <a:p>
            <a:pPr algn="ctr">
              <a:lnSpc>
                <a:spcPct val="130000"/>
              </a:lnSpc>
              <a:spcBef>
                <a:spcPts val="0"/>
              </a:spcBef>
              <a:spcAft>
                <a:spcPts val="0"/>
              </a:spcAft>
            </a:pPr>
            <a:r>
              <a:rPr lang="zh-CN" altLang="en-US" sz="1200" dirty="0">
                <a:solidFill>
                  <a:srgbClr val="FF0000"/>
                </a:solidFill>
                <a:cs typeface="+mn-ea"/>
                <a:sym typeface="+mn-lt"/>
              </a:rPr>
              <a:t>唱跳，</a:t>
            </a:r>
            <a:r>
              <a:rPr lang="en-US" altLang="zh-CN" sz="1200" dirty="0">
                <a:solidFill>
                  <a:srgbClr val="FF0000"/>
                </a:solidFill>
                <a:cs typeface="+mn-ea"/>
                <a:sym typeface="+mn-lt"/>
              </a:rPr>
              <a:t>rap,</a:t>
            </a:r>
            <a:r>
              <a:rPr lang="zh-CN" altLang="en-US" sz="1200" dirty="0">
                <a:solidFill>
                  <a:srgbClr val="FF0000"/>
                </a:solidFill>
                <a:cs typeface="+mn-ea"/>
                <a:sym typeface="+mn-lt"/>
              </a:rPr>
              <a:t>焊板子</a:t>
            </a:r>
            <a:endParaRPr lang="zh-CN" altLang="en-US" sz="1200" dirty="0">
              <a:solidFill>
                <a:srgbClr val="FF0000"/>
              </a:solidFill>
              <a:cs typeface="+mn-ea"/>
              <a:sym typeface="+mn-lt"/>
            </a:endParaRPr>
          </a:p>
          <a:p>
            <a:pPr algn="ctr">
              <a:lnSpc>
                <a:spcPct val="130000"/>
              </a:lnSpc>
              <a:spcBef>
                <a:spcPts val="0"/>
              </a:spcBef>
              <a:spcAft>
                <a:spcPts val="0"/>
              </a:spcAft>
            </a:pPr>
            <a:endParaRPr lang="zh-CN" altLang="en-US" sz="1200" dirty="0">
              <a:solidFill>
                <a:srgbClr val="FF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repeatCount="10000" fill="hold" grpId="0" nodeType="withEffect">
                                  <p:stCondLst>
                                    <p:cond delay="0"/>
                                  </p:stCondLst>
                                  <p:childTnLst>
                                    <p:set>
                                      <p:cBhvr>
                                        <p:cTn id="6" dur="8000" fill="hold">
                                          <p:stCondLst>
                                            <p:cond delay="0"/>
                                          </p:stCondLst>
                                        </p:cTn>
                                        <p:tgtEl>
                                          <p:spTgt spid="10"/>
                                        </p:tgtEl>
                                        <p:attrNameLst>
                                          <p:attrName>style.visibility</p:attrName>
                                        </p:attrNameLst>
                                      </p:cBhvr>
                                      <p:to>
                                        <p:strVal val="visible"/>
                                      </p:to>
                                    </p:set>
                                    <p:anim calcmode="lin" valueType="num">
                                      <p:cBhvr additive="base">
                                        <p:cTn id="7" dur="8000" fill="hold"/>
                                        <p:tgtEl>
                                          <p:spTgt spid="10"/>
                                        </p:tgtEl>
                                        <p:attrNameLst>
                                          <p:attrName>ppt_x</p:attrName>
                                        </p:attrNameLst>
                                      </p:cBhvr>
                                      <p:tavLst>
                                        <p:tav tm="0">
                                          <p:val>
                                            <p:strVal val="1+#ppt_w/2"/>
                                          </p:val>
                                        </p:tav>
                                        <p:tav tm="100000">
                                          <p:val>
                                            <p:strVal val="#ppt_x"/>
                                          </p:val>
                                        </p:tav>
                                      </p:tavLst>
                                    </p:anim>
                                    <p:anim calcmode="lin" valueType="num">
                                      <p:cBhvr additive="base">
                                        <p:cTn id="8" dur="8000" fill="hold"/>
                                        <p:tgtEl>
                                          <p:spTgt spid="10"/>
                                        </p:tgtEl>
                                        <p:attrNameLst>
                                          <p:attrName>ppt_y</p:attrName>
                                        </p:attrNameLst>
                                      </p:cBhvr>
                                      <p:tavLst>
                                        <p:tav tm="0">
                                          <p:val>
                                            <p:strVal val="#ppt_y"/>
                                          </p:val>
                                        </p:tav>
                                        <p:tav tm="100000">
                                          <p:val>
                                            <p:strVal val="#ppt_y"/>
                                          </p:val>
                                        </p:tav>
                                      </p:tavLst>
                                    </p:anim>
                                  </p:childTnLst>
                                </p:cTn>
                              </p:par>
                              <p:par>
                                <p:cTn id="9" presetID="27" presetClass="emph" presetSubtype="0" repeatCount="10000" fill="hold" grpId="1" nodeType="withEffect">
                                  <p:stCondLst>
                                    <p:cond delay="0"/>
                                  </p:stCondLst>
                                  <p:childTnLst>
                                    <p:animClr clrSpc="rgb" dir="cw">
                                      <p:cBhvr override="childStyle">
                                        <p:cTn id="10" dur="250" autoRev="1" fill="hold"/>
                                        <p:tgtEl>
                                          <p:spTgt spid="10"/>
                                        </p:tgtEl>
                                        <p:attrNameLst>
                                          <p:attrName>style.color</p:attrName>
                                        </p:attrNameLst>
                                      </p:cBhvr>
                                      <p:to>
                                        <a:srgbClr val="efec2f"/>
                                      </p:to>
                                    </p:animClr>
                                    <p:animClr clrSpc="rgb" dir="cw">
                                      <p:cBhvr>
                                        <p:cTn id="11" dur="250" autoRev="1" fill="hold"/>
                                        <p:tgtEl>
                                          <p:spTgt spid="10"/>
                                        </p:tgtEl>
                                        <p:attrNameLst>
                                          <p:attrName>fillcolor</p:attrName>
                                        </p:attrNameLst>
                                      </p:cBhvr>
                                      <p:to>
                                        <a:srgbClr val="efec2f"/>
                                      </p:to>
                                    </p:animClr>
                                    <p:set>
                                      <p:cBhvr>
                                        <p:cTn id="12" dur="250" autoRev="1" fill="hold"/>
                                        <p:tgtEl>
                                          <p:spTgt spid="10"/>
                                        </p:tgtEl>
                                        <p:attrNameLst>
                                          <p:attrName>fill.type</p:attrName>
                                        </p:attrNameLst>
                                      </p:cBhvr>
                                      <p:to>
                                        <p:strVal val="solid"/>
                                      </p:to>
                                    </p:set>
                                    <p:set>
                                      <p:cBhvr>
                                        <p:cTn id="13" dur="250" autoRev="1"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289"/>
          <p:cNvPicPr>
            <a:picLocks noChangeAspect="1"/>
          </p:cNvPicPr>
          <p:nvPr/>
        </p:nvPicPr>
        <p:blipFill>
          <a:blip r:embed="rId1" cstate="screen"/>
          <a:srcRect l="4611" t="60000" r="15009" b="6690"/>
          <a:stretch>
            <a:fillRect/>
          </a:stretch>
        </p:blipFill>
        <p:spPr>
          <a:xfrm>
            <a:off x="-29210" y="0"/>
            <a:ext cx="12231370" cy="4057650"/>
          </a:xfrm>
          <a:prstGeom prst="rect">
            <a:avLst/>
          </a:prstGeom>
        </p:spPr>
      </p:pic>
      <p:sp>
        <p:nvSpPr>
          <p:cNvPr id="30" name="文本框 29"/>
          <p:cNvSpPr txBox="1"/>
          <p:nvPr/>
        </p:nvSpPr>
        <p:spPr>
          <a:xfrm>
            <a:off x="4635500" y="3208020"/>
            <a:ext cx="2901950" cy="922020"/>
          </a:xfrm>
          <a:prstGeom prst="rect">
            <a:avLst/>
          </a:prstGeom>
          <a:noFill/>
        </p:spPr>
        <p:txBody>
          <a:bodyPr wrap="square" rtlCol="0">
            <a:spAutoFit/>
          </a:bodyPr>
          <a:lstStyle/>
          <a:p>
            <a:r>
              <a:rPr lang="en-US" altLang="zh-CN" sz="5400">
                <a:solidFill>
                  <a:srgbClr val="EC6A41"/>
                </a:solidFill>
                <a:cs typeface="+mn-ea"/>
                <a:sym typeface="+mn-lt"/>
              </a:rPr>
              <a:t>PART 03</a:t>
            </a:r>
            <a:endParaRPr lang="en-US" altLang="zh-CN" sz="5400">
              <a:solidFill>
                <a:srgbClr val="EC6A41"/>
              </a:solidFill>
              <a:cs typeface="+mn-ea"/>
              <a:sym typeface="+mn-lt"/>
            </a:endParaRPr>
          </a:p>
        </p:txBody>
      </p:sp>
      <p:sp>
        <p:nvSpPr>
          <p:cNvPr id="31" name="文本框 30"/>
          <p:cNvSpPr txBox="1"/>
          <p:nvPr/>
        </p:nvSpPr>
        <p:spPr>
          <a:xfrm>
            <a:off x="4603433" y="4055110"/>
            <a:ext cx="2966085" cy="645160"/>
          </a:xfrm>
          <a:prstGeom prst="rect">
            <a:avLst/>
          </a:prstGeom>
          <a:noFill/>
        </p:spPr>
        <p:txBody>
          <a:bodyPr wrap="square" rtlCol="0">
            <a:spAutoFit/>
          </a:bodyPr>
          <a:lstStyle/>
          <a:p>
            <a:pPr algn="l"/>
            <a:r>
              <a:rPr lang="zh-CN" altLang="en-US" sz="3600" b="1">
                <a:solidFill>
                  <a:srgbClr val="EC6A41"/>
                </a:solidFill>
                <a:cs typeface="+mn-ea"/>
                <a:sym typeface="+mn-lt"/>
              </a:rPr>
              <a:t>项目成果</a:t>
            </a:r>
            <a:r>
              <a:rPr lang="zh-CN" altLang="en-US" sz="3600" b="1">
                <a:solidFill>
                  <a:srgbClr val="EC6A41"/>
                </a:solidFill>
                <a:cs typeface="+mn-ea"/>
                <a:sym typeface="+mn-lt"/>
              </a:rPr>
              <a:t>展示</a:t>
            </a:r>
            <a:endParaRPr lang="zh-CN" altLang="en-US" sz="3600" b="1">
              <a:solidFill>
                <a:srgbClr val="EC6A41"/>
              </a:solidFill>
              <a:cs typeface="+mn-ea"/>
              <a:sym typeface="+mn-lt"/>
            </a:endParaRPr>
          </a:p>
        </p:txBody>
      </p:sp>
      <p:sp>
        <p:nvSpPr>
          <p:cNvPr id="33" name="文本框 32"/>
          <p:cNvSpPr txBox="1"/>
          <p:nvPr/>
        </p:nvSpPr>
        <p:spPr>
          <a:xfrm>
            <a:off x="4027170" y="4700270"/>
            <a:ext cx="4118610" cy="738664"/>
          </a:xfrm>
          <a:prstGeom prst="rect">
            <a:avLst/>
          </a:prstGeom>
          <a:noFill/>
        </p:spPr>
        <p:txBody>
          <a:bodyPr wrap="square" rtlCol="0" anchor="t">
            <a:spAutoFit/>
          </a:bodyPr>
          <a:lstStyle/>
          <a:p>
            <a:pPr algn="ctr"/>
            <a:r>
              <a:rPr lang="zh-CN" altLang="en-US" sz="1400">
                <a:cs typeface="+mn-ea"/>
                <a:sym typeface="+mn-lt"/>
              </a:rPr>
              <a:t>Please add a clear business templatefor the title</a:t>
            </a:r>
            <a:endParaRPr lang="zh-CN" altLang="en-US" sz="1400">
              <a:cs typeface="+mn-ea"/>
              <a:sym typeface="+mn-lt"/>
            </a:endParaRPr>
          </a:p>
          <a:p>
            <a:pPr algn="ctr"/>
            <a:r>
              <a:rPr lang="zh-CN" altLang="en-US" sz="1400">
                <a:cs typeface="+mn-ea"/>
                <a:sym typeface="+mn-lt"/>
              </a:rPr>
              <a:t>content you want to add  Please add aclebusiness </a:t>
            </a:r>
            <a:endParaRPr lang="zh-CN" altLang="en-US" sz="1400">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26" name="椭圆 25"/>
          <p:cNvSpPr/>
          <p:nvPr/>
        </p:nvSpPr>
        <p:spPr>
          <a:xfrm>
            <a:off x="1348740" y="2116455"/>
            <a:ext cx="1769745" cy="1769745"/>
          </a:xfrm>
          <a:prstGeom prst="ellipse">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KSO_Shape"/>
          <p:cNvSpPr/>
          <p:nvPr/>
        </p:nvSpPr>
        <p:spPr bwMode="auto">
          <a:xfrm>
            <a:off x="1860550" y="2574290"/>
            <a:ext cx="746760" cy="854710"/>
          </a:xfrm>
          <a:custGeom>
            <a:avLst/>
            <a:gdLst>
              <a:gd name="T0" fmla="*/ 2809875 w 4627563"/>
              <a:gd name="T1" fmla="*/ 4811712 h 5299074"/>
              <a:gd name="T2" fmla="*/ 2745224 w 4627563"/>
              <a:gd name="T3" fmla="*/ 4870449 h 5299074"/>
              <a:gd name="T4" fmla="*/ 2693583 w 4627563"/>
              <a:gd name="T5" fmla="*/ 4799805 h 5299074"/>
              <a:gd name="T6" fmla="*/ 3054173 w 4627563"/>
              <a:gd name="T7" fmla="*/ 4245768 h 5299074"/>
              <a:gd name="T8" fmla="*/ 3143251 w 4627563"/>
              <a:gd name="T9" fmla="*/ 4339034 h 5299074"/>
              <a:gd name="T10" fmla="*/ 3063717 w 4627563"/>
              <a:gd name="T11" fmla="*/ 4441428 h 5299074"/>
              <a:gd name="T12" fmla="*/ 2956345 w 4627563"/>
              <a:gd name="T13" fmla="*/ 4391421 h 5299074"/>
              <a:gd name="T14" fmla="*/ 2973843 w 4627563"/>
              <a:gd name="T15" fmla="*/ 4273946 h 5299074"/>
              <a:gd name="T16" fmla="*/ 3313113 w 4627563"/>
              <a:gd name="T17" fmla="*/ 3781821 h 5299074"/>
              <a:gd name="T18" fmla="*/ 3390107 w 4627563"/>
              <a:gd name="T19" fmla="*/ 3842543 h 5299074"/>
              <a:gd name="T20" fmla="*/ 3397647 w 4627563"/>
              <a:gd name="T21" fmla="*/ 3943746 h 5299074"/>
              <a:gd name="T22" fmla="*/ 3329782 w 4627563"/>
              <a:gd name="T23" fmla="*/ 4014787 h 5299074"/>
              <a:gd name="T24" fmla="*/ 3228578 w 4627563"/>
              <a:gd name="T25" fmla="*/ 4012009 h 5299074"/>
              <a:gd name="T26" fmla="*/ 3164681 w 4627563"/>
              <a:gd name="T27" fmla="*/ 3937793 h 5299074"/>
              <a:gd name="T28" fmla="*/ 3176984 w 4627563"/>
              <a:gd name="T29" fmla="*/ 3837781 h 5299074"/>
              <a:gd name="T30" fmla="*/ 3257153 w 4627563"/>
              <a:gd name="T31" fmla="*/ 3780631 h 5299074"/>
              <a:gd name="T32" fmla="*/ 2749233 w 4627563"/>
              <a:gd name="T33" fmla="*/ 3662481 h 5299074"/>
              <a:gd name="T34" fmla="*/ 2837260 w 4627563"/>
              <a:gd name="T35" fmla="*/ 3818473 h 5299074"/>
              <a:gd name="T36" fmla="*/ 2780558 w 4627563"/>
              <a:gd name="T37" fmla="*/ 3991178 h 5299074"/>
              <a:gd name="T38" fmla="*/ 2616002 w 4627563"/>
              <a:gd name="T39" fmla="*/ 4064000 h 5299074"/>
              <a:gd name="T40" fmla="*/ 2451446 w 4627563"/>
              <a:gd name="T41" fmla="*/ 3991178 h 5299074"/>
              <a:gd name="T42" fmla="*/ 2395140 w 4627563"/>
              <a:gd name="T43" fmla="*/ 3818473 h 5299074"/>
              <a:gd name="T44" fmla="*/ 2483167 w 4627563"/>
              <a:gd name="T45" fmla="*/ 3662481 h 5299074"/>
              <a:gd name="T46" fmla="*/ 2204869 w 4627563"/>
              <a:gd name="T47" fmla="*/ 3415897 h 5299074"/>
              <a:gd name="T48" fmla="*/ 2282395 w 4627563"/>
              <a:gd name="T49" fmla="*/ 3464853 h 5299074"/>
              <a:gd name="T50" fmla="*/ 2298297 w 4627563"/>
              <a:gd name="T51" fmla="*/ 3556447 h 5299074"/>
              <a:gd name="T52" fmla="*/ 2241843 w 4627563"/>
              <a:gd name="T53" fmla="*/ 3627907 h 5299074"/>
              <a:gd name="T54" fmla="*/ 2148415 w 4627563"/>
              <a:gd name="T55" fmla="*/ 3634619 h 5299074"/>
              <a:gd name="T56" fmla="*/ 2082419 w 4627563"/>
              <a:gd name="T57" fmla="*/ 3572634 h 5299074"/>
              <a:gd name="T58" fmla="*/ 2084805 w 4627563"/>
              <a:gd name="T59" fmla="*/ 3479065 h 5299074"/>
              <a:gd name="T60" fmla="*/ 2153583 w 4627563"/>
              <a:gd name="T61" fmla="*/ 3419845 h 5299074"/>
              <a:gd name="T62" fmla="*/ 2956426 w 4627563"/>
              <a:gd name="T63" fmla="*/ 3238079 h 5299074"/>
              <a:gd name="T64" fmla="*/ 3038085 w 4627563"/>
              <a:gd name="T65" fmla="*/ 3342332 h 5299074"/>
              <a:gd name="T66" fmla="*/ 3015093 w 4627563"/>
              <a:gd name="T67" fmla="*/ 3476712 h 5299074"/>
              <a:gd name="T68" fmla="*/ 2902515 w 4627563"/>
              <a:gd name="T69" fmla="*/ 3548065 h 5299074"/>
              <a:gd name="T70" fmla="*/ 2771703 w 4627563"/>
              <a:gd name="T71" fmla="*/ 3511992 h 5299074"/>
              <a:gd name="T72" fmla="*/ 2711450 w 4627563"/>
              <a:gd name="T73" fmla="*/ 3392675 h 5299074"/>
              <a:gd name="T74" fmla="*/ 2760207 w 4627563"/>
              <a:gd name="T75" fmla="*/ 3266620 h 5299074"/>
              <a:gd name="T76" fmla="*/ 1341242 w 4627563"/>
              <a:gd name="T77" fmla="*/ 3000374 h 5299074"/>
              <a:gd name="T78" fmla="*/ 403620 w 4627563"/>
              <a:gd name="T79" fmla="*/ 4688870 h 5299074"/>
              <a:gd name="T80" fmla="*/ 498850 w 4627563"/>
              <a:gd name="T81" fmla="*/ 4903704 h 5299074"/>
              <a:gd name="T82" fmla="*/ 4005310 w 4627563"/>
              <a:gd name="T83" fmla="*/ 5016085 h 5299074"/>
              <a:gd name="T84" fmla="*/ 4184661 w 4627563"/>
              <a:gd name="T85" fmla="*/ 4815944 h 5299074"/>
              <a:gd name="T86" fmla="*/ 4235053 w 4627563"/>
              <a:gd name="T87" fmla="*/ 4552265 h 5299074"/>
              <a:gd name="T88" fmla="*/ 3271841 w 4627563"/>
              <a:gd name="T89" fmla="*/ 3015685 h 5299074"/>
              <a:gd name="T90" fmla="*/ 2892903 w 4627563"/>
              <a:gd name="T91" fmla="*/ 3076933 h 5299074"/>
              <a:gd name="T92" fmla="*/ 1694982 w 4627563"/>
              <a:gd name="T93" fmla="*/ 3074149 h 5299074"/>
              <a:gd name="T94" fmla="*/ 1349374 w 4627563"/>
              <a:gd name="T95" fmla="*/ 3013299 h 5299074"/>
              <a:gd name="T96" fmla="*/ 2995870 w 4627563"/>
              <a:gd name="T97" fmla="*/ 46427 h 5299074"/>
              <a:gd name="T98" fmla="*/ 3112958 w 4627563"/>
              <a:gd name="T99" fmla="*/ 207534 h 5299074"/>
              <a:gd name="T100" fmla="*/ 3105417 w 4627563"/>
              <a:gd name="T101" fmla="*/ 379356 h 5299074"/>
              <a:gd name="T102" fmla="*/ 4604543 w 4627563"/>
              <a:gd name="T103" fmla="*/ 4495920 h 5299074"/>
              <a:gd name="T104" fmla="*/ 4621213 w 4627563"/>
              <a:gd name="T105" fmla="*/ 4792341 h 5299074"/>
              <a:gd name="T106" fmla="*/ 4525161 w 4627563"/>
              <a:gd name="T107" fmla="*/ 5066144 h 5299074"/>
              <a:gd name="T108" fmla="*/ 4255659 w 4627563"/>
              <a:gd name="T109" fmla="*/ 5299074 h 5299074"/>
              <a:gd name="T110" fmla="*/ 113119 w 4627563"/>
              <a:gd name="T111" fmla="*/ 5082016 h 5299074"/>
              <a:gd name="T112" fmla="*/ 8335 w 4627563"/>
              <a:gd name="T113" fmla="*/ 4807817 h 5299074"/>
              <a:gd name="T114" fmla="*/ 20640 w 4627563"/>
              <a:gd name="T115" fmla="*/ 4504649 h 5299074"/>
              <a:gd name="T116" fmla="*/ 1525322 w 4627563"/>
              <a:gd name="T117" fmla="*/ 390466 h 5299074"/>
              <a:gd name="T118" fmla="*/ 1512224 w 4627563"/>
              <a:gd name="T119" fmla="*/ 217058 h 5299074"/>
              <a:gd name="T120" fmla="*/ 1623358 w 4627563"/>
              <a:gd name="T121" fmla="*/ 52776 h 5299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27563" h="5299074">
                <a:moveTo>
                  <a:pt x="2751137" y="4752974"/>
                </a:moveTo>
                <a:lnTo>
                  <a:pt x="2757445" y="4753371"/>
                </a:lnTo>
                <a:lnTo>
                  <a:pt x="2762964" y="4754165"/>
                </a:lnTo>
                <a:lnTo>
                  <a:pt x="2768483" y="4755355"/>
                </a:lnTo>
                <a:lnTo>
                  <a:pt x="2774002" y="4757340"/>
                </a:lnTo>
                <a:lnTo>
                  <a:pt x="2779127" y="4760118"/>
                </a:lnTo>
                <a:lnTo>
                  <a:pt x="2783857" y="4762896"/>
                </a:lnTo>
                <a:lnTo>
                  <a:pt x="2788193" y="4766071"/>
                </a:lnTo>
                <a:lnTo>
                  <a:pt x="2792530" y="4770040"/>
                </a:lnTo>
                <a:lnTo>
                  <a:pt x="2796472" y="4774009"/>
                </a:lnTo>
                <a:lnTo>
                  <a:pt x="2800020" y="4778771"/>
                </a:lnTo>
                <a:lnTo>
                  <a:pt x="2802779" y="4783534"/>
                </a:lnTo>
                <a:lnTo>
                  <a:pt x="2805144" y="4788693"/>
                </a:lnTo>
                <a:lnTo>
                  <a:pt x="2807116" y="4793852"/>
                </a:lnTo>
                <a:lnTo>
                  <a:pt x="2808298" y="4799805"/>
                </a:lnTo>
                <a:lnTo>
                  <a:pt x="2809481" y="4805759"/>
                </a:lnTo>
                <a:lnTo>
                  <a:pt x="2809875" y="4811712"/>
                </a:lnTo>
                <a:lnTo>
                  <a:pt x="2809481" y="4817665"/>
                </a:lnTo>
                <a:lnTo>
                  <a:pt x="2808298" y="4823618"/>
                </a:lnTo>
                <a:lnTo>
                  <a:pt x="2807116" y="4829174"/>
                </a:lnTo>
                <a:lnTo>
                  <a:pt x="2805144" y="4834730"/>
                </a:lnTo>
                <a:lnTo>
                  <a:pt x="2802779" y="4839890"/>
                </a:lnTo>
                <a:lnTo>
                  <a:pt x="2800020" y="4844652"/>
                </a:lnTo>
                <a:lnTo>
                  <a:pt x="2796472" y="4849415"/>
                </a:lnTo>
                <a:lnTo>
                  <a:pt x="2792530" y="4853384"/>
                </a:lnTo>
                <a:lnTo>
                  <a:pt x="2788193" y="4857352"/>
                </a:lnTo>
                <a:lnTo>
                  <a:pt x="2783857" y="4860527"/>
                </a:lnTo>
                <a:lnTo>
                  <a:pt x="2779127" y="4863305"/>
                </a:lnTo>
                <a:lnTo>
                  <a:pt x="2774002" y="4866084"/>
                </a:lnTo>
                <a:lnTo>
                  <a:pt x="2768483" y="4868068"/>
                </a:lnTo>
                <a:lnTo>
                  <a:pt x="2762964" y="4869655"/>
                </a:lnTo>
                <a:lnTo>
                  <a:pt x="2757445" y="4870449"/>
                </a:lnTo>
                <a:lnTo>
                  <a:pt x="2751137" y="4870449"/>
                </a:lnTo>
                <a:lnTo>
                  <a:pt x="2745224" y="4870449"/>
                </a:lnTo>
                <a:lnTo>
                  <a:pt x="2739705" y="4869655"/>
                </a:lnTo>
                <a:lnTo>
                  <a:pt x="2733792" y="4868068"/>
                </a:lnTo>
                <a:lnTo>
                  <a:pt x="2728273" y="4866084"/>
                </a:lnTo>
                <a:lnTo>
                  <a:pt x="2723543" y="4863305"/>
                </a:lnTo>
                <a:lnTo>
                  <a:pt x="2718418" y="4860527"/>
                </a:lnTo>
                <a:lnTo>
                  <a:pt x="2714082" y="4857352"/>
                </a:lnTo>
                <a:lnTo>
                  <a:pt x="2709745" y="4853384"/>
                </a:lnTo>
                <a:lnTo>
                  <a:pt x="2706197" y="4849415"/>
                </a:lnTo>
                <a:lnTo>
                  <a:pt x="2702649" y="4844652"/>
                </a:lnTo>
                <a:lnTo>
                  <a:pt x="2699890" y="4839890"/>
                </a:lnTo>
                <a:lnTo>
                  <a:pt x="2697525" y="4834730"/>
                </a:lnTo>
                <a:lnTo>
                  <a:pt x="2695554" y="4829174"/>
                </a:lnTo>
                <a:lnTo>
                  <a:pt x="2693583" y="4823618"/>
                </a:lnTo>
                <a:lnTo>
                  <a:pt x="2692794" y="4817665"/>
                </a:lnTo>
                <a:lnTo>
                  <a:pt x="2692400" y="4811712"/>
                </a:lnTo>
                <a:lnTo>
                  <a:pt x="2692794" y="4805759"/>
                </a:lnTo>
                <a:lnTo>
                  <a:pt x="2693583" y="4799805"/>
                </a:lnTo>
                <a:lnTo>
                  <a:pt x="2695554" y="4793852"/>
                </a:lnTo>
                <a:lnTo>
                  <a:pt x="2697525" y="4788693"/>
                </a:lnTo>
                <a:lnTo>
                  <a:pt x="2699890" y="4783534"/>
                </a:lnTo>
                <a:lnTo>
                  <a:pt x="2702649" y="4778771"/>
                </a:lnTo>
                <a:lnTo>
                  <a:pt x="2706197" y="4774009"/>
                </a:lnTo>
                <a:lnTo>
                  <a:pt x="2709745" y="4770040"/>
                </a:lnTo>
                <a:lnTo>
                  <a:pt x="2714082" y="4766071"/>
                </a:lnTo>
                <a:lnTo>
                  <a:pt x="2718418" y="4762896"/>
                </a:lnTo>
                <a:lnTo>
                  <a:pt x="2723543" y="4760118"/>
                </a:lnTo>
                <a:lnTo>
                  <a:pt x="2728273" y="4757340"/>
                </a:lnTo>
                <a:lnTo>
                  <a:pt x="2733792" y="4755355"/>
                </a:lnTo>
                <a:lnTo>
                  <a:pt x="2739705" y="4754165"/>
                </a:lnTo>
                <a:lnTo>
                  <a:pt x="2745224" y="4753371"/>
                </a:lnTo>
                <a:lnTo>
                  <a:pt x="2751137" y="4752974"/>
                </a:lnTo>
                <a:close/>
                <a:moveTo>
                  <a:pt x="3043833" y="4244974"/>
                </a:moveTo>
                <a:lnTo>
                  <a:pt x="3049401" y="4245371"/>
                </a:lnTo>
                <a:lnTo>
                  <a:pt x="3054173" y="4245768"/>
                </a:lnTo>
                <a:lnTo>
                  <a:pt x="3059342" y="4246165"/>
                </a:lnTo>
                <a:lnTo>
                  <a:pt x="3063717" y="4246959"/>
                </a:lnTo>
                <a:lnTo>
                  <a:pt x="3073261" y="4249340"/>
                </a:lnTo>
                <a:lnTo>
                  <a:pt x="3082407" y="4252912"/>
                </a:lnTo>
                <a:lnTo>
                  <a:pt x="3091156" y="4256881"/>
                </a:lnTo>
                <a:lnTo>
                  <a:pt x="3099507" y="4262040"/>
                </a:lnTo>
                <a:lnTo>
                  <a:pt x="3107063" y="4267596"/>
                </a:lnTo>
                <a:lnTo>
                  <a:pt x="3114221" y="4273946"/>
                </a:lnTo>
                <a:lnTo>
                  <a:pt x="3120584" y="4281090"/>
                </a:lnTo>
                <a:lnTo>
                  <a:pt x="3126151" y="4289027"/>
                </a:lnTo>
                <a:lnTo>
                  <a:pt x="3131321" y="4296568"/>
                </a:lnTo>
                <a:lnTo>
                  <a:pt x="3135298" y="4305299"/>
                </a:lnTo>
                <a:lnTo>
                  <a:pt x="3138877" y="4314824"/>
                </a:lnTo>
                <a:lnTo>
                  <a:pt x="3141263" y="4324349"/>
                </a:lnTo>
                <a:lnTo>
                  <a:pt x="3142058" y="4329112"/>
                </a:lnTo>
                <a:lnTo>
                  <a:pt x="3142853" y="4334271"/>
                </a:lnTo>
                <a:lnTo>
                  <a:pt x="3143251" y="4339034"/>
                </a:lnTo>
                <a:lnTo>
                  <a:pt x="3143251" y="4344193"/>
                </a:lnTo>
                <a:lnTo>
                  <a:pt x="3143251" y="4348956"/>
                </a:lnTo>
                <a:lnTo>
                  <a:pt x="3142853" y="4354115"/>
                </a:lnTo>
                <a:lnTo>
                  <a:pt x="3142058" y="4359275"/>
                </a:lnTo>
                <a:lnTo>
                  <a:pt x="3141263" y="4364037"/>
                </a:lnTo>
                <a:lnTo>
                  <a:pt x="3138877" y="4373562"/>
                </a:lnTo>
                <a:lnTo>
                  <a:pt x="3135298" y="4382690"/>
                </a:lnTo>
                <a:lnTo>
                  <a:pt x="3131321" y="4391421"/>
                </a:lnTo>
                <a:lnTo>
                  <a:pt x="3126151" y="4399359"/>
                </a:lnTo>
                <a:lnTo>
                  <a:pt x="3120584" y="4407297"/>
                </a:lnTo>
                <a:lnTo>
                  <a:pt x="3114221" y="4414440"/>
                </a:lnTo>
                <a:lnTo>
                  <a:pt x="3107063" y="4420393"/>
                </a:lnTo>
                <a:lnTo>
                  <a:pt x="3099507" y="4426347"/>
                </a:lnTo>
                <a:lnTo>
                  <a:pt x="3091156" y="4431506"/>
                </a:lnTo>
                <a:lnTo>
                  <a:pt x="3082407" y="4435475"/>
                </a:lnTo>
                <a:lnTo>
                  <a:pt x="3073261" y="4438650"/>
                </a:lnTo>
                <a:lnTo>
                  <a:pt x="3063717" y="4441428"/>
                </a:lnTo>
                <a:lnTo>
                  <a:pt x="3059342" y="4442222"/>
                </a:lnTo>
                <a:lnTo>
                  <a:pt x="3054173" y="4442618"/>
                </a:lnTo>
                <a:lnTo>
                  <a:pt x="3049401" y="4443015"/>
                </a:lnTo>
                <a:lnTo>
                  <a:pt x="3043833" y="4443412"/>
                </a:lnTo>
                <a:lnTo>
                  <a:pt x="3038663" y="4443015"/>
                </a:lnTo>
                <a:lnTo>
                  <a:pt x="3033891" y="4442618"/>
                </a:lnTo>
                <a:lnTo>
                  <a:pt x="3028722" y="4442222"/>
                </a:lnTo>
                <a:lnTo>
                  <a:pt x="3023950" y="4441428"/>
                </a:lnTo>
                <a:lnTo>
                  <a:pt x="3014405" y="4438650"/>
                </a:lnTo>
                <a:lnTo>
                  <a:pt x="3005259" y="4435475"/>
                </a:lnTo>
                <a:lnTo>
                  <a:pt x="2996908" y="4431506"/>
                </a:lnTo>
                <a:lnTo>
                  <a:pt x="2988557" y="4426347"/>
                </a:lnTo>
                <a:lnTo>
                  <a:pt x="2981001" y="4420393"/>
                </a:lnTo>
                <a:lnTo>
                  <a:pt x="2973843" y="4414440"/>
                </a:lnTo>
                <a:lnTo>
                  <a:pt x="2967083" y="4407297"/>
                </a:lnTo>
                <a:lnTo>
                  <a:pt x="2961515" y="4399359"/>
                </a:lnTo>
                <a:lnTo>
                  <a:pt x="2956345" y="4391421"/>
                </a:lnTo>
                <a:lnTo>
                  <a:pt x="2952369" y="4382690"/>
                </a:lnTo>
                <a:lnTo>
                  <a:pt x="2948790" y="4373562"/>
                </a:lnTo>
                <a:lnTo>
                  <a:pt x="2946801" y="4364037"/>
                </a:lnTo>
                <a:lnTo>
                  <a:pt x="2945608" y="4359275"/>
                </a:lnTo>
                <a:lnTo>
                  <a:pt x="2945211" y="4354115"/>
                </a:lnTo>
                <a:lnTo>
                  <a:pt x="2944813" y="4348956"/>
                </a:lnTo>
                <a:lnTo>
                  <a:pt x="2944813" y="4344193"/>
                </a:lnTo>
                <a:lnTo>
                  <a:pt x="2944813" y="4339034"/>
                </a:lnTo>
                <a:lnTo>
                  <a:pt x="2945211" y="4334271"/>
                </a:lnTo>
                <a:lnTo>
                  <a:pt x="2945608" y="4329112"/>
                </a:lnTo>
                <a:lnTo>
                  <a:pt x="2946801" y="4324349"/>
                </a:lnTo>
                <a:lnTo>
                  <a:pt x="2948790" y="4314824"/>
                </a:lnTo>
                <a:lnTo>
                  <a:pt x="2952369" y="4305299"/>
                </a:lnTo>
                <a:lnTo>
                  <a:pt x="2956345" y="4296568"/>
                </a:lnTo>
                <a:lnTo>
                  <a:pt x="2961515" y="4289027"/>
                </a:lnTo>
                <a:lnTo>
                  <a:pt x="2967083" y="4281090"/>
                </a:lnTo>
                <a:lnTo>
                  <a:pt x="2973843" y="4273946"/>
                </a:lnTo>
                <a:lnTo>
                  <a:pt x="2981001" y="4267596"/>
                </a:lnTo>
                <a:lnTo>
                  <a:pt x="2988557" y="4262040"/>
                </a:lnTo>
                <a:lnTo>
                  <a:pt x="2996908" y="4256881"/>
                </a:lnTo>
                <a:lnTo>
                  <a:pt x="3005259" y="4252912"/>
                </a:lnTo>
                <a:lnTo>
                  <a:pt x="3014405" y="4249340"/>
                </a:lnTo>
                <a:lnTo>
                  <a:pt x="3023950" y="4246959"/>
                </a:lnTo>
                <a:lnTo>
                  <a:pt x="3028722" y="4246165"/>
                </a:lnTo>
                <a:lnTo>
                  <a:pt x="3033891" y="4245768"/>
                </a:lnTo>
                <a:lnTo>
                  <a:pt x="3038663" y="4245371"/>
                </a:lnTo>
                <a:lnTo>
                  <a:pt x="3043833" y="4244974"/>
                </a:lnTo>
                <a:close/>
                <a:moveTo>
                  <a:pt x="3275806" y="3778249"/>
                </a:moveTo>
                <a:lnTo>
                  <a:pt x="3282157" y="3778249"/>
                </a:lnTo>
                <a:lnTo>
                  <a:pt x="3288507" y="3778249"/>
                </a:lnTo>
                <a:lnTo>
                  <a:pt x="3294460" y="3779043"/>
                </a:lnTo>
                <a:lnTo>
                  <a:pt x="3300810" y="3779440"/>
                </a:lnTo>
                <a:lnTo>
                  <a:pt x="3306763" y="3780631"/>
                </a:lnTo>
                <a:lnTo>
                  <a:pt x="3313113" y="3781821"/>
                </a:lnTo>
                <a:lnTo>
                  <a:pt x="3318669" y="3783806"/>
                </a:lnTo>
                <a:lnTo>
                  <a:pt x="3324622" y="3785790"/>
                </a:lnTo>
                <a:lnTo>
                  <a:pt x="3329782" y="3787774"/>
                </a:lnTo>
                <a:lnTo>
                  <a:pt x="3335338" y="3790156"/>
                </a:lnTo>
                <a:lnTo>
                  <a:pt x="3340894" y="3793331"/>
                </a:lnTo>
                <a:lnTo>
                  <a:pt x="3345657" y="3796109"/>
                </a:lnTo>
                <a:lnTo>
                  <a:pt x="3350816" y="3799284"/>
                </a:lnTo>
                <a:lnTo>
                  <a:pt x="3355579" y="3802856"/>
                </a:lnTo>
                <a:lnTo>
                  <a:pt x="3360341" y="3806427"/>
                </a:lnTo>
                <a:lnTo>
                  <a:pt x="3364707" y="3810396"/>
                </a:lnTo>
                <a:lnTo>
                  <a:pt x="3369072" y="3814365"/>
                </a:lnTo>
                <a:lnTo>
                  <a:pt x="3373041" y="3818731"/>
                </a:lnTo>
                <a:lnTo>
                  <a:pt x="3377010" y="3823096"/>
                </a:lnTo>
                <a:lnTo>
                  <a:pt x="3380582" y="3827859"/>
                </a:lnTo>
                <a:lnTo>
                  <a:pt x="3384154" y="3832621"/>
                </a:lnTo>
                <a:lnTo>
                  <a:pt x="3387329" y="3837781"/>
                </a:lnTo>
                <a:lnTo>
                  <a:pt x="3390107" y="3842543"/>
                </a:lnTo>
                <a:lnTo>
                  <a:pt x="3393282" y="3848099"/>
                </a:lnTo>
                <a:lnTo>
                  <a:pt x="3395663" y="3853656"/>
                </a:lnTo>
                <a:lnTo>
                  <a:pt x="3397647" y="3858815"/>
                </a:lnTo>
                <a:lnTo>
                  <a:pt x="3399235" y="3864768"/>
                </a:lnTo>
                <a:lnTo>
                  <a:pt x="3401219" y="3870324"/>
                </a:lnTo>
                <a:lnTo>
                  <a:pt x="3402807" y="3876278"/>
                </a:lnTo>
                <a:lnTo>
                  <a:pt x="3403601" y="3882628"/>
                </a:lnTo>
                <a:lnTo>
                  <a:pt x="3404394" y="3888978"/>
                </a:lnTo>
                <a:lnTo>
                  <a:pt x="3404791" y="3894931"/>
                </a:lnTo>
                <a:lnTo>
                  <a:pt x="3405188" y="3901281"/>
                </a:lnTo>
                <a:lnTo>
                  <a:pt x="3404791" y="3907631"/>
                </a:lnTo>
                <a:lnTo>
                  <a:pt x="3404394" y="3913584"/>
                </a:lnTo>
                <a:lnTo>
                  <a:pt x="3403601" y="3919934"/>
                </a:lnTo>
                <a:lnTo>
                  <a:pt x="3402807" y="3926284"/>
                </a:lnTo>
                <a:lnTo>
                  <a:pt x="3401219" y="3931840"/>
                </a:lnTo>
                <a:lnTo>
                  <a:pt x="3399235" y="3937793"/>
                </a:lnTo>
                <a:lnTo>
                  <a:pt x="3397647" y="3943746"/>
                </a:lnTo>
                <a:lnTo>
                  <a:pt x="3395663" y="3948906"/>
                </a:lnTo>
                <a:lnTo>
                  <a:pt x="3393282" y="3954462"/>
                </a:lnTo>
                <a:lnTo>
                  <a:pt x="3390107" y="3960018"/>
                </a:lnTo>
                <a:lnTo>
                  <a:pt x="3387329" y="3964781"/>
                </a:lnTo>
                <a:lnTo>
                  <a:pt x="3384154" y="3969940"/>
                </a:lnTo>
                <a:lnTo>
                  <a:pt x="3380582" y="3974703"/>
                </a:lnTo>
                <a:lnTo>
                  <a:pt x="3377010" y="3979465"/>
                </a:lnTo>
                <a:lnTo>
                  <a:pt x="3373041" y="3983831"/>
                </a:lnTo>
                <a:lnTo>
                  <a:pt x="3369072" y="3988197"/>
                </a:lnTo>
                <a:lnTo>
                  <a:pt x="3364707" y="3992165"/>
                </a:lnTo>
                <a:lnTo>
                  <a:pt x="3360341" y="3996134"/>
                </a:lnTo>
                <a:lnTo>
                  <a:pt x="3355579" y="3999706"/>
                </a:lnTo>
                <a:lnTo>
                  <a:pt x="3350816" y="4002881"/>
                </a:lnTo>
                <a:lnTo>
                  <a:pt x="3345657" y="4006453"/>
                </a:lnTo>
                <a:lnTo>
                  <a:pt x="3340894" y="4009231"/>
                </a:lnTo>
                <a:lnTo>
                  <a:pt x="3335338" y="4012009"/>
                </a:lnTo>
                <a:lnTo>
                  <a:pt x="3329782" y="4014787"/>
                </a:lnTo>
                <a:lnTo>
                  <a:pt x="3324622" y="4016772"/>
                </a:lnTo>
                <a:lnTo>
                  <a:pt x="3318669" y="4018756"/>
                </a:lnTo>
                <a:lnTo>
                  <a:pt x="3313113" y="4020343"/>
                </a:lnTo>
                <a:lnTo>
                  <a:pt x="3306763" y="4021534"/>
                </a:lnTo>
                <a:lnTo>
                  <a:pt x="3300810" y="4023122"/>
                </a:lnTo>
                <a:lnTo>
                  <a:pt x="3294460" y="4023518"/>
                </a:lnTo>
                <a:lnTo>
                  <a:pt x="3288507" y="4024312"/>
                </a:lnTo>
                <a:lnTo>
                  <a:pt x="3282157" y="4024312"/>
                </a:lnTo>
                <a:lnTo>
                  <a:pt x="3275806" y="4024312"/>
                </a:lnTo>
                <a:lnTo>
                  <a:pt x="3269853" y="4023518"/>
                </a:lnTo>
                <a:lnTo>
                  <a:pt x="3263503" y="4023122"/>
                </a:lnTo>
                <a:lnTo>
                  <a:pt x="3257153" y="4021534"/>
                </a:lnTo>
                <a:lnTo>
                  <a:pt x="3251597" y="4020343"/>
                </a:lnTo>
                <a:lnTo>
                  <a:pt x="3245644" y="4018756"/>
                </a:lnTo>
                <a:lnTo>
                  <a:pt x="3239691" y="4016772"/>
                </a:lnTo>
                <a:lnTo>
                  <a:pt x="3234531" y="4014787"/>
                </a:lnTo>
                <a:lnTo>
                  <a:pt x="3228578" y="4012009"/>
                </a:lnTo>
                <a:lnTo>
                  <a:pt x="3223419" y="4009231"/>
                </a:lnTo>
                <a:lnTo>
                  <a:pt x="3218259" y="4006453"/>
                </a:lnTo>
                <a:lnTo>
                  <a:pt x="3213100" y="4002881"/>
                </a:lnTo>
                <a:lnTo>
                  <a:pt x="3208734" y="3999706"/>
                </a:lnTo>
                <a:lnTo>
                  <a:pt x="3203972" y="3996134"/>
                </a:lnTo>
                <a:lnTo>
                  <a:pt x="3199606" y="3992165"/>
                </a:lnTo>
                <a:lnTo>
                  <a:pt x="3195241" y="3988197"/>
                </a:lnTo>
                <a:lnTo>
                  <a:pt x="3191272" y="3983831"/>
                </a:lnTo>
                <a:lnTo>
                  <a:pt x="3186906" y="3979465"/>
                </a:lnTo>
                <a:lnTo>
                  <a:pt x="3183731" y="3974703"/>
                </a:lnTo>
                <a:lnTo>
                  <a:pt x="3180159" y="3969940"/>
                </a:lnTo>
                <a:lnTo>
                  <a:pt x="3176984" y="3964781"/>
                </a:lnTo>
                <a:lnTo>
                  <a:pt x="3174206" y="3960018"/>
                </a:lnTo>
                <a:lnTo>
                  <a:pt x="3171428" y="3954462"/>
                </a:lnTo>
                <a:lnTo>
                  <a:pt x="3168650" y="3948906"/>
                </a:lnTo>
                <a:lnTo>
                  <a:pt x="3166666" y="3943746"/>
                </a:lnTo>
                <a:lnTo>
                  <a:pt x="3164681" y="3937793"/>
                </a:lnTo>
                <a:lnTo>
                  <a:pt x="3163094" y="3931840"/>
                </a:lnTo>
                <a:lnTo>
                  <a:pt x="3161506" y="3926284"/>
                </a:lnTo>
                <a:lnTo>
                  <a:pt x="3160316" y="3919934"/>
                </a:lnTo>
                <a:lnTo>
                  <a:pt x="3159522" y="3913584"/>
                </a:lnTo>
                <a:lnTo>
                  <a:pt x="3159125" y="3907631"/>
                </a:lnTo>
                <a:lnTo>
                  <a:pt x="3159125" y="3901281"/>
                </a:lnTo>
                <a:lnTo>
                  <a:pt x="3159125" y="3894931"/>
                </a:lnTo>
                <a:lnTo>
                  <a:pt x="3159522" y="3888978"/>
                </a:lnTo>
                <a:lnTo>
                  <a:pt x="3160316" y="3882628"/>
                </a:lnTo>
                <a:lnTo>
                  <a:pt x="3161506" y="3876278"/>
                </a:lnTo>
                <a:lnTo>
                  <a:pt x="3163094" y="3870324"/>
                </a:lnTo>
                <a:lnTo>
                  <a:pt x="3164681" y="3864768"/>
                </a:lnTo>
                <a:lnTo>
                  <a:pt x="3166666" y="3858815"/>
                </a:lnTo>
                <a:lnTo>
                  <a:pt x="3168650" y="3853656"/>
                </a:lnTo>
                <a:lnTo>
                  <a:pt x="3171428" y="3848099"/>
                </a:lnTo>
                <a:lnTo>
                  <a:pt x="3174206" y="3842543"/>
                </a:lnTo>
                <a:lnTo>
                  <a:pt x="3176984" y="3837781"/>
                </a:lnTo>
                <a:lnTo>
                  <a:pt x="3180159" y="3832621"/>
                </a:lnTo>
                <a:lnTo>
                  <a:pt x="3183731" y="3827859"/>
                </a:lnTo>
                <a:lnTo>
                  <a:pt x="3186906" y="3823096"/>
                </a:lnTo>
                <a:lnTo>
                  <a:pt x="3191272" y="3818731"/>
                </a:lnTo>
                <a:lnTo>
                  <a:pt x="3195241" y="3814365"/>
                </a:lnTo>
                <a:lnTo>
                  <a:pt x="3199606" y="3810396"/>
                </a:lnTo>
                <a:lnTo>
                  <a:pt x="3203972" y="3806427"/>
                </a:lnTo>
                <a:lnTo>
                  <a:pt x="3208734" y="3802856"/>
                </a:lnTo>
                <a:lnTo>
                  <a:pt x="3213100" y="3799284"/>
                </a:lnTo>
                <a:lnTo>
                  <a:pt x="3218259" y="3796109"/>
                </a:lnTo>
                <a:lnTo>
                  <a:pt x="3223419" y="3793331"/>
                </a:lnTo>
                <a:lnTo>
                  <a:pt x="3228578" y="3790156"/>
                </a:lnTo>
                <a:lnTo>
                  <a:pt x="3234531" y="3787774"/>
                </a:lnTo>
                <a:lnTo>
                  <a:pt x="3239691" y="3785790"/>
                </a:lnTo>
                <a:lnTo>
                  <a:pt x="3245644" y="3783806"/>
                </a:lnTo>
                <a:lnTo>
                  <a:pt x="3251597" y="3781821"/>
                </a:lnTo>
                <a:lnTo>
                  <a:pt x="3257153" y="3780631"/>
                </a:lnTo>
                <a:lnTo>
                  <a:pt x="3263503" y="3779440"/>
                </a:lnTo>
                <a:lnTo>
                  <a:pt x="3269853" y="3779043"/>
                </a:lnTo>
                <a:lnTo>
                  <a:pt x="3275806" y="3778249"/>
                </a:lnTo>
                <a:close/>
                <a:moveTo>
                  <a:pt x="2616002" y="3617912"/>
                </a:moveTo>
                <a:lnTo>
                  <a:pt x="2627501" y="3618310"/>
                </a:lnTo>
                <a:lnTo>
                  <a:pt x="2638603" y="3619106"/>
                </a:lnTo>
                <a:lnTo>
                  <a:pt x="2650103" y="3620300"/>
                </a:lnTo>
                <a:lnTo>
                  <a:pt x="2660809" y="3622688"/>
                </a:lnTo>
                <a:lnTo>
                  <a:pt x="2671515" y="3625075"/>
                </a:lnTo>
                <a:lnTo>
                  <a:pt x="2682221" y="3627861"/>
                </a:lnTo>
                <a:lnTo>
                  <a:pt x="2692134" y="3631840"/>
                </a:lnTo>
                <a:lnTo>
                  <a:pt x="2702840" y="3635422"/>
                </a:lnTo>
                <a:lnTo>
                  <a:pt x="2712356" y="3640197"/>
                </a:lnTo>
                <a:lnTo>
                  <a:pt x="2722269" y="3644972"/>
                </a:lnTo>
                <a:lnTo>
                  <a:pt x="2731389" y="3650543"/>
                </a:lnTo>
                <a:lnTo>
                  <a:pt x="2740509" y="3656114"/>
                </a:lnTo>
                <a:lnTo>
                  <a:pt x="2749233" y="3662481"/>
                </a:lnTo>
                <a:lnTo>
                  <a:pt x="2757560" y="3669246"/>
                </a:lnTo>
                <a:lnTo>
                  <a:pt x="2765490" y="3676011"/>
                </a:lnTo>
                <a:lnTo>
                  <a:pt x="2773421" y="3683174"/>
                </a:lnTo>
                <a:lnTo>
                  <a:pt x="2780558" y="3691133"/>
                </a:lnTo>
                <a:lnTo>
                  <a:pt x="2787299" y="3699092"/>
                </a:lnTo>
                <a:lnTo>
                  <a:pt x="2794040" y="3707448"/>
                </a:lnTo>
                <a:lnTo>
                  <a:pt x="2800384" y="3716203"/>
                </a:lnTo>
                <a:lnTo>
                  <a:pt x="2805935" y="3725355"/>
                </a:lnTo>
                <a:lnTo>
                  <a:pt x="2811487" y="3734906"/>
                </a:lnTo>
                <a:lnTo>
                  <a:pt x="2816245" y="3744456"/>
                </a:lnTo>
                <a:lnTo>
                  <a:pt x="2821003" y="3754007"/>
                </a:lnTo>
                <a:lnTo>
                  <a:pt x="2824572" y="3764751"/>
                </a:lnTo>
                <a:lnTo>
                  <a:pt x="2828537" y="3775098"/>
                </a:lnTo>
                <a:lnTo>
                  <a:pt x="2831313" y="3785444"/>
                </a:lnTo>
                <a:lnTo>
                  <a:pt x="2833692" y="3796188"/>
                </a:lnTo>
                <a:lnTo>
                  <a:pt x="2835674" y="3806933"/>
                </a:lnTo>
                <a:lnTo>
                  <a:pt x="2837260" y="3818473"/>
                </a:lnTo>
                <a:lnTo>
                  <a:pt x="2838053" y="3829615"/>
                </a:lnTo>
                <a:lnTo>
                  <a:pt x="2838450" y="3841155"/>
                </a:lnTo>
                <a:lnTo>
                  <a:pt x="2838053" y="3852297"/>
                </a:lnTo>
                <a:lnTo>
                  <a:pt x="2837260" y="3864236"/>
                </a:lnTo>
                <a:lnTo>
                  <a:pt x="2835674" y="3874980"/>
                </a:lnTo>
                <a:lnTo>
                  <a:pt x="2833692" y="3886122"/>
                </a:lnTo>
                <a:lnTo>
                  <a:pt x="2831313" y="3896866"/>
                </a:lnTo>
                <a:lnTo>
                  <a:pt x="2828537" y="3907611"/>
                </a:lnTo>
                <a:lnTo>
                  <a:pt x="2824572" y="3917957"/>
                </a:lnTo>
                <a:lnTo>
                  <a:pt x="2821003" y="3927906"/>
                </a:lnTo>
                <a:lnTo>
                  <a:pt x="2816245" y="3937854"/>
                </a:lnTo>
                <a:lnTo>
                  <a:pt x="2811487" y="3947405"/>
                </a:lnTo>
                <a:lnTo>
                  <a:pt x="2805935" y="3956557"/>
                </a:lnTo>
                <a:lnTo>
                  <a:pt x="2800384" y="3965710"/>
                </a:lnTo>
                <a:lnTo>
                  <a:pt x="2794040" y="3974464"/>
                </a:lnTo>
                <a:lnTo>
                  <a:pt x="2787299" y="3982821"/>
                </a:lnTo>
                <a:lnTo>
                  <a:pt x="2780558" y="3991178"/>
                </a:lnTo>
                <a:lnTo>
                  <a:pt x="2773421" y="3998738"/>
                </a:lnTo>
                <a:lnTo>
                  <a:pt x="2765490" y="4006299"/>
                </a:lnTo>
                <a:lnTo>
                  <a:pt x="2757560" y="4013064"/>
                </a:lnTo>
                <a:lnTo>
                  <a:pt x="2749233" y="4019829"/>
                </a:lnTo>
                <a:lnTo>
                  <a:pt x="2740509" y="4026196"/>
                </a:lnTo>
                <a:lnTo>
                  <a:pt x="2731389" y="4032165"/>
                </a:lnTo>
                <a:lnTo>
                  <a:pt x="2722269" y="4037338"/>
                </a:lnTo>
                <a:lnTo>
                  <a:pt x="2712356" y="4042114"/>
                </a:lnTo>
                <a:lnTo>
                  <a:pt x="2702840" y="4046491"/>
                </a:lnTo>
                <a:lnTo>
                  <a:pt x="2692134" y="4050868"/>
                </a:lnTo>
                <a:lnTo>
                  <a:pt x="2682221" y="4054052"/>
                </a:lnTo>
                <a:lnTo>
                  <a:pt x="2671515" y="4056837"/>
                </a:lnTo>
                <a:lnTo>
                  <a:pt x="2660809" y="4059623"/>
                </a:lnTo>
                <a:lnTo>
                  <a:pt x="2650103" y="4061613"/>
                </a:lnTo>
                <a:lnTo>
                  <a:pt x="2638603" y="4062806"/>
                </a:lnTo>
                <a:lnTo>
                  <a:pt x="2627501" y="4063602"/>
                </a:lnTo>
                <a:lnTo>
                  <a:pt x="2616002" y="4064000"/>
                </a:lnTo>
                <a:lnTo>
                  <a:pt x="2604503" y="4063602"/>
                </a:lnTo>
                <a:lnTo>
                  <a:pt x="2593400" y="4062806"/>
                </a:lnTo>
                <a:lnTo>
                  <a:pt x="2582297" y="4061613"/>
                </a:lnTo>
                <a:lnTo>
                  <a:pt x="2571195" y="4059623"/>
                </a:lnTo>
                <a:lnTo>
                  <a:pt x="2560489" y="4056837"/>
                </a:lnTo>
                <a:lnTo>
                  <a:pt x="2549783" y="4054052"/>
                </a:lnTo>
                <a:lnTo>
                  <a:pt x="2539473" y="4050868"/>
                </a:lnTo>
                <a:lnTo>
                  <a:pt x="2529560" y="4046491"/>
                </a:lnTo>
                <a:lnTo>
                  <a:pt x="2519647" y="4042114"/>
                </a:lnTo>
                <a:lnTo>
                  <a:pt x="2510131" y="4037338"/>
                </a:lnTo>
                <a:lnTo>
                  <a:pt x="2501011" y="4032165"/>
                </a:lnTo>
                <a:lnTo>
                  <a:pt x="2491891" y="4026196"/>
                </a:lnTo>
                <a:lnTo>
                  <a:pt x="2483167" y="4019829"/>
                </a:lnTo>
                <a:lnTo>
                  <a:pt x="2474841" y="4013064"/>
                </a:lnTo>
                <a:lnTo>
                  <a:pt x="2466514" y="4006299"/>
                </a:lnTo>
                <a:lnTo>
                  <a:pt x="2458980" y="3998738"/>
                </a:lnTo>
                <a:lnTo>
                  <a:pt x="2451446" y="3991178"/>
                </a:lnTo>
                <a:lnTo>
                  <a:pt x="2444308" y="3982821"/>
                </a:lnTo>
                <a:lnTo>
                  <a:pt x="2437964" y="3974464"/>
                </a:lnTo>
                <a:lnTo>
                  <a:pt x="2431620" y="3965710"/>
                </a:lnTo>
                <a:lnTo>
                  <a:pt x="2425672" y="3956557"/>
                </a:lnTo>
                <a:lnTo>
                  <a:pt x="2420914" y="3947405"/>
                </a:lnTo>
                <a:lnTo>
                  <a:pt x="2415759" y="3937854"/>
                </a:lnTo>
                <a:lnTo>
                  <a:pt x="2411397" y="3927906"/>
                </a:lnTo>
                <a:lnTo>
                  <a:pt x="2407035" y="3917957"/>
                </a:lnTo>
                <a:lnTo>
                  <a:pt x="2403863" y="3907611"/>
                </a:lnTo>
                <a:lnTo>
                  <a:pt x="2400691" y="3896866"/>
                </a:lnTo>
                <a:lnTo>
                  <a:pt x="2398312" y="3886122"/>
                </a:lnTo>
                <a:lnTo>
                  <a:pt x="2396329" y="3874980"/>
                </a:lnTo>
                <a:lnTo>
                  <a:pt x="2395140" y="3864236"/>
                </a:lnTo>
                <a:lnTo>
                  <a:pt x="2394347" y="3852297"/>
                </a:lnTo>
                <a:lnTo>
                  <a:pt x="2393950" y="3841155"/>
                </a:lnTo>
                <a:lnTo>
                  <a:pt x="2394347" y="3829615"/>
                </a:lnTo>
                <a:lnTo>
                  <a:pt x="2395140" y="3818473"/>
                </a:lnTo>
                <a:lnTo>
                  <a:pt x="2396329" y="3806933"/>
                </a:lnTo>
                <a:lnTo>
                  <a:pt x="2398312" y="3796188"/>
                </a:lnTo>
                <a:lnTo>
                  <a:pt x="2400691" y="3785444"/>
                </a:lnTo>
                <a:lnTo>
                  <a:pt x="2403863" y="3775098"/>
                </a:lnTo>
                <a:lnTo>
                  <a:pt x="2407035" y="3764751"/>
                </a:lnTo>
                <a:lnTo>
                  <a:pt x="2411397" y="3754007"/>
                </a:lnTo>
                <a:lnTo>
                  <a:pt x="2415759" y="3744456"/>
                </a:lnTo>
                <a:lnTo>
                  <a:pt x="2420914" y="3734906"/>
                </a:lnTo>
                <a:lnTo>
                  <a:pt x="2425672" y="3725355"/>
                </a:lnTo>
                <a:lnTo>
                  <a:pt x="2431620" y="3716203"/>
                </a:lnTo>
                <a:lnTo>
                  <a:pt x="2437964" y="3707448"/>
                </a:lnTo>
                <a:lnTo>
                  <a:pt x="2444308" y="3699092"/>
                </a:lnTo>
                <a:lnTo>
                  <a:pt x="2451446" y="3691133"/>
                </a:lnTo>
                <a:lnTo>
                  <a:pt x="2458980" y="3683174"/>
                </a:lnTo>
                <a:lnTo>
                  <a:pt x="2466514" y="3676011"/>
                </a:lnTo>
                <a:lnTo>
                  <a:pt x="2474841" y="3669246"/>
                </a:lnTo>
                <a:lnTo>
                  <a:pt x="2483167" y="3662481"/>
                </a:lnTo>
                <a:lnTo>
                  <a:pt x="2491891" y="3656114"/>
                </a:lnTo>
                <a:lnTo>
                  <a:pt x="2501011" y="3650543"/>
                </a:lnTo>
                <a:lnTo>
                  <a:pt x="2510131" y="3644972"/>
                </a:lnTo>
                <a:lnTo>
                  <a:pt x="2519647" y="3640197"/>
                </a:lnTo>
                <a:lnTo>
                  <a:pt x="2529560" y="3635422"/>
                </a:lnTo>
                <a:lnTo>
                  <a:pt x="2539473" y="3631840"/>
                </a:lnTo>
                <a:lnTo>
                  <a:pt x="2549783" y="3627861"/>
                </a:lnTo>
                <a:lnTo>
                  <a:pt x="2560489" y="3625075"/>
                </a:lnTo>
                <a:lnTo>
                  <a:pt x="2571195" y="3622688"/>
                </a:lnTo>
                <a:lnTo>
                  <a:pt x="2582297" y="3620300"/>
                </a:lnTo>
                <a:lnTo>
                  <a:pt x="2593400" y="3619106"/>
                </a:lnTo>
                <a:lnTo>
                  <a:pt x="2604503" y="3618310"/>
                </a:lnTo>
                <a:lnTo>
                  <a:pt x="2616002" y="3617912"/>
                </a:lnTo>
                <a:close/>
                <a:moveTo>
                  <a:pt x="2187774" y="3414712"/>
                </a:moveTo>
                <a:lnTo>
                  <a:pt x="2193738" y="3415107"/>
                </a:lnTo>
                <a:lnTo>
                  <a:pt x="2199303" y="3415502"/>
                </a:lnTo>
                <a:lnTo>
                  <a:pt x="2204869" y="3415897"/>
                </a:lnTo>
                <a:lnTo>
                  <a:pt x="2210833" y="3417081"/>
                </a:lnTo>
                <a:lnTo>
                  <a:pt x="2216001" y="3418265"/>
                </a:lnTo>
                <a:lnTo>
                  <a:pt x="2221567" y="3419845"/>
                </a:lnTo>
                <a:lnTo>
                  <a:pt x="2227133" y="3421819"/>
                </a:lnTo>
                <a:lnTo>
                  <a:pt x="2231904" y="3423793"/>
                </a:lnTo>
                <a:lnTo>
                  <a:pt x="2237470" y="3425767"/>
                </a:lnTo>
                <a:lnTo>
                  <a:pt x="2241843" y="3428530"/>
                </a:lnTo>
                <a:lnTo>
                  <a:pt x="2247011" y="3431294"/>
                </a:lnTo>
                <a:lnTo>
                  <a:pt x="2251384" y="3434058"/>
                </a:lnTo>
                <a:lnTo>
                  <a:pt x="2256155" y="3437611"/>
                </a:lnTo>
                <a:lnTo>
                  <a:pt x="2260131" y="3440769"/>
                </a:lnTo>
                <a:lnTo>
                  <a:pt x="2264504" y="3443928"/>
                </a:lnTo>
                <a:lnTo>
                  <a:pt x="2268480" y="3448271"/>
                </a:lnTo>
                <a:lnTo>
                  <a:pt x="2272455" y="3451824"/>
                </a:lnTo>
                <a:lnTo>
                  <a:pt x="2275636" y="3456167"/>
                </a:lnTo>
                <a:lnTo>
                  <a:pt x="2278816" y="3460115"/>
                </a:lnTo>
                <a:lnTo>
                  <a:pt x="2282395" y="3464853"/>
                </a:lnTo>
                <a:lnTo>
                  <a:pt x="2285178" y="3469195"/>
                </a:lnTo>
                <a:lnTo>
                  <a:pt x="2288358" y="3474328"/>
                </a:lnTo>
                <a:lnTo>
                  <a:pt x="2290743" y="3479065"/>
                </a:lnTo>
                <a:lnTo>
                  <a:pt x="2292731" y="3484198"/>
                </a:lnTo>
                <a:lnTo>
                  <a:pt x="2294719" y="3488936"/>
                </a:lnTo>
                <a:lnTo>
                  <a:pt x="2296707" y="3494463"/>
                </a:lnTo>
                <a:lnTo>
                  <a:pt x="2298297" y="3499990"/>
                </a:lnTo>
                <a:lnTo>
                  <a:pt x="2299490" y="3505123"/>
                </a:lnTo>
                <a:lnTo>
                  <a:pt x="2300683" y="3511045"/>
                </a:lnTo>
                <a:lnTo>
                  <a:pt x="2301478" y="3516967"/>
                </a:lnTo>
                <a:lnTo>
                  <a:pt x="2301875" y="3522494"/>
                </a:lnTo>
                <a:lnTo>
                  <a:pt x="2301875" y="3528416"/>
                </a:lnTo>
                <a:lnTo>
                  <a:pt x="2301875" y="3534338"/>
                </a:lnTo>
                <a:lnTo>
                  <a:pt x="2301478" y="3539866"/>
                </a:lnTo>
                <a:lnTo>
                  <a:pt x="2300683" y="3545393"/>
                </a:lnTo>
                <a:lnTo>
                  <a:pt x="2299490" y="3550920"/>
                </a:lnTo>
                <a:lnTo>
                  <a:pt x="2298297" y="3556447"/>
                </a:lnTo>
                <a:lnTo>
                  <a:pt x="2296707" y="3561975"/>
                </a:lnTo>
                <a:lnTo>
                  <a:pt x="2294719" y="3567107"/>
                </a:lnTo>
                <a:lnTo>
                  <a:pt x="2292731" y="3572634"/>
                </a:lnTo>
                <a:lnTo>
                  <a:pt x="2290743" y="3577372"/>
                </a:lnTo>
                <a:lnTo>
                  <a:pt x="2288358" y="3582504"/>
                </a:lnTo>
                <a:lnTo>
                  <a:pt x="2285178" y="3587242"/>
                </a:lnTo>
                <a:lnTo>
                  <a:pt x="2282395" y="3591585"/>
                </a:lnTo>
                <a:lnTo>
                  <a:pt x="2278816" y="3596323"/>
                </a:lnTo>
                <a:lnTo>
                  <a:pt x="2275636" y="3600271"/>
                </a:lnTo>
                <a:lnTo>
                  <a:pt x="2272455" y="3604614"/>
                </a:lnTo>
                <a:lnTo>
                  <a:pt x="2268480" y="3608562"/>
                </a:lnTo>
                <a:lnTo>
                  <a:pt x="2264504" y="3612115"/>
                </a:lnTo>
                <a:lnTo>
                  <a:pt x="2260131" y="3615668"/>
                </a:lnTo>
                <a:lnTo>
                  <a:pt x="2256155" y="3619221"/>
                </a:lnTo>
                <a:lnTo>
                  <a:pt x="2251384" y="3622380"/>
                </a:lnTo>
                <a:lnTo>
                  <a:pt x="2247011" y="3625143"/>
                </a:lnTo>
                <a:lnTo>
                  <a:pt x="2241843" y="3627907"/>
                </a:lnTo>
                <a:lnTo>
                  <a:pt x="2237470" y="3630276"/>
                </a:lnTo>
                <a:lnTo>
                  <a:pt x="2231904" y="3633040"/>
                </a:lnTo>
                <a:lnTo>
                  <a:pt x="2227133" y="3634619"/>
                </a:lnTo>
                <a:lnTo>
                  <a:pt x="2221567" y="3636593"/>
                </a:lnTo>
                <a:lnTo>
                  <a:pt x="2216001" y="3637777"/>
                </a:lnTo>
                <a:lnTo>
                  <a:pt x="2210833" y="3639751"/>
                </a:lnTo>
                <a:lnTo>
                  <a:pt x="2204869" y="3640541"/>
                </a:lnTo>
                <a:lnTo>
                  <a:pt x="2199303" y="3641330"/>
                </a:lnTo>
                <a:lnTo>
                  <a:pt x="2193738" y="3641725"/>
                </a:lnTo>
                <a:lnTo>
                  <a:pt x="2187774" y="3641725"/>
                </a:lnTo>
                <a:lnTo>
                  <a:pt x="2181413" y="3641725"/>
                </a:lnTo>
                <a:lnTo>
                  <a:pt x="2175847" y="3641330"/>
                </a:lnTo>
                <a:lnTo>
                  <a:pt x="2170281" y="3640541"/>
                </a:lnTo>
                <a:lnTo>
                  <a:pt x="2164715" y="3639751"/>
                </a:lnTo>
                <a:lnTo>
                  <a:pt x="2159149" y="3637777"/>
                </a:lnTo>
                <a:lnTo>
                  <a:pt x="2153583" y="3636593"/>
                </a:lnTo>
                <a:lnTo>
                  <a:pt x="2148415" y="3634619"/>
                </a:lnTo>
                <a:lnTo>
                  <a:pt x="2143247" y="3633040"/>
                </a:lnTo>
                <a:lnTo>
                  <a:pt x="2138476" y="3630276"/>
                </a:lnTo>
                <a:lnTo>
                  <a:pt x="2133308" y="3627907"/>
                </a:lnTo>
                <a:lnTo>
                  <a:pt x="2128139" y="3625143"/>
                </a:lnTo>
                <a:lnTo>
                  <a:pt x="2123766" y="3622380"/>
                </a:lnTo>
                <a:lnTo>
                  <a:pt x="2118995" y="3619221"/>
                </a:lnTo>
                <a:lnTo>
                  <a:pt x="2115020" y="3615668"/>
                </a:lnTo>
                <a:lnTo>
                  <a:pt x="2110646" y="3612115"/>
                </a:lnTo>
                <a:lnTo>
                  <a:pt x="2106671" y="3608562"/>
                </a:lnTo>
                <a:lnTo>
                  <a:pt x="2103093" y="3604614"/>
                </a:lnTo>
                <a:lnTo>
                  <a:pt x="2099515" y="3600271"/>
                </a:lnTo>
                <a:lnTo>
                  <a:pt x="2096334" y="3596323"/>
                </a:lnTo>
                <a:lnTo>
                  <a:pt x="2092756" y="3591585"/>
                </a:lnTo>
                <a:lnTo>
                  <a:pt x="2089973" y="3587242"/>
                </a:lnTo>
                <a:lnTo>
                  <a:pt x="2087190" y="3582504"/>
                </a:lnTo>
                <a:lnTo>
                  <a:pt x="2084805" y="3577372"/>
                </a:lnTo>
                <a:lnTo>
                  <a:pt x="2082419" y="3572634"/>
                </a:lnTo>
                <a:lnTo>
                  <a:pt x="2080431" y="3567107"/>
                </a:lnTo>
                <a:lnTo>
                  <a:pt x="2078444" y="3561975"/>
                </a:lnTo>
                <a:lnTo>
                  <a:pt x="2077251" y="3556447"/>
                </a:lnTo>
                <a:lnTo>
                  <a:pt x="2076058" y="3550920"/>
                </a:lnTo>
                <a:lnTo>
                  <a:pt x="2074468" y="3545393"/>
                </a:lnTo>
                <a:lnTo>
                  <a:pt x="2073673" y="3539866"/>
                </a:lnTo>
                <a:lnTo>
                  <a:pt x="2073275" y="3534338"/>
                </a:lnTo>
                <a:lnTo>
                  <a:pt x="2073275" y="3528416"/>
                </a:lnTo>
                <a:lnTo>
                  <a:pt x="2073275" y="3522494"/>
                </a:lnTo>
                <a:lnTo>
                  <a:pt x="2073673" y="3516967"/>
                </a:lnTo>
                <a:lnTo>
                  <a:pt x="2074468" y="3511045"/>
                </a:lnTo>
                <a:lnTo>
                  <a:pt x="2076058" y="3505123"/>
                </a:lnTo>
                <a:lnTo>
                  <a:pt x="2077251" y="3499990"/>
                </a:lnTo>
                <a:lnTo>
                  <a:pt x="2078444" y="3494463"/>
                </a:lnTo>
                <a:lnTo>
                  <a:pt x="2080431" y="3488936"/>
                </a:lnTo>
                <a:lnTo>
                  <a:pt x="2082419" y="3484198"/>
                </a:lnTo>
                <a:lnTo>
                  <a:pt x="2084805" y="3479065"/>
                </a:lnTo>
                <a:lnTo>
                  <a:pt x="2087190" y="3474328"/>
                </a:lnTo>
                <a:lnTo>
                  <a:pt x="2089973" y="3469195"/>
                </a:lnTo>
                <a:lnTo>
                  <a:pt x="2092756" y="3464853"/>
                </a:lnTo>
                <a:lnTo>
                  <a:pt x="2096334" y="3460115"/>
                </a:lnTo>
                <a:lnTo>
                  <a:pt x="2099515" y="3456167"/>
                </a:lnTo>
                <a:lnTo>
                  <a:pt x="2103093" y="3451824"/>
                </a:lnTo>
                <a:lnTo>
                  <a:pt x="2106671" y="3448271"/>
                </a:lnTo>
                <a:lnTo>
                  <a:pt x="2110646" y="3443928"/>
                </a:lnTo>
                <a:lnTo>
                  <a:pt x="2115020" y="3440769"/>
                </a:lnTo>
                <a:lnTo>
                  <a:pt x="2118995" y="3437611"/>
                </a:lnTo>
                <a:lnTo>
                  <a:pt x="2123766" y="3434058"/>
                </a:lnTo>
                <a:lnTo>
                  <a:pt x="2128139" y="3431294"/>
                </a:lnTo>
                <a:lnTo>
                  <a:pt x="2133308" y="3428530"/>
                </a:lnTo>
                <a:lnTo>
                  <a:pt x="2138476" y="3425767"/>
                </a:lnTo>
                <a:lnTo>
                  <a:pt x="2143247" y="3423793"/>
                </a:lnTo>
                <a:lnTo>
                  <a:pt x="2148415" y="3421819"/>
                </a:lnTo>
                <a:lnTo>
                  <a:pt x="2153583" y="3419845"/>
                </a:lnTo>
                <a:lnTo>
                  <a:pt x="2159149" y="3418265"/>
                </a:lnTo>
                <a:lnTo>
                  <a:pt x="2164715" y="3417081"/>
                </a:lnTo>
                <a:lnTo>
                  <a:pt x="2170281" y="3415897"/>
                </a:lnTo>
                <a:lnTo>
                  <a:pt x="2175847" y="3415502"/>
                </a:lnTo>
                <a:lnTo>
                  <a:pt x="2181413" y="3415107"/>
                </a:lnTo>
                <a:lnTo>
                  <a:pt x="2187774" y="3414712"/>
                </a:lnTo>
                <a:close/>
                <a:moveTo>
                  <a:pt x="2877146" y="3217862"/>
                </a:moveTo>
                <a:lnTo>
                  <a:pt x="2885867" y="3218259"/>
                </a:lnTo>
                <a:lnTo>
                  <a:pt x="2894191" y="3219051"/>
                </a:lnTo>
                <a:lnTo>
                  <a:pt x="2902515" y="3219844"/>
                </a:lnTo>
                <a:lnTo>
                  <a:pt x="2910840" y="3221430"/>
                </a:lnTo>
                <a:lnTo>
                  <a:pt x="2918768" y="3223412"/>
                </a:lnTo>
                <a:lnTo>
                  <a:pt x="2926696" y="3225394"/>
                </a:lnTo>
                <a:lnTo>
                  <a:pt x="2934624" y="3228169"/>
                </a:lnTo>
                <a:lnTo>
                  <a:pt x="2942156" y="3230943"/>
                </a:lnTo>
                <a:lnTo>
                  <a:pt x="2949291" y="3234511"/>
                </a:lnTo>
                <a:lnTo>
                  <a:pt x="2956426" y="3238079"/>
                </a:lnTo>
                <a:lnTo>
                  <a:pt x="2963561" y="3242043"/>
                </a:lnTo>
                <a:lnTo>
                  <a:pt x="2970300" y="3246403"/>
                </a:lnTo>
                <a:lnTo>
                  <a:pt x="2976643" y="3251160"/>
                </a:lnTo>
                <a:lnTo>
                  <a:pt x="2982985" y="3255917"/>
                </a:lnTo>
                <a:lnTo>
                  <a:pt x="2988931" y="3261070"/>
                </a:lnTo>
                <a:lnTo>
                  <a:pt x="2994481" y="3266620"/>
                </a:lnTo>
                <a:lnTo>
                  <a:pt x="3000030" y="3272169"/>
                </a:lnTo>
                <a:lnTo>
                  <a:pt x="3005580" y="3278512"/>
                </a:lnTo>
                <a:lnTo>
                  <a:pt x="3010337" y="3284458"/>
                </a:lnTo>
                <a:lnTo>
                  <a:pt x="3015093" y="3291196"/>
                </a:lnTo>
                <a:lnTo>
                  <a:pt x="3019057" y="3297935"/>
                </a:lnTo>
                <a:lnTo>
                  <a:pt x="3023418" y="3305070"/>
                </a:lnTo>
                <a:lnTo>
                  <a:pt x="3026986" y="3312206"/>
                </a:lnTo>
                <a:lnTo>
                  <a:pt x="3030553" y="3319341"/>
                </a:lnTo>
                <a:lnTo>
                  <a:pt x="3033328" y="3326873"/>
                </a:lnTo>
                <a:lnTo>
                  <a:pt x="3035706" y="3334404"/>
                </a:lnTo>
                <a:lnTo>
                  <a:pt x="3038085" y="3342332"/>
                </a:lnTo>
                <a:lnTo>
                  <a:pt x="3040067" y="3350657"/>
                </a:lnTo>
                <a:lnTo>
                  <a:pt x="3041652" y="3358585"/>
                </a:lnTo>
                <a:lnTo>
                  <a:pt x="3042445" y="3366909"/>
                </a:lnTo>
                <a:lnTo>
                  <a:pt x="3043238" y="3375630"/>
                </a:lnTo>
                <a:lnTo>
                  <a:pt x="3043238" y="3383954"/>
                </a:lnTo>
                <a:lnTo>
                  <a:pt x="3043238" y="3392675"/>
                </a:lnTo>
                <a:lnTo>
                  <a:pt x="3042445" y="3401000"/>
                </a:lnTo>
                <a:lnTo>
                  <a:pt x="3041652" y="3408928"/>
                </a:lnTo>
                <a:lnTo>
                  <a:pt x="3040067" y="3417252"/>
                </a:lnTo>
                <a:lnTo>
                  <a:pt x="3038085" y="3425180"/>
                </a:lnTo>
                <a:lnTo>
                  <a:pt x="3035706" y="3433108"/>
                </a:lnTo>
                <a:lnTo>
                  <a:pt x="3033328" y="3441036"/>
                </a:lnTo>
                <a:lnTo>
                  <a:pt x="3030553" y="3448568"/>
                </a:lnTo>
                <a:lnTo>
                  <a:pt x="3026986" y="3456100"/>
                </a:lnTo>
                <a:lnTo>
                  <a:pt x="3023418" y="3463235"/>
                </a:lnTo>
                <a:lnTo>
                  <a:pt x="3019057" y="3469974"/>
                </a:lnTo>
                <a:lnTo>
                  <a:pt x="3015093" y="3476712"/>
                </a:lnTo>
                <a:lnTo>
                  <a:pt x="3010337" y="3483451"/>
                </a:lnTo>
                <a:lnTo>
                  <a:pt x="3005580" y="3489794"/>
                </a:lnTo>
                <a:lnTo>
                  <a:pt x="3000030" y="3495343"/>
                </a:lnTo>
                <a:lnTo>
                  <a:pt x="2994481" y="3501289"/>
                </a:lnTo>
                <a:lnTo>
                  <a:pt x="2988931" y="3506442"/>
                </a:lnTo>
                <a:lnTo>
                  <a:pt x="2982985" y="3511992"/>
                </a:lnTo>
                <a:lnTo>
                  <a:pt x="2976643" y="3517145"/>
                </a:lnTo>
                <a:lnTo>
                  <a:pt x="2970300" y="3521506"/>
                </a:lnTo>
                <a:lnTo>
                  <a:pt x="2963561" y="3525866"/>
                </a:lnTo>
                <a:lnTo>
                  <a:pt x="2956426" y="3529830"/>
                </a:lnTo>
                <a:lnTo>
                  <a:pt x="2949291" y="3533794"/>
                </a:lnTo>
                <a:lnTo>
                  <a:pt x="2942156" y="3536965"/>
                </a:lnTo>
                <a:lnTo>
                  <a:pt x="2934624" y="3539740"/>
                </a:lnTo>
                <a:lnTo>
                  <a:pt x="2926696" y="3542515"/>
                </a:lnTo>
                <a:lnTo>
                  <a:pt x="2918768" y="3544893"/>
                </a:lnTo>
                <a:lnTo>
                  <a:pt x="2910840" y="3546479"/>
                </a:lnTo>
                <a:lnTo>
                  <a:pt x="2902515" y="3548065"/>
                </a:lnTo>
                <a:lnTo>
                  <a:pt x="2894191" y="3548857"/>
                </a:lnTo>
                <a:lnTo>
                  <a:pt x="2885867" y="3549650"/>
                </a:lnTo>
                <a:lnTo>
                  <a:pt x="2877146" y="3549650"/>
                </a:lnTo>
                <a:lnTo>
                  <a:pt x="2868821" y="3549650"/>
                </a:lnTo>
                <a:lnTo>
                  <a:pt x="2860101" y="3548857"/>
                </a:lnTo>
                <a:lnTo>
                  <a:pt x="2851776" y="3548065"/>
                </a:lnTo>
                <a:lnTo>
                  <a:pt x="2843848" y="3546479"/>
                </a:lnTo>
                <a:lnTo>
                  <a:pt x="2835524" y="3544893"/>
                </a:lnTo>
                <a:lnTo>
                  <a:pt x="2827992" y="3542515"/>
                </a:lnTo>
                <a:lnTo>
                  <a:pt x="2820460" y="3539740"/>
                </a:lnTo>
                <a:lnTo>
                  <a:pt x="2812929" y="3536965"/>
                </a:lnTo>
                <a:lnTo>
                  <a:pt x="2805397" y="3533794"/>
                </a:lnTo>
                <a:lnTo>
                  <a:pt x="2798262" y="3529830"/>
                </a:lnTo>
                <a:lnTo>
                  <a:pt x="2791127" y="3525866"/>
                </a:lnTo>
                <a:lnTo>
                  <a:pt x="2784784" y="3521506"/>
                </a:lnTo>
                <a:lnTo>
                  <a:pt x="2778045" y="3517145"/>
                </a:lnTo>
                <a:lnTo>
                  <a:pt x="2771703" y="3511992"/>
                </a:lnTo>
                <a:lnTo>
                  <a:pt x="2766153" y="3506442"/>
                </a:lnTo>
                <a:lnTo>
                  <a:pt x="2760207" y="3501289"/>
                </a:lnTo>
                <a:lnTo>
                  <a:pt x="2754261" y="3495343"/>
                </a:lnTo>
                <a:lnTo>
                  <a:pt x="2749505" y="3489794"/>
                </a:lnTo>
                <a:lnTo>
                  <a:pt x="2744351" y="3483451"/>
                </a:lnTo>
                <a:lnTo>
                  <a:pt x="2739991" y="3476712"/>
                </a:lnTo>
                <a:lnTo>
                  <a:pt x="2735234" y="3469974"/>
                </a:lnTo>
                <a:lnTo>
                  <a:pt x="2731666" y="3463235"/>
                </a:lnTo>
                <a:lnTo>
                  <a:pt x="2727702" y="3456100"/>
                </a:lnTo>
                <a:lnTo>
                  <a:pt x="2724531" y="3448568"/>
                </a:lnTo>
                <a:lnTo>
                  <a:pt x="2721756" y="3441036"/>
                </a:lnTo>
                <a:lnTo>
                  <a:pt x="2718982" y="3433108"/>
                </a:lnTo>
                <a:lnTo>
                  <a:pt x="2716603" y="3425180"/>
                </a:lnTo>
                <a:lnTo>
                  <a:pt x="2715018" y="3417252"/>
                </a:lnTo>
                <a:lnTo>
                  <a:pt x="2713432" y="3408928"/>
                </a:lnTo>
                <a:lnTo>
                  <a:pt x="2712639" y="3401000"/>
                </a:lnTo>
                <a:lnTo>
                  <a:pt x="2711450" y="3392675"/>
                </a:lnTo>
                <a:lnTo>
                  <a:pt x="2711450" y="3383954"/>
                </a:lnTo>
                <a:lnTo>
                  <a:pt x="2711450" y="3375630"/>
                </a:lnTo>
                <a:lnTo>
                  <a:pt x="2712639" y="3366909"/>
                </a:lnTo>
                <a:lnTo>
                  <a:pt x="2713432" y="3358585"/>
                </a:lnTo>
                <a:lnTo>
                  <a:pt x="2715018" y="3350657"/>
                </a:lnTo>
                <a:lnTo>
                  <a:pt x="2716603" y="3342332"/>
                </a:lnTo>
                <a:lnTo>
                  <a:pt x="2718982" y="3334404"/>
                </a:lnTo>
                <a:lnTo>
                  <a:pt x="2721756" y="3326873"/>
                </a:lnTo>
                <a:lnTo>
                  <a:pt x="2724531" y="3319341"/>
                </a:lnTo>
                <a:lnTo>
                  <a:pt x="2727702" y="3312206"/>
                </a:lnTo>
                <a:lnTo>
                  <a:pt x="2731666" y="3305070"/>
                </a:lnTo>
                <a:lnTo>
                  <a:pt x="2735234" y="3297935"/>
                </a:lnTo>
                <a:lnTo>
                  <a:pt x="2739991" y="3291196"/>
                </a:lnTo>
                <a:lnTo>
                  <a:pt x="2744351" y="3284458"/>
                </a:lnTo>
                <a:lnTo>
                  <a:pt x="2749505" y="3278512"/>
                </a:lnTo>
                <a:lnTo>
                  <a:pt x="2754261" y="3272169"/>
                </a:lnTo>
                <a:lnTo>
                  <a:pt x="2760207" y="3266620"/>
                </a:lnTo>
                <a:lnTo>
                  <a:pt x="2766153" y="3261070"/>
                </a:lnTo>
                <a:lnTo>
                  <a:pt x="2771703" y="3255917"/>
                </a:lnTo>
                <a:lnTo>
                  <a:pt x="2778045" y="3251160"/>
                </a:lnTo>
                <a:lnTo>
                  <a:pt x="2784784" y="3246403"/>
                </a:lnTo>
                <a:lnTo>
                  <a:pt x="2791127" y="3242043"/>
                </a:lnTo>
                <a:lnTo>
                  <a:pt x="2798262" y="3238079"/>
                </a:lnTo>
                <a:lnTo>
                  <a:pt x="2805397" y="3234511"/>
                </a:lnTo>
                <a:lnTo>
                  <a:pt x="2812929" y="3230943"/>
                </a:lnTo>
                <a:lnTo>
                  <a:pt x="2820460" y="3228169"/>
                </a:lnTo>
                <a:lnTo>
                  <a:pt x="2827992" y="3225394"/>
                </a:lnTo>
                <a:lnTo>
                  <a:pt x="2835524" y="3223412"/>
                </a:lnTo>
                <a:lnTo>
                  <a:pt x="2843848" y="3221430"/>
                </a:lnTo>
                <a:lnTo>
                  <a:pt x="2851776" y="3219844"/>
                </a:lnTo>
                <a:lnTo>
                  <a:pt x="2860101" y="3219051"/>
                </a:lnTo>
                <a:lnTo>
                  <a:pt x="2868821" y="3218259"/>
                </a:lnTo>
                <a:lnTo>
                  <a:pt x="2877146" y="3217862"/>
                </a:lnTo>
                <a:close/>
                <a:moveTo>
                  <a:pt x="1341242" y="3000374"/>
                </a:moveTo>
                <a:lnTo>
                  <a:pt x="410762" y="4429560"/>
                </a:lnTo>
                <a:lnTo>
                  <a:pt x="409572" y="4434325"/>
                </a:lnTo>
                <a:lnTo>
                  <a:pt x="406794" y="4447826"/>
                </a:lnTo>
                <a:lnTo>
                  <a:pt x="404414" y="4458151"/>
                </a:lnTo>
                <a:lnTo>
                  <a:pt x="402430" y="4469667"/>
                </a:lnTo>
                <a:lnTo>
                  <a:pt x="400446" y="4483169"/>
                </a:lnTo>
                <a:lnTo>
                  <a:pt x="398859" y="4498259"/>
                </a:lnTo>
                <a:lnTo>
                  <a:pt x="396875" y="4514937"/>
                </a:lnTo>
                <a:lnTo>
                  <a:pt x="395287" y="4533204"/>
                </a:lnTo>
                <a:lnTo>
                  <a:pt x="394097" y="4552265"/>
                </a:lnTo>
                <a:lnTo>
                  <a:pt x="393700" y="4572915"/>
                </a:lnTo>
                <a:lnTo>
                  <a:pt x="394097" y="4594359"/>
                </a:lnTo>
                <a:lnTo>
                  <a:pt x="394891" y="4616597"/>
                </a:lnTo>
                <a:lnTo>
                  <a:pt x="397271" y="4640026"/>
                </a:lnTo>
                <a:lnTo>
                  <a:pt x="400049" y="4664249"/>
                </a:lnTo>
                <a:lnTo>
                  <a:pt x="401636" y="4676162"/>
                </a:lnTo>
                <a:lnTo>
                  <a:pt x="403620" y="4688870"/>
                </a:lnTo>
                <a:lnTo>
                  <a:pt x="406398" y="4701180"/>
                </a:lnTo>
                <a:lnTo>
                  <a:pt x="409175" y="4713490"/>
                </a:lnTo>
                <a:lnTo>
                  <a:pt x="412350" y="4726198"/>
                </a:lnTo>
                <a:lnTo>
                  <a:pt x="415921" y="4738905"/>
                </a:lnTo>
                <a:lnTo>
                  <a:pt x="419492" y="4752010"/>
                </a:lnTo>
                <a:lnTo>
                  <a:pt x="423857" y="4764320"/>
                </a:lnTo>
                <a:lnTo>
                  <a:pt x="428221" y="4777425"/>
                </a:lnTo>
                <a:lnTo>
                  <a:pt x="433380" y="4790132"/>
                </a:lnTo>
                <a:lnTo>
                  <a:pt x="438538" y="4802839"/>
                </a:lnTo>
                <a:lnTo>
                  <a:pt x="444887" y="4815944"/>
                </a:lnTo>
                <a:lnTo>
                  <a:pt x="451235" y="4828254"/>
                </a:lnTo>
                <a:lnTo>
                  <a:pt x="457584" y="4841359"/>
                </a:lnTo>
                <a:lnTo>
                  <a:pt x="464726" y="4853669"/>
                </a:lnTo>
                <a:lnTo>
                  <a:pt x="472662" y="4866773"/>
                </a:lnTo>
                <a:lnTo>
                  <a:pt x="480995" y="4879084"/>
                </a:lnTo>
                <a:lnTo>
                  <a:pt x="489724" y="4891394"/>
                </a:lnTo>
                <a:lnTo>
                  <a:pt x="498850" y="4903704"/>
                </a:lnTo>
                <a:lnTo>
                  <a:pt x="508770" y="4915618"/>
                </a:lnTo>
                <a:lnTo>
                  <a:pt x="519087" y="4927531"/>
                </a:lnTo>
                <a:lnTo>
                  <a:pt x="530197" y="4939444"/>
                </a:lnTo>
                <a:lnTo>
                  <a:pt x="541704" y="4950960"/>
                </a:lnTo>
                <a:lnTo>
                  <a:pt x="553608" y="4962476"/>
                </a:lnTo>
                <a:lnTo>
                  <a:pt x="566702" y="4973992"/>
                </a:lnTo>
                <a:lnTo>
                  <a:pt x="579796" y="4984714"/>
                </a:lnTo>
                <a:lnTo>
                  <a:pt x="594081" y="4995436"/>
                </a:lnTo>
                <a:lnTo>
                  <a:pt x="609159" y="5005761"/>
                </a:lnTo>
                <a:lnTo>
                  <a:pt x="624237" y="5016085"/>
                </a:lnTo>
                <a:lnTo>
                  <a:pt x="640109" y="5026410"/>
                </a:lnTo>
                <a:lnTo>
                  <a:pt x="657171" y="5035941"/>
                </a:lnTo>
                <a:lnTo>
                  <a:pt x="674630" y="5045074"/>
                </a:lnTo>
                <a:lnTo>
                  <a:pt x="3954917" y="5045074"/>
                </a:lnTo>
                <a:lnTo>
                  <a:pt x="3972376" y="5035941"/>
                </a:lnTo>
                <a:lnTo>
                  <a:pt x="3989041" y="5026410"/>
                </a:lnTo>
                <a:lnTo>
                  <a:pt x="4005310" y="5016085"/>
                </a:lnTo>
                <a:lnTo>
                  <a:pt x="4020785" y="5005761"/>
                </a:lnTo>
                <a:lnTo>
                  <a:pt x="4035069" y="4995436"/>
                </a:lnTo>
                <a:lnTo>
                  <a:pt x="4049354" y="4984714"/>
                </a:lnTo>
                <a:lnTo>
                  <a:pt x="4062448" y="4973992"/>
                </a:lnTo>
                <a:lnTo>
                  <a:pt x="4075543" y="4962476"/>
                </a:lnTo>
                <a:lnTo>
                  <a:pt x="4087446" y="4950960"/>
                </a:lnTo>
                <a:lnTo>
                  <a:pt x="4098953" y="4939444"/>
                </a:lnTo>
                <a:lnTo>
                  <a:pt x="4110063" y="4927531"/>
                </a:lnTo>
                <a:lnTo>
                  <a:pt x="4120777" y="4915618"/>
                </a:lnTo>
                <a:lnTo>
                  <a:pt x="4130300" y="4903704"/>
                </a:lnTo>
                <a:lnTo>
                  <a:pt x="4139823" y="4891394"/>
                </a:lnTo>
                <a:lnTo>
                  <a:pt x="4148552" y="4879084"/>
                </a:lnTo>
                <a:lnTo>
                  <a:pt x="4156488" y="4866773"/>
                </a:lnTo>
                <a:lnTo>
                  <a:pt x="4164424" y="4853669"/>
                </a:lnTo>
                <a:lnTo>
                  <a:pt x="4171566" y="4841359"/>
                </a:lnTo>
                <a:lnTo>
                  <a:pt x="4178312" y="4828254"/>
                </a:lnTo>
                <a:lnTo>
                  <a:pt x="4184661" y="4815944"/>
                </a:lnTo>
                <a:lnTo>
                  <a:pt x="4190613" y="4802839"/>
                </a:lnTo>
                <a:lnTo>
                  <a:pt x="4195771" y="4790132"/>
                </a:lnTo>
                <a:lnTo>
                  <a:pt x="4200929" y="4777425"/>
                </a:lnTo>
                <a:lnTo>
                  <a:pt x="4205294" y="4764320"/>
                </a:lnTo>
                <a:lnTo>
                  <a:pt x="4209659" y="4752010"/>
                </a:lnTo>
                <a:lnTo>
                  <a:pt x="4213627" y="4738905"/>
                </a:lnTo>
                <a:lnTo>
                  <a:pt x="4217197" y="4726198"/>
                </a:lnTo>
                <a:lnTo>
                  <a:pt x="4219975" y="4713490"/>
                </a:lnTo>
                <a:lnTo>
                  <a:pt x="4222753" y="4701180"/>
                </a:lnTo>
                <a:lnTo>
                  <a:pt x="4225530" y="4688870"/>
                </a:lnTo>
                <a:lnTo>
                  <a:pt x="4227514" y="4676162"/>
                </a:lnTo>
                <a:lnTo>
                  <a:pt x="4229498" y="4664249"/>
                </a:lnTo>
                <a:lnTo>
                  <a:pt x="4232673" y="4640026"/>
                </a:lnTo>
                <a:lnTo>
                  <a:pt x="4234259" y="4616597"/>
                </a:lnTo>
                <a:lnTo>
                  <a:pt x="4235450" y="4594359"/>
                </a:lnTo>
                <a:lnTo>
                  <a:pt x="4235450" y="4572915"/>
                </a:lnTo>
                <a:lnTo>
                  <a:pt x="4235053" y="4552265"/>
                </a:lnTo>
                <a:lnTo>
                  <a:pt x="4234259" y="4533204"/>
                </a:lnTo>
                <a:lnTo>
                  <a:pt x="4232673" y="4514937"/>
                </a:lnTo>
                <a:lnTo>
                  <a:pt x="4230689" y="4498259"/>
                </a:lnTo>
                <a:lnTo>
                  <a:pt x="4228705" y="4483169"/>
                </a:lnTo>
                <a:lnTo>
                  <a:pt x="4226721" y="4469667"/>
                </a:lnTo>
                <a:lnTo>
                  <a:pt x="4224737" y="4458151"/>
                </a:lnTo>
                <a:lnTo>
                  <a:pt x="4222356" y="4447826"/>
                </a:lnTo>
                <a:lnTo>
                  <a:pt x="4219578" y="4434325"/>
                </a:lnTo>
                <a:lnTo>
                  <a:pt x="4218388" y="4429560"/>
                </a:lnTo>
                <a:lnTo>
                  <a:pt x="3282826" y="3000490"/>
                </a:lnTo>
                <a:lnTo>
                  <a:pt x="3282951" y="3001367"/>
                </a:lnTo>
                <a:lnTo>
                  <a:pt x="3282554" y="3003754"/>
                </a:lnTo>
                <a:lnTo>
                  <a:pt x="3281761" y="3006140"/>
                </a:lnTo>
                <a:lnTo>
                  <a:pt x="3280173" y="3008526"/>
                </a:lnTo>
                <a:lnTo>
                  <a:pt x="3278189" y="3010913"/>
                </a:lnTo>
                <a:lnTo>
                  <a:pt x="3275015" y="3013299"/>
                </a:lnTo>
                <a:lnTo>
                  <a:pt x="3271841" y="3015685"/>
                </a:lnTo>
                <a:lnTo>
                  <a:pt x="3267476" y="3017674"/>
                </a:lnTo>
                <a:lnTo>
                  <a:pt x="3263111" y="3020458"/>
                </a:lnTo>
                <a:lnTo>
                  <a:pt x="3252398" y="3024832"/>
                </a:lnTo>
                <a:lnTo>
                  <a:pt x="3239304" y="3029605"/>
                </a:lnTo>
                <a:lnTo>
                  <a:pt x="3223829" y="3033582"/>
                </a:lnTo>
                <a:lnTo>
                  <a:pt x="3206370" y="3037957"/>
                </a:lnTo>
                <a:lnTo>
                  <a:pt x="3186927" y="3041934"/>
                </a:lnTo>
                <a:lnTo>
                  <a:pt x="3165897" y="3046309"/>
                </a:lnTo>
                <a:lnTo>
                  <a:pt x="3142486" y="3050286"/>
                </a:lnTo>
                <a:lnTo>
                  <a:pt x="3117091" y="3054263"/>
                </a:lnTo>
                <a:lnTo>
                  <a:pt x="3090109" y="3057843"/>
                </a:lnTo>
                <a:lnTo>
                  <a:pt x="3061143" y="3061024"/>
                </a:lnTo>
                <a:lnTo>
                  <a:pt x="3030987" y="3065001"/>
                </a:lnTo>
                <a:lnTo>
                  <a:pt x="2998847" y="3068183"/>
                </a:lnTo>
                <a:lnTo>
                  <a:pt x="2964722" y="3070967"/>
                </a:lnTo>
                <a:lnTo>
                  <a:pt x="2929804" y="3074149"/>
                </a:lnTo>
                <a:lnTo>
                  <a:pt x="2892903" y="3076933"/>
                </a:lnTo>
                <a:lnTo>
                  <a:pt x="2855207" y="3079319"/>
                </a:lnTo>
                <a:lnTo>
                  <a:pt x="2815528" y="3082103"/>
                </a:lnTo>
                <a:lnTo>
                  <a:pt x="2775055" y="3084489"/>
                </a:lnTo>
                <a:lnTo>
                  <a:pt x="2690141" y="3088069"/>
                </a:lnTo>
                <a:lnTo>
                  <a:pt x="2600862" y="3091648"/>
                </a:lnTo>
                <a:lnTo>
                  <a:pt x="2507615" y="3093637"/>
                </a:lnTo>
                <a:lnTo>
                  <a:pt x="2411195" y="3095227"/>
                </a:lnTo>
                <a:lnTo>
                  <a:pt x="2312393" y="3095625"/>
                </a:lnTo>
                <a:lnTo>
                  <a:pt x="2213195" y="3095227"/>
                </a:lnTo>
                <a:lnTo>
                  <a:pt x="2116774" y="3093637"/>
                </a:lnTo>
                <a:lnTo>
                  <a:pt x="2023924" y="3091648"/>
                </a:lnTo>
                <a:lnTo>
                  <a:pt x="1934645" y="3088069"/>
                </a:lnTo>
                <a:lnTo>
                  <a:pt x="1849731" y="3084489"/>
                </a:lnTo>
                <a:lnTo>
                  <a:pt x="1808862" y="3082103"/>
                </a:lnTo>
                <a:lnTo>
                  <a:pt x="1769579" y="3079319"/>
                </a:lnTo>
                <a:lnTo>
                  <a:pt x="1731884" y="3076933"/>
                </a:lnTo>
                <a:lnTo>
                  <a:pt x="1694982" y="3074149"/>
                </a:lnTo>
                <a:lnTo>
                  <a:pt x="1659667" y="3070967"/>
                </a:lnTo>
                <a:lnTo>
                  <a:pt x="1626336" y="3068183"/>
                </a:lnTo>
                <a:lnTo>
                  <a:pt x="1593799" y="3065001"/>
                </a:lnTo>
                <a:lnTo>
                  <a:pt x="1563643" y="3061024"/>
                </a:lnTo>
                <a:lnTo>
                  <a:pt x="1534677" y="3057843"/>
                </a:lnTo>
                <a:lnTo>
                  <a:pt x="1507298" y="3054263"/>
                </a:lnTo>
                <a:lnTo>
                  <a:pt x="1482300" y="3050286"/>
                </a:lnTo>
                <a:lnTo>
                  <a:pt x="1458889" y="3046309"/>
                </a:lnTo>
                <a:lnTo>
                  <a:pt x="1437462" y="3041934"/>
                </a:lnTo>
                <a:lnTo>
                  <a:pt x="1418019" y="3037957"/>
                </a:lnTo>
                <a:lnTo>
                  <a:pt x="1400561" y="3033582"/>
                </a:lnTo>
                <a:lnTo>
                  <a:pt x="1385086" y="3029605"/>
                </a:lnTo>
                <a:lnTo>
                  <a:pt x="1372388" y="3024832"/>
                </a:lnTo>
                <a:lnTo>
                  <a:pt x="1361675" y="3020458"/>
                </a:lnTo>
                <a:lnTo>
                  <a:pt x="1356913" y="3017674"/>
                </a:lnTo>
                <a:lnTo>
                  <a:pt x="1352945" y="3015685"/>
                </a:lnTo>
                <a:lnTo>
                  <a:pt x="1349374" y="3013299"/>
                </a:lnTo>
                <a:lnTo>
                  <a:pt x="1346597" y="3010913"/>
                </a:lnTo>
                <a:lnTo>
                  <a:pt x="1344613" y="3008526"/>
                </a:lnTo>
                <a:lnTo>
                  <a:pt x="1343025" y="3006140"/>
                </a:lnTo>
                <a:lnTo>
                  <a:pt x="1341835" y="3003754"/>
                </a:lnTo>
                <a:lnTo>
                  <a:pt x="1341438" y="3001367"/>
                </a:lnTo>
                <a:lnTo>
                  <a:pt x="1341580" y="3000374"/>
                </a:lnTo>
                <a:lnTo>
                  <a:pt x="1341242" y="3000374"/>
                </a:lnTo>
                <a:close/>
                <a:moveTo>
                  <a:pt x="1717823" y="0"/>
                </a:moveTo>
                <a:lnTo>
                  <a:pt x="2909343" y="0"/>
                </a:lnTo>
                <a:lnTo>
                  <a:pt x="2919266" y="3571"/>
                </a:lnTo>
                <a:lnTo>
                  <a:pt x="2927601" y="6745"/>
                </a:lnTo>
                <a:lnTo>
                  <a:pt x="2935937" y="11110"/>
                </a:lnTo>
                <a:lnTo>
                  <a:pt x="2946653" y="15872"/>
                </a:lnTo>
                <a:lnTo>
                  <a:pt x="2959354" y="22618"/>
                </a:lnTo>
                <a:lnTo>
                  <a:pt x="2972849" y="30951"/>
                </a:lnTo>
                <a:lnTo>
                  <a:pt x="2987931" y="40871"/>
                </a:lnTo>
                <a:lnTo>
                  <a:pt x="2995870" y="46427"/>
                </a:lnTo>
                <a:lnTo>
                  <a:pt x="3003808" y="52776"/>
                </a:lnTo>
                <a:lnTo>
                  <a:pt x="3011349" y="58728"/>
                </a:lnTo>
                <a:lnTo>
                  <a:pt x="3019684" y="65474"/>
                </a:lnTo>
                <a:lnTo>
                  <a:pt x="3027623" y="72616"/>
                </a:lnTo>
                <a:lnTo>
                  <a:pt x="3035957" y="80553"/>
                </a:lnTo>
                <a:lnTo>
                  <a:pt x="3043896" y="88489"/>
                </a:lnTo>
                <a:lnTo>
                  <a:pt x="3051834" y="97219"/>
                </a:lnTo>
                <a:lnTo>
                  <a:pt x="3059375" y="105949"/>
                </a:lnTo>
                <a:lnTo>
                  <a:pt x="3066917" y="115472"/>
                </a:lnTo>
                <a:lnTo>
                  <a:pt x="3074458" y="125393"/>
                </a:lnTo>
                <a:lnTo>
                  <a:pt x="3080808" y="135313"/>
                </a:lnTo>
                <a:lnTo>
                  <a:pt x="3087556" y="146027"/>
                </a:lnTo>
                <a:lnTo>
                  <a:pt x="3093509" y="157536"/>
                </a:lnTo>
                <a:lnTo>
                  <a:pt x="3099066" y="169439"/>
                </a:lnTo>
                <a:lnTo>
                  <a:pt x="3104226" y="181344"/>
                </a:lnTo>
                <a:lnTo>
                  <a:pt x="3108592" y="194439"/>
                </a:lnTo>
                <a:lnTo>
                  <a:pt x="3112958" y="207534"/>
                </a:lnTo>
                <a:lnTo>
                  <a:pt x="3115339" y="217058"/>
                </a:lnTo>
                <a:lnTo>
                  <a:pt x="3117324" y="226581"/>
                </a:lnTo>
                <a:lnTo>
                  <a:pt x="3119309" y="236502"/>
                </a:lnTo>
                <a:lnTo>
                  <a:pt x="3120499" y="246025"/>
                </a:lnTo>
                <a:lnTo>
                  <a:pt x="3121690" y="256342"/>
                </a:lnTo>
                <a:lnTo>
                  <a:pt x="3122087" y="266263"/>
                </a:lnTo>
                <a:lnTo>
                  <a:pt x="3122484" y="276184"/>
                </a:lnTo>
                <a:lnTo>
                  <a:pt x="3122484" y="286103"/>
                </a:lnTo>
                <a:lnTo>
                  <a:pt x="3121690" y="296024"/>
                </a:lnTo>
                <a:lnTo>
                  <a:pt x="3121293" y="306341"/>
                </a:lnTo>
                <a:lnTo>
                  <a:pt x="3120102" y="316659"/>
                </a:lnTo>
                <a:lnTo>
                  <a:pt x="3118515" y="326976"/>
                </a:lnTo>
                <a:lnTo>
                  <a:pt x="3116530" y="337690"/>
                </a:lnTo>
                <a:lnTo>
                  <a:pt x="3114149" y="348007"/>
                </a:lnTo>
                <a:lnTo>
                  <a:pt x="3111767" y="358325"/>
                </a:lnTo>
                <a:lnTo>
                  <a:pt x="3108592" y="369039"/>
                </a:lnTo>
                <a:lnTo>
                  <a:pt x="3105417" y="379356"/>
                </a:lnTo>
                <a:lnTo>
                  <a:pt x="3101845" y="390466"/>
                </a:lnTo>
                <a:lnTo>
                  <a:pt x="3097479" y="401180"/>
                </a:lnTo>
                <a:lnTo>
                  <a:pt x="3093509" y="411894"/>
                </a:lnTo>
                <a:lnTo>
                  <a:pt x="3088747" y="422609"/>
                </a:lnTo>
                <a:lnTo>
                  <a:pt x="3083587" y="434116"/>
                </a:lnTo>
                <a:lnTo>
                  <a:pt x="3078030" y="444830"/>
                </a:lnTo>
                <a:lnTo>
                  <a:pt x="3072076" y="455940"/>
                </a:lnTo>
                <a:lnTo>
                  <a:pt x="3066123" y="466655"/>
                </a:lnTo>
                <a:lnTo>
                  <a:pt x="3059772" y="477766"/>
                </a:lnTo>
                <a:lnTo>
                  <a:pt x="3052628" y="489274"/>
                </a:lnTo>
                <a:lnTo>
                  <a:pt x="3045483" y="500781"/>
                </a:lnTo>
                <a:lnTo>
                  <a:pt x="3037942" y="511891"/>
                </a:lnTo>
                <a:lnTo>
                  <a:pt x="3030401" y="523400"/>
                </a:lnTo>
                <a:lnTo>
                  <a:pt x="3022066" y="534908"/>
                </a:lnTo>
                <a:lnTo>
                  <a:pt x="3013334" y="546415"/>
                </a:lnTo>
                <a:lnTo>
                  <a:pt x="3013334" y="2104709"/>
                </a:lnTo>
                <a:lnTo>
                  <a:pt x="4604543" y="4495920"/>
                </a:lnTo>
                <a:lnTo>
                  <a:pt x="4606527" y="4504649"/>
                </a:lnTo>
                <a:lnTo>
                  <a:pt x="4608511" y="4511792"/>
                </a:lnTo>
                <a:lnTo>
                  <a:pt x="4612481" y="4530046"/>
                </a:lnTo>
                <a:lnTo>
                  <a:pt x="4614862" y="4542744"/>
                </a:lnTo>
                <a:lnTo>
                  <a:pt x="4617243" y="4558220"/>
                </a:lnTo>
                <a:lnTo>
                  <a:pt x="4619625" y="4575679"/>
                </a:lnTo>
                <a:lnTo>
                  <a:pt x="4622403" y="4595123"/>
                </a:lnTo>
                <a:lnTo>
                  <a:pt x="4624387" y="4616948"/>
                </a:lnTo>
                <a:lnTo>
                  <a:pt x="4625975" y="4639964"/>
                </a:lnTo>
                <a:lnTo>
                  <a:pt x="4627166" y="4664963"/>
                </a:lnTo>
                <a:lnTo>
                  <a:pt x="4627563" y="4691153"/>
                </a:lnTo>
                <a:lnTo>
                  <a:pt x="4627166" y="4718533"/>
                </a:lnTo>
                <a:lnTo>
                  <a:pt x="4626373" y="4733215"/>
                </a:lnTo>
                <a:lnTo>
                  <a:pt x="4625579" y="4747501"/>
                </a:lnTo>
                <a:lnTo>
                  <a:pt x="4624387" y="4762183"/>
                </a:lnTo>
                <a:lnTo>
                  <a:pt x="4623197" y="4777262"/>
                </a:lnTo>
                <a:lnTo>
                  <a:pt x="4621213" y="4792341"/>
                </a:lnTo>
                <a:lnTo>
                  <a:pt x="4618831" y="4807817"/>
                </a:lnTo>
                <a:lnTo>
                  <a:pt x="4616449" y="4823689"/>
                </a:lnTo>
                <a:lnTo>
                  <a:pt x="4614068" y="4839562"/>
                </a:lnTo>
                <a:lnTo>
                  <a:pt x="4610496" y="4855038"/>
                </a:lnTo>
                <a:lnTo>
                  <a:pt x="4606923" y="4870910"/>
                </a:lnTo>
                <a:lnTo>
                  <a:pt x="4602557" y="4887180"/>
                </a:lnTo>
                <a:lnTo>
                  <a:pt x="4598191" y="4903449"/>
                </a:lnTo>
                <a:lnTo>
                  <a:pt x="4593032" y="4919719"/>
                </a:lnTo>
                <a:lnTo>
                  <a:pt x="4587872" y="4935988"/>
                </a:lnTo>
                <a:lnTo>
                  <a:pt x="4581919" y="4952257"/>
                </a:lnTo>
                <a:lnTo>
                  <a:pt x="4575171" y="4968527"/>
                </a:lnTo>
                <a:lnTo>
                  <a:pt x="4568821" y="4985193"/>
                </a:lnTo>
                <a:lnTo>
                  <a:pt x="4560883" y="5001463"/>
                </a:lnTo>
                <a:lnTo>
                  <a:pt x="4552944" y="5017732"/>
                </a:lnTo>
                <a:lnTo>
                  <a:pt x="4544212" y="5033605"/>
                </a:lnTo>
                <a:lnTo>
                  <a:pt x="4535083" y="5049874"/>
                </a:lnTo>
                <a:lnTo>
                  <a:pt x="4525161" y="5066144"/>
                </a:lnTo>
                <a:lnTo>
                  <a:pt x="4514047" y="5082016"/>
                </a:lnTo>
                <a:lnTo>
                  <a:pt x="4503331" y="5097889"/>
                </a:lnTo>
                <a:lnTo>
                  <a:pt x="4491423" y="5112968"/>
                </a:lnTo>
                <a:lnTo>
                  <a:pt x="4478722" y="5128444"/>
                </a:lnTo>
                <a:lnTo>
                  <a:pt x="4465624" y="5143919"/>
                </a:lnTo>
                <a:lnTo>
                  <a:pt x="4451335" y="5158998"/>
                </a:lnTo>
                <a:lnTo>
                  <a:pt x="4437047" y="5173681"/>
                </a:lnTo>
                <a:lnTo>
                  <a:pt x="4421171" y="5188363"/>
                </a:lnTo>
                <a:lnTo>
                  <a:pt x="4404897" y="5202251"/>
                </a:lnTo>
                <a:lnTo>
                  <a:pt x="4387830" y="5216537"/>
                </a:lnTo>
                <a:lnTo>
                  <a:pt x="4369969" y="5230028"/>
                </a:lnTo>
                <a:lnTo>
                  <a:pt x="4351315" y="5243520"/>
                </a:lnTo>
                <a:lnTo>
                  <a:pt x="4331865" y="5256615"/>
                </a:lnTo>
                <a:lnTo>
                  <a:pt x="4311227" y="5268916"/>
                </a:lnTo>
                <a:lnTo>
                  <a:pt x="4290191" y="5281218"/>
                </a:lnTo>
                <a:lnTo>
                  <a:pt x="4267963" y="5293122"/>
                </a:lnTo>
                <a:lnTo>
                  <a:pt x="4255659" y="5299074"/>
                </a:lnTo>
                <a:lnTo>
                  <a:pt x="371507" y="5299074"/>
                </a:lnTo>
                <a:lnTo>
                  <a:pt x="359600" y="5293122"/>
                </a:lnTo>
                <a:lnTo>
                  <a:pt x="337373" y="5281218"/>
                </a:lnTo>
                <a:lnTo>
                  <a:pt x="315940" y="5268916"/>
                </a:lnTo>
                <a:lnTo>
                  <a:pt x="295301" y="5256615"/>
                </a:lnTo>
                <a:lnTo>
                  <a:pt x="275852" y="5243520"/>
                </a:lnTo>
                <a:lnTo>
                  <a:pt x="257197" y="5230028"/>
                </a:lnTo>
                <a:lnTo>
                  <a:pt x="239336" y="5216537"/>
                </a:lnTo>
                <a:lnTo>
                  <a:pt x="222269" y="5202251"/>
                </a:lnTo>
                <a:lnTo>
                  <a:pt x="205996" y="5188363"/>
                </a:lnTo>
                <a:lnTo>
                  <a:pt x="190517" y="5173681"/>
                </a:lnTo>
                <a:lnTo>
                  <a:pt x="175831" y="5158998"/>
                </a:lnTo>
                <a:lnTo>
                  <a:pt x="161939" y="5143919"/>
                </a:lnTo>
                <a:lnTo>
                  <a:pt x="148841" y="5128444"/>
                </a:lnTo>
                <a:lnTo>
                  <a:pt x="135743" y="5112968"/>
                </a:lnTo>
                <a:lnTo>
                  <a:pt x="124233" y="5097889"/>
                </a:lnTo>
                <a:lnTo>
                  <a:pt x="113119" y="5082016"/>
                </a:lnTo>
                <a:lnTo>
                  <a:pt x="102403" y="5066144"/>
                </a:lnTo>
                <a:lnTo>
                  <a:pt x="92480" y="5049874"/>
                </a:lnTo>
                <a:lnTo>
                  <a:pt x="82954" y="5033605"/>
                </a:lnTo>
                <a:lnTo>
                  <a:pt x="74222" y="5017732"/>
                </a:lnTo>
                <a:lnTo>
                  <a:pt x="66284" y="5001463"/>
                </a:lnTo>
                <a:lnTo>
                  <a:pt x="59140" y="4985193"/>
                </a:lnTo>
                <a:lnTo>
                  <a:pt x="51995" y="4968527"/>
                </a:lnTo>
                <a:lnTo>
                  <a:pt x="45248" y="4952257"/>
                </a:lnTo>
                <a:lnTo>
                  <a:pt x="39294" y="4935988"/>
                </a:lnTo>
                <a:lnTo>
                  <a:pt x="34134" y="4919719"/>
                </a:lnTo>
                <a:lnTo>
                  <a:pt x="28975" y="4903449"/>
                </a:lnTo>
                <a:lnTo>
                  <a:pt x="24609" y="4887180"/>
                </a:lnTo>
                <a:lnTo>
                  <a:pt x="20243" y="4870910"/>
                </a:lnTo>
                <a:lnTo>
                  <a:pt x="17067" y="4855038"/>
                </a:lnTo>
                <a:lnTo>
                  <a:pt x="13495" y="4839562"/>
                </a:lnTo>
                <a:lnTo>
                  <a:pt x="10717" y="4823689"/>
                </a:lnTo>
                <a:lnTo>
                  <a:pt x="8335" y="4807817"/>
                </a:lnTo>
                <a:lnTo>
                  <a:pt x="6351" y="4792341"/>
                </a:lnTo>
                <a:lnTo>
                  <a:pt x="4366" y="4777262"/>
                </a:lnTo>
                <a:lnTo>
                  <a:pt x="2779" y="4762183"/>
                </a:lnTo>
                <a:lnTo>
                  <a:pt x="1588" y="4747501"/>
                </a:lnTo>
                <a:lnTo>
                  <a:pt x="794" y="4733215"/>
                </a:lnTo>
                <a:lnTo>
                  <a:pt x="397" y="4718533"/>
                </a:lnTo>
                <a:lnTo>
                  <a:pt x="0" y="4691153"/>
                </a:lnTo>
                <a:lnTo>
                  <a:pt x="397" y="4664963"/>
                </a:lnTo>
                <a:lnTo>
                  <a:pt x="1191" y="4639964"/>
                </a:lnTo>
                <a:lnTo>
                  <a:pt x="2779" y="4616948"/>
                </a:lnTo>
                <a:lnTo>
                  <a:pt x="4763" y="4595123"/>
                </a:lnTo>
                <a:lnTo>
                  <a:pt x="7542" y="4575679"/>
                </a:lnTo>
                <a:lnTo>
                  <a:pt x="9923" y="4558220"/>
                </a:lnTo>
                <a:lnTo>
                  <a:pt x="12304" y="4542744"/>
                </a:lnTo>
                <a:lnTo>
                  <a:pt x="15083" y="4530046"/>
                </a:lnTo>
                <a:lnTo>
                  <a:pt x="19052" y="4511792"/>
                </a:lnTo>
                <a:lnTo>
                  <a:pt x="20640" y="4504649"/>
                </a:lnTo>
                <a:lnTo>
                  <a:pt x="23418" y="4495920"/>
                </a:lnTo>
                <a:lnTo>
                  <a:pt x="1614229" y="2104709"/>
                </a:lnTo>
                <a:lnTo>
                  <a:pt x="1614229" y="546415"/>
                </a:lnTo>
                <a:lnTo>
                  <a:pt x="1605497" y="534908"/>
                </a:lnTo>
                <a:lnTo>
                  <a:pt x="1597559" y="523400"/>
                </a:lnTo>
                <a:lnTo>
                  <a:pt x="1589621" y="511891"/>
                </a:lnTo>
                <a:lnTo>
                  <a:pt x="1582080" y="500781"/>
                </a:lnTo>
                <a:lnTo>
                  <a:pt x="1574539" y="489274"/>
                </a:lnTo>
                <a:lnTo>
                  <a:pt x="1567791" y="477766"/>
                </a:lnTo>
                <a:lnTo>
                  <a:pt x="1561044" y="466655"/>
                </a:lnTo>
                <a:lnTo>
                  <a:pt x="1555090" y="455940"/>
                </a:lnTo>
                <a:lnTo>
                  <a:pt x="1549136" y="444830"/>
                </a:lnTo>
                <a:lnTo>
                  <a:pt x="1543580" y="434116"/>
                </a:lnTo>
                <a:lnTo>
                  <a:pt x="1538817" y="422609"/>
                </a:lnTo>
                <a:lnTo>
                  <a:pt x="1534054" y="411894"/>
                </a:lnTo>
                <a:lnTo>
                  <a:pt x="1529688" y="401180"/>
                </a:lnTo>
                <a:lnTo>
                  <a:pt x="1525322" y="390466"/>
                </a:lnTo>
                <a:lnTo>
                  <a:pt x="1522147" y="379356"/>
                </a:lnTo>
                <a:lnTo>
                  <a:pt x="1518971" y="369039"/>
                </a:lnTo>
                <a:lnTo>
                  <a:pt x="1515796" y="358325"/>
                </a:lnTo>
                <a:lnTo>
                  <a:pt x="1513018" y="348007"/>
                </a:lnTo>
                <a:lnTo>
                  <a:pt x="1511033" y="337690"/>
                </a:lnTo>
                <a:lnTo>
                  <a:pt x="1509049" y="326976"/>
                </a:lnTo>
                <a:lnTo>
                  <a:pt x="1507461" y="316659"/>
                </a:lnTo>
                <a:lnTo>
                  <a:pt x="1506270" y="306341"/>
                </a:lnTo>
                <a:lnTo>
                  <a:pt x="1505476" y="296024"/>
                </a:lnTo>
                <a:lnTo>
                  <a:pt x="1505079" y="286103"/>
                </a:lnTo>
                <a:lnTo>
                  <a:pt x="1505079" y="276184"/>
                </a:lnTo>
                <a:lnTo>
                  <a:pt x="1505079" y="266263"/>
                </a:lnTo>
                <a:lnTo>
                  <a:pt x="1505873" y="256342"/>
                </a:lnTo>
                <a:lnTo>
                  <a:pt x="1506667" y="246025"/>
                </a:lnTo>
                <a:lnTo>
                  <a:pt x="1508255" y="236502"/>
                </a:lnTo>
                <a:lnTo>
                  <a:pt x="1510239" y="226581"/>
                </a:lnTo>
                <a:lnTo>
                  <a:pt x="1512224" y="217058"/>
                </a:lnTo>
                <a:lnTo>
                  <a:pt x="1514208" y="207534"/>
                </a:lnTo>
                <a:lnTo>
                  <a:pt x="1518574" y="194439"/>
                </a:lnTo>
                <a:lnTo>
                  <a:pt x="1522940" y="181344"/>
                </a:lnTo>
                <a:lnTo>
                  <a:pt x="1528497" y="169439"/>
                </a:lnTo>
                <a:lnTo>
                  <a:pt x="1533657" y="157536"/>
                </a:lnTo>
                <a:lnTo>
                  <a:pt x="1540007" y="146027"/>
                </a:lnTo>
                <a:lnTo>
                  <a:pt x="1546358" y="135313"/>
                </a:lnTo>
                <a:lnTo>
                  <a:pt x="1553502" y="125393"/>
                </a:lnTo>
                <a:lnTo>
                  <a:pt x="1560250" y="115472"/>
                </a:lnTo>
                <a:lnTo>
                  <a:pt x="1567791" y="105949"/>
                </a:lnTo>
                <a:lnTo>
                  <a:pt x="1575729" y="97219"/>
                </a:lnTo>
                <a:lnTo>
                  <a:pt x="1583271" y="88489"/>
                </a:lnTo>
                <a:lnTo>
                  <a:pt x="1591606" y="80553"/>
                </a:lnTo>
                <a:lnTo>
                  <a:pt x="1599544" y="72616"/>
                </a:lnTo>
                <a:lnTo>
                  <a:pt x="1607879" y="65474"/>
                </a:lnTo>
                <a:lnTo>
                  <a:pt x="1615817" y="58728"/>
                </a:lnTo>
                <a:lnTo>
                  <a:pt x="1623358" y="52776"/>
                </a:lnTo>
                <a:lnTo>
                  <a:pt x="1631693" y="46427"/>
                </a:lnTo>
                <a:lnTo>
                  <a:pt x="1639235" y="40871"/>
                </a:lnTo>
                <a:lnTo>
                  <a:pt x="1654317" y="30951"/>
                </a:lnTo>
                <a:lnTo>
                  <a:pt x="1668606" y="22618"/>
                </a:lnTo>
                <a:lnTo>
                  <a:pt x="1680910" y="15872"/>
                </a:lnTo>
                <a:lnTo>
                  <a:pt x="1691230" y="11110"/>
                </a:lnTo>
                <a:lnTo>
                  <a:pt x="1699565" y="6745"/>
                </a:lnTo>
                <a:lnTo>
                  <a:pt x="1708297" y="3571"/>
                </a:lnTo>
                <a:lnTo>
                  <a:pt x="1717823"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27" name="椭圆 26"/>
          <p:cNvSpPr/>
          <p:nvPr/>
        </p:nvSpPr>
        <p:spPr>
          <a:xfrm>
            <a:off x="3974465" y="2116455"/>
            <a:ext cx="1769745" cy="1769745"/>
          </a:xfrm>
          <a:prstGeom prst="ellipse">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KSO_Shape"/>
          <p:cNvSpPr/>
          <p:nvPr/>
        </p:nvSpPr>
        <p:spPr bwMode="auto">
          <a:xfrm>
            <a:off x="4516120" y="2574290"/>
            <a:ext cx="687070" cy="854710"/>
          </a:xfrm>
          <a:custGeom>
            <a:avLst/>
            <a:gdLst>
              <a:gd name="T0" fmla="*/ 1652585 w 5505447"/>
              <a:gd name="T1" fmla="*/ 4997450 h 6858000"/>
              <a:gd name="T2" fmla="*/ 1652586 w 5505447"/>
              <a:gd name="T3" fmla="*/ 4335463 h 6858000"/>
              <a:gd name="T4" fmla="*/ 4694235 w 5505447"/>
              <a:gd name="T5" fmla="*/ 4089400 h 6858000"/>
              <a:gd name="T6" fmla="*/ 3722685 w 5505447"/>
              <a:gd name="T7" fmla="*/ 3795713 h 6858000"/>
              <a:gd name="T8" fmla="*/ 2624135 w 5505447"/>
              <a:gd name="T9" fmla="*/ 3611563 h 6858000"/>
              <a:gd name="T10" fmla="*/ 2881310 w 5505447"/>
              <a:gd name="T11" fmla="*/ 4089401 h 6858000"/>
              <a:gd name="T12" fmla="*/ 3722685 w 5505447"/>
              <a:gd name="T13" fmla="*/ 3071816 h 6858000"/>
              <a:gd name="T14" fmla="*/ 2624135 w 5505447"/>
              <a:gd name="T15" fmla="*/ 2995616 h 6858000"/>
              <a:gd name="T16" fmla="*/ 3722685 w 5505447"/>
              <a:gd name="T17" fmla="*/ 2703514 h 6858000"/>
              <a:gd name="T18" fmla="*/ 3544885 w 5505447"/>
              <a:gd name="T19" fmla="*/ 2517776 h 6858000"/>
              <a:gd name="T20" fmla="*/ 811212 w 5505447"/>
              <a:gd name="T21" fmla="*/ 3181354 h 6858000"/>
              <a:gd name="T22" fmla="*/ 1652588 w 5505447"/>
              <a:gd name="T23" fmla="*/ 1979617 h 6858000"/>
              <a:gd name="T24" fmla="*/ 2624135 w 5505447"/>
              <a:gd name="T25" fmla="*/ 1903417 h 6858000"/>
              <a:gd name="T26" fmla="*/ 1652588 w 5505447"/>
              <a:gd name="T27" fmla="*/ 1609729 h 6858000"/>
              <a:gd name="T28" fmla="*/ 3544885 w 5505447"/>
              <a:gd name="T29" fmla="*/ 1609728 h 6858000"/>
              <a:gd name="T30" fmla="*/ 4728059 w 5505447"/>
              <a:gd name="T31" fmla="*/ 5365062 h 6858000"/>
              <a:gd name="T32" fmla="*/ 550863 w 5505447"/>
              <a:gd name="T33" fmla="*/ 830266 h 6858000"/>
              <a:gd name="T34" fmla="*/ 3519813 w 5505447"/>
              <a:gd name="T35" fmla="*/ 482329 h 6858000"/>
              <a:gd name="T36" fmla="*/ 3474335 w 5505447"/>
              <a:gd name="T37" fmla="*/ 533264 h 6858000"/>
              <a:gd name="T38" fmla="*/ 3463913 w 5505447"/>
              <a:gd name="T39" fmla="*/ 603618 h 6858000"/>
              <a:gd name="T40" fmla="*/ 3493284 w 5505447"/>
              <a:gd name="T41" fmla="*/ 665695 h 6858000"/>
              <a:gd name="T42" fmla="*/ 3551394 w 5505447"/>
              <a:gd name="T43" fmla="*/ 701349 h 6858000"/>
              <a:gd name="T44" fmla="*/ 3622453 w 5505447"/>
              <a:gd name="T45" fmla="*/ 697848 h 6858000"/>
              <a:gd name="T46" fmla="*/ 3676773 w 5505447"/>
              <a:gd name="T47" fmla="*/ 656781 h 6858000"/>
              <a:gd name="T48" fmla="*/ 3700143 w 5505447"/>
              <a:gd name="T49" fmla="*/ 591521 h 6858000"/>
              <a:gd name="T50" fmla="*/ 3683405 w 5505447"/>
              <a:gd name="T51" fmla="*/ 523077 h 6858000"/>
              <a:gd name="T52" fmla="*/ 3632875 w 5505447"/>
              <a:gd name="T53" fmla="*/ 477235 h 6858000"/>
              <a:gd name="T54" fmla="*/ 1963242 w 5505447"/>
              <a:gd name="T55" fmla="*/ 465775 h 6858000"/>
              <a:gd name="T56" fmla="*/ 1899340 w 5505447"/>
              <a:gd name="T57" fmla="*/ 492516 h 6858000"/>
              <a:gd name="T58" fmla="*/ 1861189 w 5505447"/>
              <a:gd name="T59" fmla="*/ 549499 h 6858000"/>
              <a:gd name="T60" fmla="*/ 1861189 w 5505447"/>
              <a:gd name="T61" fmla="*/ 620808 h 6858000"/>
              <a:gd name="T62" fmla="*/ 1899340 w 5505447"/>
              <a:gd name="T63" fmla="*/ 677792 h 6858000"/>
              <a:gd name="T64" fmla="*/ 1963242 w 5505447"/>
              <a:gd name="T65" fmla="*/ 704533 h 6858000"/>
              <a:gd name="T66" fmla="*/ 2032549 w 5505447"/>
              <a:gd name="T67" fmla="*/ 690526 h 6858000"/>
              <a:gd name="T68" fmla="*/ 2080873 w 5505447"/>
              <a:gd name="T69" fmla="*/ 642456 h 6858000"/>
              <a:gd name="T70" fmla="*/ 2094861 w 5505447"/>
              <a:gd name="T71" fmla="*/ 572739 h 6858000"/>
              <a:gd name="T72" fmla="*/ 2067838 w 5505447"/>
              <a:gd name="T73" fmla="*/ 509070 h 6858000"/>
              <a:gd name="T74" fmla="*/ 2010930 w 5505447"/>
              <a:gd name="T75" fmla="*/ 470550 h 6858000"/>
              <a:gd name="T76" fmla="*/ 4885370 w 5505447"/>
              <a:gd name="T77" fmla="*/ 295278 h 6858000"/>
              <a:gd name="T78" fmla="*/ 5069837 w 5505447"/>
              <a:gd name="T79" fmla="*/ 323534 h 6858000"/>
              <a:gd name="T80" fmla="*/ 5232080 w 5505447"/>
              <a:gd name="T81" fmla="*/ 401318 h 6858000"/>
              <a:gd name="T82" fmla="*/ 5363842 w 5505447"/>
              <a:gd name="T83" fmla="*/ 521327 h 6858000"/>
              <a:gd name="T84" fmla="*/ 5456552 w 5505447"/>
              <a:gd name="T85" fmla="*/ 674037 h 6858000"/>
              <a:gd name="T86" fmla="*/ 5502272 w 5505447"/>
              <a:gd name="T87" fmla="*/ 852146 h 6858000"/>
              <a:gd name="T88" fmla="*/ 5495605 w 5505447"/>
              <a:gd name="T89" fmla="*/ 6347485 h 6858000"/>
              <a:gd name="T90" fmla="*/ 5437502 w 5505447"/>
              <a:gd name="T91" fmla="*/ 6520197 h 6858000"/>
              <a:gd name="T92" fmla="*/ 5333997 w 5505447"/>
              <a:gd name="T93" fmla="*/ 6665922 h 6858000"/>
              <a:gd name="T94" fmla="*/ 5193980 w 5505447"/>
              <a:gd name="T95" fmla="*/ 6775772 h 6858000"/>
              <a:gd name="T96" fmla="*/ 5025387 w 5505447"/>
              <a:gd name="T97" fmla="*/ 6842126 h 6858000"/>
              <a:gd name="T98" fmla="*/ 588010 w 5505447"/>
              <a:gd name="T99" fmla="*/ 6857048 h 6858000"/>
              <a:gd name="T100" fmla="*/ 406718 w 5505447"/>
              <a:gd name="T101" fmla="*/ 6820220 h 6858000"/>
              <a:gd name="T102" fmla="*/ 248920 w 5505447"/>
              <a:gd name="T103" fmla="*/ 6734499 h 6858000"/>
              <a:gd name="T104" fmla="*/ 123190 w 5505447"/>
              <a:gd name="T105" fmla="*/ 6609092 h 6858000"/>
              <a:gd name="T106" fmla="*/ 37465 w 5505447"/>
              <a:gd name="T107" fmla="*/ 6450985 h 6858000"/>
              <a:gd name="T108" fmla="*/ 953 w 5505447"/>
              <a:gd name="T109" fmla="*/ 6270019 h 6858000"/>
              <a:gd name="T110" fmla="*/ 15875 w 5505447"/>
              <a:gd name="T111" fmla="*/ 775315 h 6858000"/>
              <a:gd name="T112" fmla="*/ 82233 w 5505447"/>
              <a:gd name="T113" fmla="*/ 606731 h 6858000"/>
              <a:gd name="T114" fmla="*/ 192088 w 5505447"/>
              <a:gd name="T115" fmla="*/ 466720 h 6858000"/>
              <a:gd name="T116" fmla="*/ 337820 w 5505447"/>
              <a:gd name="T117" fmla="*/ 363220 h 6858000"/>
              <a:gd name="T118" fmla="*/ 510223 w 5505447"/>
              <a:gd name="T119" fmla="*/ 305120 h 685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505447" h="6858000">
                <a:moveTo>
                  <a:pt x="4951951" y="5119688"/>
                </a:moveTo>
                <a:lnTo>
                  <a:pt x="4954585" y="5119688"/>
                </a:lnTo>
                <a:lnTo>
                  <a:pt x="4953367" y="5121008"/>
                </a:lnTo>
                <a:lnTo>
                  <a:pt x="4951951" y="5119688"/>
                </a:lnTo>
                <a:close/>
                <a:moveTo>
                  <a:pt x="3981447" y="5119688"/>
                </a:moveTo>
                <a:lnTo>
                  <a:pt x="4951950" y="5119688"/>
                </a:lnTo>
                <a:lnTo>
                  <a:pt x="3981447" y="6160425"/>
                </a:lnTo>
                <a:lnTo>
                  <a:pt x="3981447" y="5119688"/>
                </a:lnTo>
                <a:close/>
                <a:moveTo>
                  <a:pt x="1652585" y="4889500"/>
                </a:moveTo>
                <a:lnTo>
                  <a:pt x="2624135" y="4889500"/>
                </a:lnTo>
                <a:lnTo>
                  <a:pt x="2624135" y="4997450"/>
                </a:lnTo>
                <a:lnTo>
                  <a:pt x="1652585" y="4997450"/>
                </a:lnTo>
                <a:lnTo>
                  <a:pt x="1652585" y="4889500"/>
                </a:lnTo>
                <a:close/>
                <a:moveTo>
                  <a:pt x="1652585" y="4705350"/>
                </a:moveTo>
                <a:lnTo>
                  <a:pt x="2624135" y="4705350"/>
                </a:lnTo>
                <a:lnTo>
                  <a:pt x="2624135" y="4813300"/>
                </a:lnTo>
                <a:lnTo>
                  <a:pt x="1652585" y="4813300"/>
                </a:lnTo>
                <a:lnTo>
                  <a:pt x="1652585" y="4705350"/>
                </a:lnTo>
                <a:close/>
                <a:moveTo>
                  <a:pt x="1652585" y="4519613"/>
                </a:moveTo>
                <a:lnTo>
                  <a:pt x="2624135" y="4519613"/>
                </a:lnTo>
                <a:lnTo>
                  <a:pt x="2624135" y="4629151"/>
                </a:lnTo>
                <a:lnTo>
                  <a:pt x="1652585" y="4629151"/>
                </a:lnTo>
                <a:lnTo>
                  <a:pt x="1652585" y="4519613"/>
                </a:lnTo>
                <a:close/>
                <a:moveTo>
                  <a:pt x="1652586" y="4335463"/>
                </a:moveTo>
                <a:lnTo>
                  <a:pt x="2624135" y="4335463"/>
                </a:lnTo>
                <a:lnTo>
                  <a:pt x="2624135" y="4443413"/>
                </a:lnTo>
                <a:lnTo>
                  <a:pt x="1652586" y="4443413"/>
                </a:lnTo>
                <a:lnTo>
                  <a:pt x="1652586" y="4335463"/>
                </a:lnTo>
                <a:close/>
                <a:moveTo>
                  <a:pt x="811210" y="4335463"/>
                </a:moveTo>
                <a:lnTo>
                  <a:pt x="1474786" y="4335463"/>
                </a:lnTo>
                <a:lnTo>
                  <a:pt x="1474786" y="4997451"/>
                </a:lnTo>
                <a:lnTo>
                  <a:pt x="811210" y="4997451"/>
                </a:lnTo>
                <a:lnTo>
                  <a:pt x="811210" y="4335463"/>
                </a:lnTo>
                <a:close/>
                <a:moveTo>
                  <a:pt x="3722685" y="3981450"/>
                </a:moveTo>
                <a:lnTo>
                  <a:pt x="4694235" y="3981450"/>
                </a:lnTo>
                <a:lnTo>
                  <a:pt x="4694235" y="4089400"/>
                </a:lnTo>
                <a:lnTo>
                  <a:pt x="3722685" y="4089400"/>
                </a:lnTo>
                <a:lnTo>
                  <a:pt x="3722685" y="3981450"/>
                </a:lnTo>
                <a:close/>
                <a:moveTo>
                  <a:pt x="1652586" y="3981450"/>
                </a:moveTo>
                <a:lnTo>
                  <a:pt x="2624135" y="3981450"/>
                </a:lnTo>
                <a:lnTo>
                  <a:pt x="2624135" y="4089400"/>
                </a:lnTo>
                <a:lnTo>
                  <a:pt x="1652586" y="4089400"/>
                </a:lnTo>
                <a:lnTo>
                  <a:pt x="1652586" y="3981450"/>
                </a:lnTo>
                <a:close/>
                <a:moveTo>
                  <a:pt x="3722685" y="3795713"/>
                </a:moveTo>
                <a:lnTo>
                  <a:pt x="4694235" y="3795713"/>
                </a:lnTo>
                <a:lnTo>
                  <a:pt x="4694235" y="3905251"/>
                </a:lnTo>
                <a:lnTo>
                  <a:pt x="3722685" y="3905251"/>
                </a:lnTo>
                <a:lnTo>
                  <a:pt x="3722685" y="3795713"/>
                </a:lnTo>
                <a:close/>
                <a:moveTo>
                  <a:pt x="1652586" y="3795713"/>
                </a:moveTo>
                <a:lnTo>
                  <a:pt x="2624135" y="3795713"/>
                </a:lnTo>
                <a:lnTo>
                  <a:pt x="2624135" y="3905251"/>
                </a:lnTo>
                <a:lnTo>
                  <a:pt x="1652586" y="3905251"/>
                </a:lnTo>
                <a:lnTo>
                  <a:pt x="1652586" y="3795713"/>
                </a:lnTo>
                <a:close/>
                <a:moveTo>
                  <a:pt x="3722685" y="3611563"/>
                </a:moveTo>
                <a:lnTo>
                  <a:pt x="4694235" y="3611563"/>
                </a:lnTo>
                <a:lnTo>
                  <a:pt x="4694235" y="3719513"/>
                </a:lnTo>
                <a:lnTo>
                  <a:pt x="3722685" y="3719513"/>
                </a:lnTo>
                <a:lnTo>
                  <a:pt x="3722685" y="3611563"/>
                </a:lnTo>
                <a:close/>
                <a:moveTo>
                  <a:pt x="1652586" y="3611563"/>
                </a:moveTo>
                <a:lnTo>
                  <a:pt x="2624135" y="3611563"/>
                </a:lnTo>
                <a:lnTo>
                  <a:pt x="2624135" y="3719513"/>
                </a:lnTo>
                <a:lnTo>
                  <a:pt x="1652586" y="3719513"/>
                </a:lnTo>
                <a:lnTo>
                  <a:pt x="1652586" y="3611563"/>
                </a:lnTo>
                <a:close/>
                <a:moveTo>
                  <a:pt x="3722685" y="3427415"/>
                </a:moveTo>
                <a:lnTo>
                  <a:pt x="4694235" y="3427415"/>
                </a:lnTo>
                <a:lnTo>
                  <a:pt x="4694235" y="3535363"/>
                </a:lnTo>
                <a:lnTo>
                  <a:pt x="3722685" y="3535363"/>
                </a:lnTo>
                <a:lnTo>
                  <a:pt x="3722685" y="3427415"/>
                </a:lnTo>
                <a:close/>
                <a:moveTo>
                  <a:pt x="2881310" y="3427415"/>
                </a:moveTo>
                <a:lnTo>
                  <a:pt x="3544885" y="3427415"/>
                </a:lnTo>
                <a:lnTo>
                  <a:pt x="3544885" y="4089401"/>
                </a:lnTo>
                <a:lnTo>
                  <a:pt x="2881310" y="4089401"/>
                </a:lnTo>
                <a:lnTo>
                  <a:pt x="2881310" y="3427415"/>
                </a:lnTo>
                <a:close/>
                <a:moveTo>
                  <a:pt x="1652586" y="3427415"/>
                </a:moveTo>
                <a:lnTo>
                  <a:pt x="2624135" y="3427415"/>
                </a:lnTo>
                <a:lnTo>
                  <a:pt x="2624135" y="3535365"/>
                </a:lnTo>
                <a:lnTo>
                  <a:pt x="1652586" y="3535365"/>
                </a:lnTo>
                <a:lnTo>
                  <a:pt x="1652586" y="3427415"/>
                </a:lnTo>
                <a:close/>
                <a:moveTo>
                  <a:pt x="811211" y="3427415"/>
                </a:moveTo>
                <a:lnTo>
                  <a:pt x="1474786" y="3427415"/>
                </a:lnTo>
                <a:lnTo>
                  <a:pt x="1474786" y="4089401"/>
                </a:lnTo>
                <a:lnTo>
                  <a:pt x="811211" y="4089401"/>
                </a:lnTo>
                <a:lnTo>
                  <a:pt x="811211" y="3427415"/>
                </a:lnTo>
                <a:close/>
                <a:moveTo>
                  <a:pt x="3722685" y="3071816"/>
                </a:moveTo>
                <a:lnTo>
                  <a:pt x="4694235" y="3071816"/>
                </a:lnTo>
                <a:lnTo>
                  <a:pt x="4694235" y="3181354"/>
                </a:lnTo>
                <a:lnTo>
                  <a:pt x="3722685" y="3181354"/>
                </a:lnTo>
                <a:lnTo>
                  <a:pt x="3722685" y="3071816"/>
                </a:lnTo>
                <a:close/>
                <a:moveTo>
                  <a:pt x="1652587" y="3071816"/>
                </a:moveTo>
                <a:lnTo>
                  <a:pt x="2624135" y="3071816"/>
                </a:lnTo>
                <a:lnTo>
                  <a:pt x="2624135" y="3181354"/>
                </a:lnTo>
                <a:lnTo>
                  <a:pt x="1652587" y="3181354"/>
                </a:lnTo>
                <a:lnTo>
                  <a:pt x="1652587" y="3071816"/>
                </a:lnTo>
                <a:close/>
                <a:moveTo>
                  <a:pt x="1652587" y="2887666"/>
                </a:moveTo>
                <a:lnTo>
                  <a:pt x="2624135" y="2887666"/>
                </a:lnTo>
                <a:lnTo>
                  <a:pt x="2624135" y="2995616"/>
                </a:lnTo>
                <a:lnTo>
                  <a:pt x="1652587" y="2995616"/>
                </a:lnTo>
                <a:lnTo>
                  <a:pt x="1652587" y="2887666"/>
                </a:lnTo>
                <a:close/>
                <a:moveTo>
                  <a:pt x="3722685" y="2887665"/>
                </a:moveTo>
                <a:lnTo>
                  <a:pt x="4694235" y="2887665"/>
                </a:lnTo>
                <a:lnTo>
                  <a:pt x="4694235" y="2995615"/>
                </a:lnTo>
                <a:lnTo>
                  <a:pt x="3722685" y="2995615"/>
                </a:lnTo>
                <a:lnTo>
                  <a:pt x="3722685" y="2887665"/>
                </a:lnTo>
                <a:close/>
                <a:moveTo>
                  <a:pt x="3722685" y="2703514"/>
                </a:moveTo>
                <a:lnTo>
                  <a:pt x="4694235" y="2703514"/>
                </a:lnTo>
                <a:lnTo>
                  <a:pt x="4694235" y="2811465"/>
                </a:lnTo>
                <a:lnTo>
                  <a:pt x="3722685" y="2811465"/>
                </a:lnTo>
                <a:lnTo>
                  <a:pt x="3722685" y="2703514"/>
                </a:lnTo>
                <a:close/>
                <a:moveTo>
                  <a:pt x="1652587" y="2703514"/>
                </a:moveTo>
                <a:lnTo>
                  <a:pt x="2624135" y="2703514"/>
                </a:lnTo>
                <a:lnTo>
                  <a:pt x="2624135" y="2811465"/>
                </a:lnTo>
                <a:lnTo>
                  <a:pt x="1652587" y="2811465"/>
                </a:lnTo>
                <a:lnTo>
                  <a:pt x="1652587" y="2703514"/>
                </a:lnTo>
                <a:close/>
                <a:moveTo>
                  <a:pt x="3722685" y="2517776"/>
                </a:moveTo>
                <a:lnTo>
                  <a:pt x="4694235" y="2517776"/>
                </a:lnTo>
                <a:lnTo>
                  <a:pt x="4694235" y="2627315"/>
                </a:lnTo>
                <a:lnTo>
                  <a:pt x="3722685" y="2627315"/>
                </a:lnTo>
                <a:lnTo>
                  <a:pt x="3722685" y="2517776"/>
                </a:lnTo>
                <a:close/>
                <a:moveTo>
                  <a:pt x="2881310" y="2517776"/>
                </a:moveTo>
                <a:lnTo>
                  <a:pt x="3544885" y="2517776"/>
                </a:lnTo>
                <a:lnTo>
                  <a:pt x="3544885" y="3181354"/>
                </a:lnTo>
                <a:lnTo>
                  <a:pt x="2881310" y="3181354"/>
                </a:lnTo>
                <a:lnTo>
                  <a:pt x="2881310" y="2517776"/>
                </a:lnTo>
                <a:close/>
                <a:moveTo>
                  <a:pt x="1652587" y="2517776"/>
                </a:moveTo>
                <a:lnTo>
                  <a:pt x="2624135" y="2517776"/>
                </a:lnTo>
                <a:lnTo>
                  <a:pt x="2624135" y="2627315"/>
                </a:lnTo>
                <a:lnTo>
                  <a:pt x="1652587" y="2627315"/>
                </a:lnTo>
                <a:lnTo>
                  <a:pt x="1652587" y="2517776"/>
                </a:lnTo>
                <a:close/>
                <a:moveTo>
                  <a:pt x="811212" y="2517776"/>
                </a:moveTo>
                <a:lnTo>
                  <a:pt x="1474787" y="2517776"/>
                </a:lnTo>
                <a:lnTo>
                  <a:pt x="1474787" y="3181354"/>
                </a:lnTo>
                <a:lnTo>
                  <a:pt x="811212" y="3181354"/>
                </a:lnTo>
                <a:lnTo>
                  <a:pt x="811212" y="2517776"/>
                </a:lnTo>
                <a:close/>
                <a:moveTo>
                  <a:pt x="3722685" y="2163766"/>
                </a:moveTo>
                <a:lnTo>
                  <a:pt x="4694235" y="2163766"/>
                </a:lnTo>
                <a:lnTo>
                  <a:pt x="4694235" y="2273303"/>
                </a:lnTo>
                <a:lnTo>
                  <a:pt x="3722685" y="2273303"/>
                </a:lnTo>
                <a:lnTo>
                  <a:pt x="3722685" y="2163766"/>
                </a:lnTo>
                <a:close/>
                <a:moveTo>
                  <a:pt x="1652588" y="2163766"/>
                </a:moveTo>
                <a:lnTo>
                  <a:pt x="2624135" y="2163766"/>
                </a:lnTo>
                <a:lnTo>
                  <a:pt x="2624135" y="2273304"/>
                </a:lnTo>
                <a:lnTo>
                  <a:pt x="1652588" y="2273304"/>
                </a:lnTo>
                <a:lnTo>
                  <a:pt x="1652588" y="2163766"/>
                </a:lnTo>
                <a:close/>
                <a:moveTo>
                  <a:pt x="1652588" y="1979617"/>
                </a:moveTo>
                <a:lnTo>
                  <a:pt x="2624135" y="1979617"/>
                </a:lnTo>
                <a:lnTo>
                  <a:pt x="2624135" y="2087566"/>
                </a:lnTo>
                <a:lnTo>
                  <a:pt x="1652588" y="2087566"/>
                </a:lnTo>
                <a:lnTo>
                  <a:pt x="1652588" y="1979617"/>
                </a:lnTo>
                <a:close/>
                <a:moveTo>
                  <a:pt x="3722685" y="1979616"/>
                </a:moveTo>
                <a:lnTo>
                  <a:pt x="4694235" y="1979616"/>
                </a:lnTo>
                <a:lnTo>
                  <a:pt x="4694235" y="2087566"/>
                </a:lnTo>
                <a:lnTo>
                  <a:pt x="3722685" y="2087566"/>
                </a:lnTo>
                <a:lnTo>
                  <a:pt x="3722685" y="1979616"/>
                </a:lnTo>
                <a:close/>
                <a:moveTo>
                  <a:pt x="1652588" y="1793879"/>
                </a:moveTo>
                <a:lnTo>
                  <a:pt x="2624135" y="1793879"/>
                </a:lnTo>
                <a:lnTo>
                  <a:pt x="2624135" y="1903417"/>
                </a:lnTo>
                <a:lnTo>
                  <a:pt x="1652588" y="1903417"/>
                </a:lnTo>
                <a:lnTo>
                  <a:pt x="1652588" y="1793879"/>
                </a:lnTo>
                <a:close/>
                <a:moveTo>
                  <a:pt x="3722685" y="1793878"/>
                </a:moveTo>
                <a:lnTo>
                  <a:pt x="4694235" y="1793878"/>
                </a:lnTo>
                <a:lnTo>
                  <a:pt x="4694235" y="1903416"/>
                </a:lnTo>
                <a:lnTo>
                  <a:pt x="3722685" y="1903416"/>
                </a:lnTo>
                <a:lnTo>
                  <a:pt x="3722685" y="1793878"/>
                </a:lnTo>
                <a:close/>
                <a:moveTo>
                  <a:pt x="1652588" y="1609729"/>
                </a:moveTo>
                <a:lnTo>
                  <a:pt x="2624135" y="1609729"/>
                </a:lnTo>
                <a:lnTo>
                  <a:pt x="2624135" y="1719267"/>
                </a:lnTo>
                <a:lnTo>
                  <a:pt x="1652588" y="1719267"/>
                </a:lnTo>
                <a:lnTo>
                  <a:pt x="1652588" y="1609729"/>
                </a:lnTo>
                <a:close/>
                <a:moveTo>
                  <a:pt x="811213" y="1609729"/>
                </a:moveTo>
                <a:lnTo>
                  <a:pt x="1474788" y="1609729"/>
                </a:lnTo>
                <a:lnTo>
                  <a:pt x="1474788" y="2273303"/>
                </a:lnTo>
                <a:lnTo>
                  <a:pt x="811213" y="2273303"/>
                </a:lnTo>
                <a:lnTo>
                  <a:pt x="811213" y="1609729"/>
                </a:lnTo>
                <a:close/>
                <a:moveTo>
                  <a:pt x="3722685" y="1609728"/>
                </a:moveTo>
                <a:lnTo>
                  <a:pt x="4694235" y="1609728"/>
                </a:lnTo>
                <a:lnTo>
                  <a:pt x="4694235" y="1719266"/>
                </a:lnTo>
                <a:lnTo>
                  <a:pt x="3722685" y="1719266"/>
                </a:lnTo>
                <a:lnTo>
                  <a:pt x="3722685" y="1609728"/>
                </a:lnTo>
                <a:close/>
                <a:moveTo>
                  <a:pt x="2881310" y="1609728"/>
                </a:moveTo>
                <a:lnTo>
                  <a:pt x="3544885" y="1609728"/>
                </a:lnTo>
                <a:lnTo>
                  <a:pt x="3544885" y="2273303"/>
                </a:lnTo>
                <a:lnTo>
                  <a:pt x="2881310" y="2273303"/>
                </a:lnTo>
                <a:lnTo>
                  <a:pt x="2881310" y="1609728"/>
                </a:lnTo>
                <a:close/>
                <a:moveTo>
                  <a:pt x="550863" y="830266"/>
                </a:moveTo>
                <a:lnTo>
                  <a:pt x="550863" y="6173788"/>
                </a:lnTo>
                <a:lnTo>
                  <a:pt x="3970893" y="6173788"/>
                </a:lnTo>
                <a:lnTo>
                  <a:pt x="3972506" y="6175293"/>
                </a:lnTo>
                <a:lnTo>
                  <a:pt x="3973909" y="6173788"/>
                </a:lnTo>
                <a:lnTo>
                  <a:pt x="3981237" y="6173788"/>
                </a:lnTo>
                <a:lnTo>
                  <a:pt x="3981447" y="6173561"/>
                </a:lnTo>
                <a:lnTo>
                  <a:pt x="3981447" y="6165704"/>
                </a:lnTo>
                <a:lnTo>
                  <a:pt x="4728059" y="5365062"/>
                </a:lnTo>
                <a:lnTo>
                  <a:pt x="4609280" y="5493722"/>
                </a:lnTo>
                <a:lnTo>
                  <a:pt x="4732169" y="5360654"/>
                </a:lnTo>
                <a:lnTo>
                  <a:pt x="4954584" y="5122143"/>
                </a:lnTo>
                <a:lnTo>
                  <a:pt x="4953428" y="5121066"/>
                </a:lnTo>
                <a:lnTo>
                  <a:pt x="4954585" y="5119813"/>
                </a:lnTo>
                <a:lnTo>
                  <a:pt x="4954585" y="5119688"/>
                </a:lnTo>
                <a:lnTo>
                  <a:pt x="4954585" y="830266"/>
                </a:lnTo>
                <a:lnTo>
                  <a:pt x="3916359" y="830266"/>
                </a:lnTo>
                <a:lnTo>
                  <a:pt x="3916359" y="990601"/>
                </a:lnTo>
                <a:lnTo>
                  <a:pt x="1639884" y="990601"/>
                </a:lnTo>
                <a:lnTo>
                  <a:pt x="1639884" y="830266"/>
                </a:lnTo>
                <a:lnTo>
                  <a:pt x="550863" y="830266"/>
                </a:lnTo>
                <a:close/>
                <a:moveTo>
                  <a:pt x="3581397" y="465138"/>
                </a:moveTo>
                <a:lnTo>
                  <a:pt x="3575396" y="465456"/>
                </a:lnTo>
                <a:lnTo>
                  <a:pt x="3569396" y="465775"/>
                </a:lnTo>
                <a:lnTo>
                  <a:pt x="3563079" y="466730"/>
                </a:lnTo>
                <a:lnTo>
                  <a:pt x="3557395" y="467685"/>
                </a:lnTo>
                <a:lnTo>
                  <a:pt x="3551394" y="468958"/>
                </a:lnTo>
                <a:lnTo>
                  <a:pt x="3546025" y="470550"/>
                </a:lnTo>
                <a:lnTo>
                  <a:pt x="3540656" y="472460"/>
                </a:lnTo>
                <a:lnTo>
                  <a:pt x="3534972" y="474688"/>
                </a:lnTo>
                <a:lnTo>
                  <a:pt x="3529919" y="477235"/>
                </a:lnTo>
                <a:lnTo>
                  <a:pt x="3524550" y="479782"/>
                </a:lnTo>
                <a:lnTo>
                  <a:pt x="3519813" y="482329"/>
                </a:lnTo>
                <a:lnTo>
                  <a:pt x="3514760" y="485831"/>
                </a:lnTo>
                <a:lnTo>
                  <a:pt x="3510338" y="489014"/>
                </a:lnTo>
                <a:lnTo>
                  <a:pt x="3505917" y="492516"/>
                </a:lnTo>
                <a:lnTo>
                  <a:pt x="3501495" y="496654"/>
                </a:lnTo>
                <a:lnTo>
                  <a:pt x="3497390" y="500474"/>
                </a:lnTo>
                <a:lnTo>
                  <a:pt x="3493284" y="504294"/>
                </a:lnTo>
                <a:lnTo>
                  <a:pt x="3489494" y="509070"/>
                </a:lnTo>
                <a:lnTo>
                  <a:pt x="3486020" y="513526"/>
                </a:lnTo>
                <a:lnTo>
                  <a:pt x="3482862" y="517983"/>
                </a:lnTo>
                <a:lnTo>
                  <a:pt x="3479388" y="523077"/>
                </a:lnTo>
                <a:lnTo>
                  <a:pt x="3476862" y="527852"/>
                </a:lnTo>
                <a:lnTo>
                  <a:pt x="3474335" y="533264"/>
                </a:lnTo>
                <a:lnTo>
                  <a:pt x="3471809" y="538357"/>
                </a:lnTo>
                <a:lnTo>
                  <a:pt x="3469598" y="544087"/>
                </a:lnTo>
                <a:lnTo>
                  <a:pt x="3467703" y="549499"/>
                </a:lnTo>
                <a:lnTo>
                  <a:pt x="3466124" y="555229"/>
                </a:lnTo>
                <a:lnTo>
                  <a:pt x="3464861" y="560960"/>
                </a:lnTo>
                <a:lnTo>
                  <a:pt x="3463913" y="567008"/>
                </a:lnTo>
                <a:lnTo>
                  <a:pt x="3462966" y="572738"/>
                </a:lnTo>
                <a:lnTo>
                  <a:pt x="3462650" y="579105"/>
                </a:lnTo>
                <a:lnTo>
                  <a:pt x="3462334" y="585154"/>
                </a:lnTo>
                <a:lnTo>
                  <a:pt x="3462650" y="591521"/>
                </a:lnTo>
                <a:lnTo>
                  <a:pt x="3462966" y="597251"/>
                </a:lnTo>
                <a:lnTo>
                  <a:pt x="3463913" y="603618"/>
                </a:lnTo>
                <a:lnTo>
                  <a:pt x="3464861" y="609348"/>
                </a:lnTo>
                <a:lnTo>
                  <a:pt x="3466124" y="615397"/>
                </a:lnTo>
                <a:lnTo>
                  <a:pt x="3467703" y="620808"/>
                </a:lnTo>
                <a:lnTo>
                  <a:pt x="3469598" y="626539"/>
                </a:lnTo>
                <a:lnTo>
                  <a:pt x="3471809" y="631950"/>
                </a:lnTo>
                <a:lnTo>
                  <a:pt x="3474335" y="637362"/>
                </a:lnTo>
                <a:lnTo>
                  <a:pt x="3476862" y="642456"/>
                </a:lnTo>
                <a:lnTo>
                  <a:pt x="3479388" y="647231"/>
                </a:lnTo>
                <a:lnTo>
                  <a:pt x="3482862" y="652324"/>
                </a:lnTo>
                <a:lnTo>
                  <a:pt x="3486020" y="656781"/>
                </a:lnTo>
                <a:lnTo>
                  <a:pt x="3489494" y="661556"/>
                </a:lnTo>
                <a:lnTo>
                  <a:pt x="3493284" y="665695"/>
                </a:lnTo>
                <a:lnTo>
                  <a:pt x="3497390" y="669833"/>
                </a:lnTo>
                <a:lnTo>
                  <a:pt x="3501495" y="673972"/>
                </a:lnTo>
                <a:lnTo>
                  <a:pt x="3505917" y="677792"/>
                </a:lnTo>
                <a:lnTo>
                  <a:pt x="3510338" y="681294"/>
                </a:lnTo>
                <a:lnTo>
                  <a:pt x="3514760" y="684795"/>
                </a:lnTo>
                <a:lnTo>
                  <a:pt x="3519813" y="687661"/>
                </a:lnTo>
                <a:lnTo>
                  <a:pt x="3524550" y="690526"/>
                </a:lnTo>
                <a:lnTo>
                  <a:pt x="3529919" y="693072"/>
                </a:lnTo>
                <a:lnTo>
                  <a:pt x="3534972" y="695938"/>
                </a:lnTo>
                <a:lnTo>
                  <a:pt x="3540656" y="697848"/>
                </a:lnTo>
                <a:lnTo>
                  <a:pt x="3546025" y="699758"/>
                </a:lnTo>
                <a:lnTo>
                  <a:pt x="3551394" y="701349"/>
                </a:lnTo>
                <a:lnTo>
                  <a:pt x="3557395" y="702623"/>
                </a:lnTo>
                <a:lnTo>
                  <a:pt x="3563079" y="703578"/>
                </a:lnTo>
                <a:lnTo>
                  <a:pt x="3569396" y="704533"/>
                </a:lnTo>
                <a:lnTo>
                  <a:pt x="3575396" y="704851"/>
                </a:lnTo>
                <a:lnTo>
                  <a:pt x="3581397" y="704851"/>
                </a:lnTo>
                <a:lnTo>
                  <a:pt x="3587713" y="704851"/>
                </a:lnTo>
                <a:lnTo>
                  <a:pt x="3593713" y="704533"/>
                </a:lnTo>
                <a:lnTo>
                  <a:pt x="3599714" y="703578"/>
                </a:lnTo>
                <a:lnTo>
                  <a:pt x="3605399" y="702623"/>
                </a:lnTo>
                <a:lnTo>
                  <a:pt x="3611399" y="701349"/>
                </a:lnTo>
                <a:lnTo>
                  <a:pt x="3616768" y="699758"/>
                </a:lnTo>
                <a:lnTo>
                  <a:pt x="3622453" y="697848"/>
                </a:lnTo>
                <a:lnTo>
                  <a:pt x="3627822" y="695938"/>
                </a:lnTo>
                <a:lnTo>
                  <a:pt x="3632875" y="693072"/>
                </a:lnTo>
                <a:lnTo>
                  <a:pt x="3638243" y="690526"/>
                </a:lnTo>
                <a:lnTo>
                  <a:pt x="3642981" y="687661"/>
                </a:lnTo>
                <a:lnTo>
                  <a:pt x="3648034" y="684795"/>
                </a:lnTo>
                <a:lnTo>
                  <a:pt x="3652455" y="681294"/>
                </a:lnTo>
                <a:lnTo>
                  <a:pt x="3657192" y="677792"/>
                </a:lnTo>
                <a:lnTo>
                  <a:pt x="3661614" y="673972"/>
                </a:lnTo>
                <a:lnTo>
                  <a:pt x="3665404" y="669833"/>
                </a:lnTo>
                <a:lnTo>
                  <a:pt x="3669509" y="665695"/>
                </a:lnTo>
                <a:lnTo>
                  <a:pt x="3673299" y="661556"/>
                </a:lnTo>
                <a:lnTo>
                  <a:pt x="3676773" y="656781"/>
                </a:lnTo>
                <a:lnTo>
                  <a:pt x="3680247" y="652324"/>
                </a:lnTo>
                <a:lnTo>
                  <a:pt x="3683405" y="647231"/>
                </a:lnTo>
                <a:lnTo>
                  <a:pt x="3685932" y="642456"/>
                </a:lnTo>
                <a:lnTo>
                  <a:pt x="3688458" y="637362"/>
                </a:lnTo>
                <a:lnTo>
                  <a:pt x="3691300" y="631950"/>
                </a:lnTo>
                <a:lnTo>
                  <a:pt x="3693195" y="626539"/>
                </a:lnTo>
                <a:lnTo>
                  <a:pt x="3695090" y="620808"/>
                </a:lnTo>
                <a:lnTo>
                  <a:pt x="3696669" y="615397"/>
                </a:lnTo>
                <a:lnTo>
                  <a:pt x="3697933" y="609348"/>
                </a:lnTo>
                <a:lnTo>
                  <a:pt x="3698880" y="603618"/>
                </a:lnTo>
                <a:lnTo>
                  <a:pt x="3699828" y="597251"/>
                </a:lnTo>
                <a:lnTo>
                  <a:pt x="3700143" y="591521"/>
                </a:lnTo>
                <a:lnTo>
                  <a:pt x="3700459" y="585154"/>
                </a:lnTo>
                <a:lnTo>
                  <a:pt x="3700143" y="579105"/>
                </a:lnTo>
                <a:lnTo>
                  <a:pt x="3699828" y="572738"/>
                </a:lnTo>
                <a:lnTo>
                  <a:pt x="3698880" y="567008"/>
                </a:lnTo>
                <a:lnTo>
                  <a:pt x="3697933" y="560960"/>
                </a:lnTo>
                <a:lnTo>
                  <a:pt x="3696669" y="555229"/>
                </a:lnTo>
                <a:lnTo>
                  <a:pt x="3695090" y="549499"/>
                </a:lnTo>
                <a:lnTo>
                  <a:pt x="3693195" y="544087"/>
                </a:lnTo>
                <a:lnTo>
                  <a:pt x="3691300" y="538357"/>
                </a:lnTo>
                <a:lnTo>
                  <a:pt x="3688458" y="533264"/>
                </a:lnTo>
                <a:lnTo>
                  <a:pt x="3685932" y="527852"/>
                </a:lnTo>
                <a:lnTo>
                  <a:pt x="3683405" y="523077"/>
                </a:lnTo>
                <a:lnTo>
                  <a:pt x="3680247" y="517983"/>
                </a:lnTo>
                <a:lnTo>
                  <a:pt x="3676773" y="513526"/>
                </a:lnTo>
                <a:lnTo>
                  <a:pt x="3673299" y="509070"/>
                </a:lnTo>
                <a:lnTo>
                  <a:pt x="3669509" y="504294"/>
                </a:lnTo>
                <a:lnTo>
                  <a:pt x="3665404" y="500474"/>
                </a:lnTo>
                <a:lnTo>
                  <a:pt x="3661614" y="496654"/>
                </a:lnTo>
                <a:lnTo>
                  <a:pt x="3657192" y="492516"/>
                </a:lnTo>
                <a:lnTo>
                  <a:pt x="3652455" y="489014"/>
                </a:lnTo>
                <a:lnTo>
                  <a:pt x="3648034" y="485831"/>
                </a:lnTo>
                <a:lnTo>
                  <a:pt x="3642981" y="482329"/>
                </a:lnTo>
                <a:lnTo>
                  <a:pt x="3638243" y="479782"/>
                </a:lnTo>
                <a:lnTo>
                  <a:pt x="3632875" y="477235"/>
                </a:lnTo>
                <a:lnTo>
                  <a:pt x="3627822" y="474688"/>
                </a:lnTo>
                <a:lnTo>
                  <a:pt x="3622453" y="472460"/>
                </a:lnTo>
                <a:lnTo>
                  <a:pt x="3616768" y="470550"/>
                </a:lnTo>
                <a:lnTo>
                  <a:pt x="3611399" y="468958"/>
                </a:lnTo>
                <a:lnTo>
                  <a:pt x="3605399" y="467685"/>
                </a:lnTo>
                <a:lnTo>
                  <a:pt x="3599714" y="466730"/>
                </a:lnTo>
                <a:lnTo>
                  <a:pt x="3593713" y="465775"/>
                </a:lnTo>
                <a:lnTo>
                  <a:pt x="3587713" y="465456"/>
                </a:lnTo>
                <a:lnTo>
                  <a:pt x="3581397" y="465138"/>
                </a:lnTo>
                <a:close/>
                <a:moveTo>
                  <a:pt x="1975323" y="465138"/>
                </a:moveTo>
                <a:lnTo>
                  <a:pt x="1969282" y="465457"/>
                </a:lnTo>
                <a:lnTo>
                  <a:pt x="1963242" y="465775"/>
                </a:lnTo>
                <a:lnTo>
                  <a:pt x="1957201" y="466730"/>
                </a:lnTo>
                <a:lnTo>
                  <a:pt x="1951161" y="467685"/>
                </a:lnTo>
                <a:lnTo>
                  <a:pt x="1945756" y="468958"/>
                </a:lnTo>
                <a:lnTo>
                  <a:pt x="1939716" y="470550"/>
                </a:lnTo>
                <a:lnTo>
                  <a:pt x="1934311" y="472460"/>
                </a:lnTo>
                <a:lnTo>
                  <a:pt x="1928588" y="474689"/>
                </a:lnTo>
                <a:lnTo>
                  <a:pt x="1923502" y="477235"/>
                </a:lnTo>
                <a:lnTo>
                  <a:pt x="1918415" y="479782"/>
                </a:lnTo>
                <a:lnTo>
                  <a:pt x="1913328" y="482329"/>
                </a:lnTo>
                <a:lnTo>
                  <a:pt x="1908559" y="485831"/>
                </a:lnTo>
                <a:lnTo>
                  <a:pt x="1903790" y="489014"/>
                </a:lnTo>
                <a:lnTo>
                  <a:pt x="1899340" y="492516"/>
                </a:lnTo>
                <a:lnTo>
                  <a:pt x="1895206" y="496654"/>
                </a:lnTo>
                <a:lnTo>
                  <a:pt x="1890756" y="500474"/>
                </a:lnTo>
                <a:lnTo>
                  <a:pt x="1886941" y="504294"/>
                </a:lnTo>
                <a:lnTo>
                  <a:pt x="1882808" y="509070"/>
                </a:lnTo>
                <a:lnTo>
                  <a:pt x="1879310" y="513527"/>
                </a:lnTo>
                <a:lnTo>
                  <a:pt x="1876131" y="517983"/>
                </a:lnTo>
                <a:lnTo>
                  <a:pt x="1873270" y="523077"/>
                </a:lnTo>
                <a:lnTo>
                  <a:pt x="1870091" y="527852"/>
                </a:lnTo>
                <a:lnTo>
                  <a:pt x="1867547" y="533264"/>
                </a:lnTo>
                <a:lnTo>
                  <a:pt x="1865004" y="538357"/>
                </a:lnTo>
                <a:lnTo>
                  <a:pt x="1863097" y="544088"/>
                </a:lnTo>
                <a:lnTo>
                  <a:pt x="1861189" y="549499"/>
                </a:lnTo>
                <a:lnTo>
                  <a:pt x="1859281" y="555230"/>
                </a:lnTo>
                <a:lnTo>
                  <a:pt x="1858010" y="560960"/>
                </a:lnTo>
                <a:lnTo>
                  <a:pt x="1857056" y="567008"/>
                </a:lnTo>
                <a:lnTo>
                  <a:pt x="1856102" y="572739"/>
                </a:lnTo>
                <a:lnTo>
                  <a:pt x="1855784" y="579105"/>
                </a:lnTo>
                <a:lnTo>
                  <a:pt x="1855784" y="585154"/>
                </a:lnTo>
                <a:lnTo>
                  <a:pt x="1855784" y="591521"/>
                </a:lnTo>
                <a:lnTo>
                  <a:pt x="1856102" y="597251"/>
                </a:lnTo>
                <a:lnTo>
                  <a:pt x="1857056" y="603618"/>
                </a:lnTo>
                <a:lnTo>
                  <a:pt x="1858010" y="609348"/>
                </a:lnTo>
                <a:lnTo>
                  <a:pt x="1859281" y="615397"/>
                </a:lnTo>
                <a:lnTo>
                  <a:pt x="1861189" y="620808"/>
                </a:lnTo>
                <a:lnTo>
                  <a:pt x="1863097" y="626539"/>
                </a:lnTo>
                <a:lnTo>
                  <a:pt x="1865004" y="631951"/>
                </a:lnTo>
                <a:lnTo>
                  <a:pt x="1867547" y="637362"/>
                </a:lnTo>
                <a:lnTo>
                  <a:pt x="1870091" y="642456"/>
                </a:lnTo>
                <a:lnTo>
                  <a:pt x="1873270" y="647231"/>
                </a:lnTo>
                <a:lnTo>
                  <a:pt x="1876131" y="652324"/>
                </a:lnTo>
                <a:lnTo>
                  <a:pt x="1879310" y="656781"/>
                </a:lnTo>
                <a:lnTo>
                  <a:pt x="1882808" y="661556"/>
                </a:lnTo>
                <a:lnTo>
                  <a:pt x="1886941" y="665695"/>
                </a:lnTo>
                <a:lnTo>
                  <a:pt x="1890756" y="669833"/>
                </a:lnTo>
                <a:lnTo>
                  <a:pt x="1895206" y="673972"/>
                </a:lnTo>
                <a:lnTo>
                  <a:pt x="1899340" y="677792"/>
                </a:lnTo>
                <a:lnTo>
                  <a:pt x="1903790" y="681294"/>
                </a:lnTo>
                <a:lnTo>
                  <a:pt x="1908559" y="684796"/>
                </a:lnTo>
                <a:lnTo>
                  <a:pt x="1913328" y="687661"/>
                </a:lnTo>
                <a:lnTo>
                  <a:pt x="1918415" y="690526"/>
                </a:lnTo>
                <a:lnTo>
                  <a:pt x="1923502" y="693073"/>
                </a:lnTo>
                <a:lnTo>
                  <a:pt x="1928588" y="695938"/>
                </a:lnTo>
                <a:lnTo>
                  <a:pt x="1934311" y="697848"/>
                </a:lnTo>
                <a:lnTo>
                  <a:pt x="1939716" y="699758"/>
                </a:lnTo>
                <a:lnTo>
                  <a:pt x="1945756" y="701349"/>
                </a:lnTo>
                <a:lnTo>
                  <a:pt x="1951161" y="702623"/>
                </a:lnTo>
                <a:lnTo>
                  <a:pt x="1957201" y="703578"/>
                </a:lnTo>
                <a:lnTo>
                  <a:pt x="1963242" y="704533"/>
                </a:lnTo>
                <a:lnTo>
                  <a:pt x="1969282" y="704851"/>
                </a:lnTo>
                <a:lnTo>
                  <a:pt x="1975323" y="704851"/>
                </a:lnTo>
                <a:lnTo>
                  <a:pt x="1981681" y="704851"/>
                </a:lnTo>
                <a:lnTo>
                  <a:pt x="1987722" y="704533"/>
                </a:lnTo>
                <a:lnTo>
                  <a:pt x="1993762" y="703578"/>
                </a:lnTo>
                <a:lnTo>
                  <a:pt x="1999485" y="702623"/>
                </a:lnTo>
                <a:lnTo>
                  <a:pt x="2005525" y="701349"/>
                </a:lnTo>
                <a:lnTo>
                  <a:pt x="2010930" y="699758"/>
                </a:lnTo>
                <a:lnTo>
                  <a:pt x="2016653" y="697848"/>
                </a:lnTo>
                <a:lnTo>
                  <a:pt x="2022057" y="695938"/>
                </a:lnTo>
                <a:lnTo>
                  <a:pt x="2027462" y="693073"/>
                </a:lnTo>
                <a:lnTo>
                  <a:pt x="2032549" y="690526"/>
                </a:lnTo>
                <a:lnTo>
                  <a:pt x="2037635" y="687661"/>
                </a:lnTo>
                <a:lnTo>
                  <a:pt x="2042404" y="684796"/>
                </a:lnTo>
                <a:lnTo>
                  <a:pt x="2047491" y="681294"/>
                </a:lnTo>
                <a:lnTo>
                  <a:pt x="2051624" y="677792"/>
                </a:lnTo>
                <a:lnTo>
                  <a:pt x="2056075" y="673972"/>
                </a:lnTo>
                <a:lnTo>
                  <a:pt x="2060208" y="669833"/>
                </a:lnTo>
                <a:lnTo>
                  <a:pt x="2064341" y="665695"/>
                </a:lnTo>
                <a:lnTo>
                  <a:pt x="2067838" y="661556"/>
                </a:lnTo>
                <a:lnTo>
                  <a:pt x="2071653" y="656781"/>
                </a:lnTo>
                <a:lnTo>
                  <a:pt x="2074832" y="652324"/>
                </a:lnTo>
                <a:lnTo>
                  <a:pt x="2078012" y="647231"/>
                </a:lnTo>
                <a:lnTo>
                  <a:pt x="2080873" y="642456"/>
                </a:lnTo>
                <a:lnTo>
                  <a:pt x="2083734" y="637362"/>
                </a:lnTo>
                <a:lnTo>
                  <a:pt x="2085960" y="631951"/>
                </a:lnTo>
                <a:lnTo>
                  <a:pt x="2088185" y="626539"/>
                </a:lnTo>
                <a:lnTo>
                  <a:pt x="2089775" y="620808"/>
                </a:lnTo>
                <a:lnTo>
                  <a:pt x="2091364" y="615397"/>
                </a:lnTo>
                <a:lnTo>
                  <a:pt x="2092636" y="609348"/>
                </a:lnTo>
                <a:lnTo>
                  <a:pt x="2094225" y="603618"/>
                </a:lnTo>
                <a:lnTo>
                  <a:pt x="2094861" y="597251"/>
                </a:lnTo>
                <a:lnTo>
                  <a:pt x="2095179" y="591521"/>
                </a:lnTo>
                <a:lnTo>
                  <a:pt x="2095497" y="585154"/>
                </a:lnTo>
                <a:lnTo>
                  <a:pt x="2095179" y="579105"/>
                </a:lnTo>
                <a:lnTo>
                  <a:pt x="2094861" y="572739"/>
                </a:lnTo>
                <a:lnTo>
                  <a:pt x="2094225" y="567008"/>
                </a:lnTo>
                <a:lnTo>
                  <a:pt x="2092636" y="560960"/>
                </a:lnTo>
                <a:lnTo>
                  <a:pt x="2091364" y="555230"/>
                </a:lnTo>
                <a:lnTo>
                  <a:pt x="2089775" y="549499"/>
                </a:lnTo>
                <a:lnTo>
                  <a:pt x="2088185" y="544088"/>
                </a:lnTo>
                <a:lnTo>
                  <a:pt x="2085960" y="538357"/>
                </a:lnTo>
                <a:lnTo>
                  <a:pt x="2083734" y="533264"/>
                </a:lnTo>
                <a:lnTo>
                  <a:pt x="2080873" y="527852"/>
                </a:lnTo>
                <a:lnTo>
                  <a:pt x="2078012" y="523077"/>
                </a:lnTo>
                <a:lnTo>
                  <a:pt x="2074832" y="517983"/>
                </a:lnTo>
                <a:lnTo>
                  <a:pt x="2071653" y="513527"/>
                </a:lnTo>
                <a:lnTo>
                  <a:pt x="2067838" y="509070"/>
                </a:lnTo>
                <a:lnTo>
                  <a:pt x="2064341" y="504294"/>
                </a:lnTo>
                <a:lnTo>
                  <a:pt x="2060208" y="500474"/>
                </a:lnTo>
                <a:lnTo>
                  <a:pt x="2056075" y="496654"/>
                </a:lnTo>
                <a:lnTo>
                  <a:pt x="2051624" y="492516"/>
                </a:lnTo>
                <a:lnTo>
                  <a:pt x="2047491" y="489014"/>
                </a:lnTo>
                <a:lnTo>
                  <a:pt x="2042404" y="485831"/>
                </a:lnTo>
                <a:lnTo>
                  <a:pt x="2037635" y="482329"/>
                </a:lnTo>
                <a:lnTo>
                  <a:pt x="2032549" y="479782"/>
                </a:lnTo>
                <a:lnTo>
                  <a:pt x="2027462" y="477235"/>
                </a:lnTo>
                <a:lnTo>
                  <a:pt x="2022057" y="474689"/>
                </a:lnTo>
                <a:lnTo>
                  <a:pt x="2016653" y="472460"/>
                </a:lnTo>
                <a:lnTo>
                  <a:pt x="2010930" y="470550"/>
                </a:lnTo>
                <a:lnTo>
                  <a:pt x="2005525" y="468958"/>
                </a:lnTo>
                <a:lnTo>
                  <a:pt x="1999485" y="467685"/>
                </a:lnTo>
                <a:lnTo>
                  <a:pt x="1993762" y="466730"/>
                </a:lnTo>
                <a:lnTo>
                  <a:pt x="1987722" y="465775"/>
                </a:lnTo>
                <a:lnTo>
                  <a:pt x="1981681" y="465457"/>
                </a:lnTo>
                <a:lnTo>
                  <a:pt x="1975323" y="465138"/>
                </a:lnTo>
                <a:close/>
                <a:moveTo>
                  <a:pt x="2038346" y="0"/>
                </a:moveTo>
                <a:lnTo>
                  <a:pt x="3519484" y="0"/>
                </a:lnTo>
                <a:lnTo>
                  <a:pt x="3431641" y="179388"/>
                </a:lnTo>
                <a:lnTo>
                  <a:pt x="3916359" y="179388"/>
                </a:lnTo>
                <a:lnTo>
                  <a:pt x="3916359" y="295278"/>
                </a:lnTo>
                <a:lnTo>
                  <a:pt x="4885370" y="295278"/>
                </a:lnTo>
                <a:lnTo>
                  <a:pt x="4901245" y="295596"/>
                </a:lnTo>
                <a:lnTo>
                  <a:pt x="4917437" y="296231"/>
                </a:lnTo>
                <a:lnTo>
                  <a:pt x="4932995" y="297183"/>
                </a:lnTo>
                <a:lnTo>
                  <a:pt x="4948552" y="298771"/>
                </a:lnTo>
                <a:lnTo>
                  <a:pt x="4964427" y="300676"/>
                </a:lnTo>
                <a:lnTo>
                  <a:pt x="4979667" y="302581"/>
                </a:lnTo>
                <a:lnTo>
                  <a:pt x="4994907" y="305120"/>
                </a:lnTo>
                <a:lnTo>
                  <a:pt x="5010465" y="307977"/>
                </a:lnTo>
                <a:lnTo>
                  <a:pt x="5025387" y="311471"/>
                </a:lnTo>
                <a:lnTo>
                  <a:pt x="5040310" y="314962"/>
                </a:lnTo>
                <a:lnTo>
                  <a:pt x="5054915" y="318772"/>
                </a:lnTo>
                <a:lnTo>
                  <a:pt x="5069837" y="323534"/>
                </a:lnTo>
                <a:lnTo>
                  <a:pt x="5084125" y="327979"/>
                </a:lnTo>
                <a:lnTo>
                  <a:pt x="5098412" y="333059"/>
                </a:lnTo>
                <a:lnTo>
                  <a:pt x="5112700" y="338456"/>
                </a:lnTo>
                <a:lnTo>
                  <a:pt x="5126987" y="344171"/>
                </a:lnTo>
                <a:lnTo>
                  <a:pt x="5140640" y="350203"/>
                </a:lnTo>
                <a:lnTo>
                  <a:pt x="5154292" y="356870"/>
                </a:lnTo>
                <a:lnTo>
                  <a:pt x="5167627" y="363220"/>
                </a:lnTo>
                <a:lnTo>
                  <a:pt x="5180962" y="370522"/>
                </a:lnTo>
                <a:lnTo>
                  <a:pt x="5193980" y="377507"/>
                </a:lnTo>
                <a:lnTo>
                  <a:pt x="5206680" y="385126"/>
                </a:lnTo>
                <a:lnTo>
                  <a:pt x="5219380" y="393381"/>
                </a:lnTo>
                <a:lnTo>
                  <a:pt x="5232080" y="401318"/>
                </a:lnTo>
                <a:lnTo>
                  <a:pt x="5244462" y="409890"/>
                </a:lnTo>
                <a:lnTo>
                  <a:pt x="5256527" y="418780"/>
                </a:lnTo>
                <a:lnTo>
                  <a:pt x="5268275" y="427669"/>
                </a:lnTo>
                <a:lnTo>
                  <a:pt x="5279705" y="436876"/>
                </a:lnTo>
                <a:lnTo>
                  <a:pt x="5291135" y="446718"/>
                </a:lnTo>
                <a:lnTo>
                  <a:pt x="5302247" y="456560"/>
                </a:lnTo>
                <a:lnTo>
                  <a:pt x="5313360" y="466720"/>
                </a:lnTo>
                <a:lnTo>
                  <a:pt x="5323520" y="477197"/>
                </a:lnTo>
                <a:lnTo>
                  <a:pt x="5333997" y="487674"/>
                </a:lnTo>
                <a:lnTo>
                  <a:pt x="5344157" y="498786"/>
                </a:lnTo>
                <a:lnTo>
                  <a:pt x="5354000" y="509898"/>
                </a:lnTo>
                <a:lnTo>
                  <a:pt x="5363842" y="521327"/>
                </a:lnTo>
                <a:lnTo>
                  <a:pt x="5373367" y="532757"/>
                </a:lnTo>
                <a:lnTo>
                  <a:pt x="5381940" y="544504"/>
                </a:lnTo>
                <a:lnTo>
                  <a:pt x="5390830" y="556568"/>
                </a:lnTo>
                <a:lnTo>
                  <a:pt x="5399402" y="568950"/>
                </a:lnTo>
                <a:lnTo>
                  <a:pt x="5407657" y="581332"/>
                </a:lnTo>
                <a:lnTo>
                  <a:pt x="5415595" y="594031"/>
                </a:lnTo>
                <a:lnTo>
                  <a:pt x="5423215" y="606731"/>
                </a:lnTo>
                <a:lnTo>
                  <a:pt x="5430517" y="619747"/>
                </a:lnTo>
                <a:lnTo>
                  <a:pt x="5437502" y="633082"/>
                </a:lnTo>
                <a:lnTo>
                  <a:pt x="5444170" y="646416"/>
                </a:lnTo>
                <a:lnTo>
                  <a:pt x="5450520" y="660068"/>
                </a:lnTo>
                <a:lnTo>
                  <a:pt x="5456552" y="674037"/>
                </a:lnTo>
                <a:lnTo>
                  <a:pt x="5462267" y="688007"/>
                </a:lnTo>
                <a:lnTo>
                  <a:pt x="5467665" y="702293"/>
                </a:lnTo>
                <a:lnTo>
                  <a:pt x="5472745" y="716580"/>
                </a:lnTo>
                <a:lnTo>
                  <a:pt x="5477507" y="731184"/>
                </a:lnTo>
                <a:lnTo>
                  <a:pt x="5481952" y="745789"/>
                </a:lnTo>
                <a:lnTo>
                  <a:pt x="5485762" y="760393"/>
                </a:lnTo>
                <a:lnTo>
                  <a:pt x="5489572" y="775315"/>
                </a:lnTo>
                <a:lnTo>
                  <a:pt x="5492747" y="790554"/>
                </a:lnTo>
                <a:lnTo>
                  <a:pt x="5495605" y="805793"/>
                </a:lnTo>
                <a:lnTo>
                  <a:pt x="5498145" y="821033"/>
                </a:lnTo>
                <a:lnTo>
                  <a:pt x="5500367" y="836589"/>
                </a:lnTo>
                <a:lnTo>
                  <a:pt x="5502272" y="852146"/>
                </a:lnTo>
                <a:lnTo>
                  <a:pt x="5503542" y="867703"/>
                </a:lnTo>
                <a:lnTo>
                  <a:pt x="5504495" y="883577"/>
                </a:lnTo>
                <a:lnTo>
                  <a:pt x="5505130" y="899451"/>
                </a:lnTo>
                <a:lnTo>
                  <a:pt x="5505447" y="915326"/>
                </a:lnTo>
                <a:lnTo>
                  <a:pt x="5505447" y="6237953"/>
                </a:lnTo>
                <a:lnTo>
                  <a:pt x="5505130" y="6253827"/>
                </a:lnTo>
                <a:lnTo>
                  <a:pt x="5504495" y="6270019"/>
                </a:lnTo>
                <a:lnTo>
                  <a:pt x="5503542" y="6285575"/>
                </a:lnTo>
                <a:lnTo>
                  <a:pt x="5502272" y="6301132"/>
                </a:lnTo>
                <a:lnTo>
                  <a:pt x="5500367" y="6317006"/>
                </a:lnTo>
                <a:lnTo>
                  <a:pt x="5498145" y="6332246"/>
                </a:lnTo>
                <a:lnTo>
                  <a:pt x="5495605" y="6347485"/>
                </a:lnTo>
                <a:lnTo>
                  <a:pt x="5492747" y="6363042"/>
                </a:lnTo>
                <a:lnTo>
                  <a:pt x="5489572" y="6377963"/>
                </a:lnTo>
                <a:lnTo>
                  <a:pt x="5485762" y="6392885"/>
                </a:lnTo>
                <a:lnTo>
                  <a:pt x="5481952" y="6407490"/>
                </a:lnTo>
                <a:lnTo>
                  <a:pt x="5477507" y="6422411"/>
                </a:lnTo>
                <a:lnTo>
                  <a:pt x="5472745" y="6436698"/>
                </a:lnTo>
                <a:lnTo>
                  <a:pt x="5467665" y="6450985"/>
                </a:lnTo>
                <a:lnTo>
                  <a:pt x="5462267" y="6465272"/>
                </a:lnTo>
                <a:lnTo>
                  <a:pt x="5456552" y="6479241"/>
                </a:lnTo>
                <a:lnTo>
                  <a:pt x="5450520" y="6493210"/>
                </a:lnTo>
                <a:lnTo>
                  <a:pt x="5444170" y="6506862"/>
                </a:lnTo>
                <a:lnTo>
                  <a:pt x="5437502" y="6520197"/>
                </a:lnTo>
                <a:lnTo>
                  <a:pt x="5430517" y="6533531"/>
                </a:lnTo>
                <a:lnTo>
                  <a:pt x="5423215" y="6546548"/>
                </a:lnTo>
                <a:lnTo>
                  <a:pt x="5415595" y="6559247"/>
                </a:lnTo>
                <a:lnTo>
                  <a:pt x="5407657" y="6572264"/>
                </a:lnTo>
                <a:lnTo>
                  <a:pt x="5399402" y="6584646"/>
                </a:lnTo>
                <a:lnTo>
                  <a:pt x="5390830" y="6597028"/>
                </a:lnTo>
                <a:lnTo>
                  <a:pt x="5381940" y="6609092"/>
                </a:lnTo>
                <a:lnTo>
                  <a:pt x="5373367" y="6620839"/>
                </a:lnTo>
                <a:lnTo>
                  <a:pt x="5363842" y="6632269"/>
                </a:lnTo>
                <a:lnTo>
                  <a:pt x="5354000" y="6643698"/>
                </a:lnTo>
                <a:lnTo>
                  <a:pt x="5344157" y="6654810"/>
                </a:lnTo>
                <a:lnTo>
                  <a:pt x="5333997" y="6665922"/>
                </a:lnTo>
                <a:lnTo>
                  <a:pt x="5323520" y="6676082"/>
                </a:lnTo>
                <a:lnTo>
                  <a:pt x="5313360" y="6686559"/>
                </a:lnTo>
                <a:lnTo>
                  <a:pt x="5302247" y="6696718"/>
                </a:lnTo>
                <a:lnTo>
                  <a:pt x="5291135" y="6706560"/>
                </a:lnTo>
                <a:lnTo>
                  <a:pt x="5279705" y="6716402"/>
                </a:lnTo>
                <a:lnTo>
                  <a:pt x="5268275" y="6725609"/>
                </a:lnTo>
                <a:lnTo>
                  <a:pt x="5256527" y="6734499"/>
                </a:lnTo>
                <a:lnTo>
                  <a:pt x="5244462" y="6743388"/>
                </a:lnTo>
                <a:lnTo>
                  <a:pt x="5232080" y="6751960"/>
                </a:lnTo>
                <a:lnTo>
                  <a:pt x="5219380" y="6760215"/>
                </a:lnTo>
                <a:lnTo>
                  <a:pt x="5206680" y="6768152"/>
                </a:lnTo>
                <a:lnTo>
                  <a:pt x="5193980" y="6775772"/>
                </a:lnTo>
                <a:lnTo>
                  <a:pt x="5180962" y="6783074"/>
                </a:lnTo>
                <a:lnTo>
                  <a:pt x="5167627" y="6790059"/>
                </a:lnTo>
                <a:lnTo>
                  <a:pt x="5154292" y="6796726"/>
                </a:lnTo>
                <a:lnTo>
                  <a:pt x="5140640" y="6803075"/>
                </a:lnTo>
                <a:lnTo>
                  <a:pt x="5126987" y="6809108"/>
                </a:lnTo>
                <a:lnTo>
                  <a:pt x="5112700" y="6814822"/>
                </a:lnTo>
                <a:lnTo>
                  <a:pt x="5098412" y="6820220"/>
                </a:lnTo>
                <a:lnTo>
                  <a:pt x="5084125" y="6825299"/>
                </a:lnTo>
                <a:lnTo>
                  <a:pt x="5069837" y="6830062"/>
                </a:lnTo>
                <a:lnTo>
                  <a:pt x="5054915" y="6834506"/>
                </a:lnTo>
                <a:lnTo>
                  <a:pt x="5040310" y="6838316"/>
                </a:lnTo>
                <a:lnTo>
                  <a:pt x="5025387" y="6842126"/>
                </a:lnTo>
                <a:lnTo>
                  <a:pt x="5010465" y="6845301"/>
                </a:lnTo>
                <a:lnTo>
                  <a:pt x="4994907" y="6848158"/>
                </a:lnTo>
                <a:lnTo>
                  <a:pt x="4979667" y="6850698"/>
                </a:lnTo>
                <a:lnTo>
                  <a:pt x="4964427" y="6852920"/>
                </a:lnTo>
                <a:lnTo>
                  <a:pt x="4948552" y="6854825"/>
                </a:lnTo>
                <a:lnTo>
                  <a:pt x="4932995" y="6856095"/>
                </a:lnTo>
                <a:lnTo>
                  <a:pt x="4917437" y="6857048"/>
                </a:lnTo>
                <a:lnTo>
                  <a:pt x="4901245" y="6857683"/>
                </a:lnTo>
                <a:lnTo>
                  <a:pt x="4885370" y="6858000"/>
                </a:lnTo>
                <a:lnTo>
                  <a:pt x="619760" y="6858000"/>
                </a:lnTo>
                <a:lnTo>
                  <a:pt x="603885" y="6857683"/>
                </a:lnTo>
                <a:lnTo>
                  <a:pt x="588010" y="6857048"/>
                </a:lnTo>
                <a:lnTo>
                  <a:pt x="572135" y="6856095"/>
                </a:lnTo>
                <a:lnTo>
                  <a:pt x="556578" y="6854825"/>
                </a:lnTo>
                <a:lnTo>
                  <a:pt x="541020" y="6852920"/>
                </a:lnTo>
                <a:lnTo>
                  <a:pt x="525463" y="6850698"/>
                </a:lnTo>
                <a:lnTo>
                  <a:pt x="510223" y="6848158"/>
                </a:lnTo>
                <a:lnTo>
                  <a:pt x="494983" y="6845301"/>
                </a:lnTo>
                <a:lnTo>
                  <a:pt x="479743" y="6842126"/>
                </a:lnTo>
                <a:lnTo>
                  <a:pt x="465138" y="6838316"/>
                </a:lnTo>
                <a:lnTo>
                  <a:pt x="450215" y="6834506"/>
                </a:lnTo>
                <a:lnTo>
                  <a:pt x="435610" y="6830062"/>
                </a:lnTo>
                <a:lnTo>
                  <a:pt x="421005" y="6825299"/>
                </a:lnTo>
                <a:lnTo>
                  <a:pt x="406718" y="6820220"/>
                </a:lnTo>
                <a:lnTo>
                  <a:pt x="392748" y="6814822"/>
                </a:lnTo>
                <a:lnTo>
                  <a:pt x="378460" y="6809108"/>
                </a:lnTo>
                <a:lnTo>
                  <a:pt x="364808" y="6803075"/>
                </a:lnTo>
                <a:lnTo>
                  <a:pt x="351155" y="6796726"/>
                </a:lnTo>
                <a:lnTo>
                  <a:pt x="337820" y="6790059"/>
                </a:lnTo>
                <a:lnTo>
                  <a:pt x="324485" y="6783074"/>
                </a:lnTo>
                <a:lnTo>
                  <a:pt x="311468" y="6775772"/>
                </a:lnTo>
                <a:lnTo>
                  <a:pt x="298768" y="6768152"/>
                </a:lnTo>
                <a:lnTo>
                  <a:pt x="286068" y="6760215"/>
                </a:lnTo>
                <a:lnTo>
                  <a:pt x="273050" y="6751960"/>
                </a:lnTo>
                <a:lnTo>
                  <a:pt x="260985" y="6743388"/>
                </a:lnTo>
                <a:lnTo>
                  <a:pt x="248920" y="6734499"/>
                </a:lnTo>
                <a:lnTo>
                  <a:pt x="237173" y="6725609"/>
                </a:lnTo>
                <a:lnTo>
                  <a:pt x="225425" y="6716402"/>
                </a:lnTo>
                <a:lnTo>
                  <a:pt x="213995" y="6706560"/>
                </a:lnTo>
                <a:lnTo>
                  <a:pt x="202883" y="6696718"/>
                </a:lnTo>
                <a:lnTo>
                  <a:pt x="192088" y="6686559"/>
                </a:lnTo>
                <a:lnTo>
                  <a:pt x="181610" y="6676082"/>
                </a:lnTo>
                <a:lnTo>
                  <a:pt x="171450" y="6665922"/>
                </a:lnTo>
                <a:lnTo>
                  <a:pt x="160973" y="6654810"/>
                </a:lnTo>
                <a:lnTo>
                  <a:pt x="151130" y="6643698"/>
                </a:lnTo>
                <a:lnTo>
                  <a:pt x="141605" y="6632269"/>
                </a:lnTo>
                <a:lnTo>
                  <a:pt x="132080" y="6620839"/>
                </a:lnTo>
                <a:lnTo>
                  <a:pt x="123190" y="6609092"/>
                </a:lnTo>
                <a:lnTo>
                  <a:pt x="114300" y="6597028"/>
                </a:lnTo>
                <a:lnTo>
                  <a:pt x="105728" y="6584646"/>
                </a:lnTo>
                <a:lnTo>
                  <a:pt x="97473" y="6572264"/>
                </a:lnTo>
                <a:lnTo>
                  <a:pt x="89853" y="6559247"/>
                </a:lnTo>
                <a:lnTo>
                  <a:pt x="82233" y="6546548"/>
                </a:lnTo>
                <a:lnTo>
                  <a:pt x="74613" y="6533531"/>
                </a:lnTo>
                <a:lnTo>
                  <a:pt x="67945" y="6520197"/>
                </a:lnTo>
                <a:lnTo>
                  <a:pt x="60960" y="6506862"/>
                </a:lnTo>
                <a:lnTo>
                  <a:pt x="54928" y="6493210"/>
                </a:lnTo>
                <a:lnTo>
                  <a:pt x="48578" y="6479241"/>
                </a:lnTo>
                <a:lnTo>
                  <a:pt x="43180" y="6465272"/>
                </a:lnTo>
                <a:lnTo>
                  <a:pt x="37465" y="6450985"/>
                </a:lnTo>
                <a:lnTo>
                  <a:pt x="32703" y="6436698"/>
                </a:lnTo>
                <a:lnTo>
                  <a:pt x="27623" y="6422411"/>
                </a:lnTo>
                <a:lnTo>
                  <a:pt x="23495" y="6407490"/>
                </a:lnTo>
                <a:lnTo>
                  <a:pt x="19685" y="6392885"/>
                </a:lnTo>
                <a:lnTo>
                  <a:pt x="15875" y="6377963"/>
                </a:lnTo>
                <a:lnTo>
                  <a:pt x="12700" y="6363042"/>
                </a:lnTo>
                <a:lnTo>
                  <a:pt x="9843" y="6347485"/>
                </a:lnTo>
                <a:lnTo>
                  <a:pt x="7303" y="6332246"/>
                </a:lnTo>
                <a:lnTo>
                  <a:pt x="4763" y="6317006"/>
                </a:lnTo>
                <a:lnTo>
                  <a:pt x="3175" y="6301132"/>
                </a:lnTo>
                <a:lnTo>
                  <a:pt x="1905" y="6285575"/>
                </a:lnTo>
                <a:lnTo>
                  <a:pt x="953" y="6270019"/>
                </a:lnTo>
                <a:lnTo>
                  <a:pt x="318" y="6253827"/>
                </a:lnTo>
                <a:lnTo>
                  <a:pt x="0" y="6237953"/>
                </a:lnTo>
                <a:lnTo>
                  <a:pt x="0" y="915326"/>
                </a:lnTo>
                <a:lnTo>
                  <a:pt x="318" y="899451"/>
                </a:lnTo>
                <a:lnTo>
                  <a:pt x="953" y="883577"/>
                </a:lnTo>
                <a:lnTo>
                  <a:pt x="1905" y="867703"/>
                </a:lnTo>
                <a:lnTo>
                  <a:pt x="3175" y="852146"/>
                </a:lnTo>
                <a:lnTo>
                  <a:pt x="4763" y="836589"/>
                </a:lnTo>
                <a:lnTo>
                  <a:pt x="7303" y="821033"/>
                </a:lnTo>
                <a:lnTo>
                  <a:pt x="9843" y="805793"/>
                </a:lnTo>
                <a:lnTo>
                  <a:pt x="12700" y="790554"/>
                </a:lnTo>
                <a:lnTo>
                  <a:pt x="15875" y="775315"/>
                </a:lnTo>
                <a:lnTo>
                  <a:pt x="19685" y="760393"/>
                </a:lnTo>
                <a:lnTo>
                  <a:pt x="23495" y="745789"/>
                </a:lnTo>
                <a:lnTo>
                  <a:pt x="27623" y="731184"/>
                </a:lnTo>
                <a:lnTo>
                  <a:pt x="32703" y="716580"/>
                </a:lnTo>
                <a:lnTo>
                  <a:pt x="37465" y="702293"/>
                </a:lnTo>
                <a:lnTo>
                  <a:pt x="43180" y="688007"/>
                </a:lnTo>
                <a:lnTo>
                  <a:pt x="48578" y="674037"/>
                </a:lnTo>
                <a:lnTo>
                  <a:pt x="54928" y="660068"/>
                </a:lnTo>
                <a:lnTo>
                  <a:pt x="60960" y="646416"/>
                </a:lnTo>
                <a:lnTo>
                  <a:pt x="67945" y="633082"/>
                </a:lnTo>
                <a:lnTo>
                  <a:pt x="74613" y="619747"/>
                </a:lnTo>
                <a:lnTo>
                  <a:pt x="82233" y="606731"/>
                </a:lnTo>
                <a:lnTo>
                  <a:pt x="89853" y="594031"/>
                </a:lnTo>
                <a:lnTo>
                  <a:pt x="97473" y="581332"/>
                </a:lnTo>
                <a:lnTo>
                  <a:pt x="105728" y="568950"/>
                </a:lnTo>
                <a:lnTo>
                  <a:pt x="114300" y="556568"/>
                </a:lnTo>
                <a:lnTo>
                  <a:pt x="123190" y="544504"/>
                </a:lnTo>
                <a:lnTo>
                  <a:pt x="132080" y="532757"/>
                </a:lnTo>
                <a:lnTo>
                  <a:pt x="141605" y="521327"/>
                </a:lnTo>
                <a:lnTo>
                  <a:pt x="151130" y="509898"/>
                </a:lnTo>
                <a:lnTo>
                  <a:pt x="160973" y="498786"/>
                </a:lnTo>
                <a:lnTo>
                  <a:pt x="171450" y="487674"/>
                </a:lnTo>
                <a:lnTo>
                  <a:pt x="181610" y="477197"/>
                </a:lnTo>
                <a:lnTo>
                  <a:pt x="192088" y="466720"/>
                </a:lnTo>
                <a:lnTo>
                  <a:pt x="202883" y="456560"/>
                </a:lnTo>
                <a:lnTo>
                  <a:pt x="213995" y="446718"/>
                </a:lnTo>
                <a:lnTo>
                  <a:pt x="225425" y="436876"/>
                </a:lnTo>
                <a:lnTo>
                  <a:pt x="237173" y="427669"/>
                </a:lnTo>
                <a:lnTo>
                  <a:pt x="248920" y="418780"/>
                </a:lnTo>
                <a:lnTo>
                  <a:pt x="260985" y="409890"/>
                </a:lnTo>
                <a:lnTo>
                  <a:pt x="273050" y="401318"/>
                </a:lnTo>
                <a:lnTo>
                  <a:pt x="286068" y="393381"/>
                </a:lnTo>
                <a:lnTo>
                  <a:pt x="298768" y="385126"/>
                </a:lnTo>
                <a:lnTo>
                  <a:pt x="311468" y="377507"/>
                </a:lnTo>
                <a:lnTo>
                  <a:pt x="324485" y="370522"/>
                </a:lnTo>
                <a:lnTo>
                  <a:pt x="337820" y="363220"/>
                </a:lnTo>
                <a:lnTo>
                  <a:pt x="351155" y="356870"/>
                </a:lnTo>
                <a:lnTo>
                  <a:pt x="364808" y="350203"/>
                </a:lnTo>
                <a:lnTo>
                  <a:pt x="378460" y="344171"/>
                </a:lnTo>
                <a:lnTo>
                  <a:pt x="392748" y="338456"/>
                </a:lnTo>
                <a:lnTo>
                  <a:pt x="406718" y="333059"/>
                </a:lnTo>
                <a:lnTo>
                  <a:pt x="421005" y="327979"/>
                </a:lnTo>
                <a:lnTo>
                  <a:pt x="435610" y="323534"/>
                </a:lnTo>
                <a:lnTo>
                  <a:pt x="450215" y="318772"/>
                </a:lnTo>
                <a:lnTo>
                  <a:pt x="465138" y="314962"/>
                </a:lnTo>
                <a:lnTo>
                  <a:pt x="479743" y="311471"/>
                </a:lnTo>
                <a:lnTo>
                  <a:pt x="494983" y="307977"/>
                </a:lnTo>
                <a:lnTo>
                  <a:pt x="510223" y="305120"/>
                </a:lnTo>
                <a:lnTo>
                  <a:pt x="525463" y="302581"/>
                </a:lnTo>
                <a:lnTo>
                  <a:pt x="541020" y="300676"/>
                </a:lnTo>
                <a:lnTo>
                  <a:pt x="556578" y="298771"/>
                </a:lnTo>
                <a:lnTo>
                  <a:pt x="572135" y="297183"/>
                </a:lnTo>
                <a:lnTo>
                  <a:pt x="588010" y="296231"/>
                </a:lnTo>
                <a:lnTo>
                  <a:pt x="603885" y="295596"/>
                </a:lnTo>
                <a:lnTo>
                  <a:pt x="619760" y="295278"/>
                </a:lnTo>
                <a:lnTo>
                  <a:pt x="1639884" y="295278"/>
                </a:lnTo>
                <a:lnTo>
                  <a:pt x="1639884" y="179388"/>
                </a:lnTo>
                <a:lnTo>
                  <a:pt x="2125900" y="179388"/>
                </a:lnTo>
                <a:lnTo>
                  <a:pt x="2038346"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7" name="椭圆 6"/>
          <p:cNvSpPr/>
          <p:nvPr/>
        </p:nvSpPr>
        <p:spPr>
          <a:xfrm>
            <a:off x="6600190" y="2117090"/>
            <a:ext cx="1769745" cy="1769745"/>
          </a:xfrm>
          <a:prstGeom prst="ellipse">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KSO_Shape"/>
          <p:cNvSpPr/>
          <p:nvPr/>
        </p:nvSpPr>
        <p:spPr bwMode="auto">
          <a:xfrm>
            <a:off x="7094220" y="2603500"/>
            <a:ext cx="781050" cy="795655"/>
          </a:xfrm>
          <a:custGeom>
            <a:avLst/>
            <a:gdLst>
              <a:gd name="T0" fmla="*/ 1088909 w 1944688"/>
              <a:gd name="T1" fmla="*/ 1478020 h 1979613"/>
              <a:gd name="T2" fmla="*/ 1105805 w 1944688"/>
              <a:gd name="T3" fmla="*/ 1615987 h 1979613"/>
              <a:gd name="T4" fmla="*/ 979564 w 1944688"/>
              <a:gd name="T5" fmla="*/ 1431925 h 1979613"/>
              <a:gd name="T6" fmla="*/ 811133 w 1944688"/>
              <a:gd name="T7" fmla="*/ 1321868 h 1979613"/>
              <a:gd name="T8" fmla="*/ 770571 w 1944688"/>
              <a:gd name="T9" fmla="*/ 1208449 h 1979613"/>
              <a:gd name="T10" fmla="*/ 827928 w 1944688"/>
              <a:gd name="T11" fmla="*/ 1109921 h 1979613"/>
              <a:gd name="T12" fmla="*/ 1112606 w 1944688"/>
              <a:gd name="T13" fmla="*/ 674053 h 1979613"/>
              <a:gd name="T14" fmla="*/ 1149350 w 1944688"/>
              <a:gd name="T15" fmla="*/ 766128 h 1979613"/>
              <a:gd name="T16" fmla="*/ 1085682 w 1944688"/>
              <a:gd name="T17" fmla="*/ 922338 h 1979613"/>
              <a:gd name="T18" fmla="*/ 916605 w 1944688"/>
              <a:gd name="T19" fmla="*/ 541568 h 1979613"/>
              <a:gd name="T20" fmla="*/ 864200 w 1944688"/>
              <a:gd name="T21" fmla="*/ 1004409 h 1979613"/>
              <a:gd name="T22" fmla="*/ 743510 w 1944688"/>
              <a:gd name="T23" fmla="*/ 1114247 h 1979613"/>
              <a:gd name="T24" fmla="*/ 749545 w 1944688"/>
              <a:gd name="T25" fmla="*/ 1320271 h 1979613"/>
              <a:gd name="T26" fmla="*/ 863882 w 1944688"/>
              <a:gd name="T27" fmla="*/ 1423442 h 1979613"/>
              <a:gd name="T28" fmla="*/ 1035388 w 1944688"/>
              <a:gd name="T29" fmla="*/ 1692004 h 1979613"/>
              <a:gd name="T30" fmla="*/ 1135434 w 1944688"/>
              <a:gd name="T31" fmla="*/ 1598357 h 1979613"/>
              <a:gd name="T32" fmla="*/ 1087158 w 1944688"/>
              <a:gd name="T33" fmla="*/ 1425029 h 1979613"/>
              <a:gd name="T34" fmla="*/ 1029672 w 1944688"/>
              <a:gd name="T35" fmla="*/ 1070121 h 1979613"/>
              <a:gd name="T36" fmla="*/ 1170370 w 1944688"/>
              <a:gd name="T37" fmla="*/ 968220 h 1979613"/>
              <a:gd name="T38" fmla="*/ 1219598 w 1944688"/>
              <a:gd name="T39" fmla="*/ 767275 h 1979613"/>
              <a:gd name="T40" fmla="*/ 1157348 w 1944688"/>
              <a:gd name="T41" fmla="*/ 597122 h 1979613"/>
              <a:gd name="T42" fmla="*/ 995370 w 1944688"/>
              <a:gd name="T43" fmla="*/ 529823 h 1979613"/>
              <a:gd name="T44" fmla="*/ 888020 w 1944688"/>
              <a:gd name="T45" fmla="*/ 312370 h 1979613"/>
              <a:gd name="T46" fmla="*/ 871505 w 1944688"/>
              <a:gd name="T47" fmla="*/ 408875 h 1979613"/>
              <a:gd name="T48" fmla="*/ 969327 w 1944688"/>
              <a:gd name="T49" fmla="*/ 472999 h 1979613"/>
              <a:gd name="T50" fmla="*/ 1059209 w 1944688"/>
              <a:gd name="T51" fmla="*/ 399351 h 1979613"/>
              <a:gd name="T52" fmla="*/ 1026813 w 1944688"/>
              <a:gd name="T53" fmla="*/ 299037 h 1979613"/>
              <a:gd name="T54" fmla="*/ 1190379 w 1944688"/>
              <a:gd name="T55" fmla="*/ 1270 h 1979613"/>
              <a:gd name="T56" fmla="*/ 1266286 w 1944688"/>
              <a:gd name="T57" fmla="*/ 52379 h 1979613"/>
              <a:gd name="T58" fmla="*/ 1285978 w 1944688"/>
              <a:gd name="T59" fmla="*/ 375543 h 1979613"/>
              <a:gd name="T60" fmla="*/ 1339335 w 1944688"/>
              <a:gd name="T61" fmla="*/ 412367 h 1979613"/>
              <a:gd name="T62" fmla="*/ 1627402 w 1944688"/>
              <a:gd name="T63" fmla="*/ 266975 h 1979613"/>
              <a:gd name="T64" fmla="*/ 1713155 w 1944688"/>
              <a:gd name="T65" fmla="*/ 299037 h 1979613"/>
              <a:gd name="T66" fmla="*/ 1944688 w 1944688"/>
              <a:gd name="T67" fmla="*/ 730768 h 1979613"/>
              <a:gd name="T68" fmla="*/ 1900224 w 1944688"/>
              <a:gd name="T69" fmla="*/ 811083 h 1979613"/>
              <a:gd name="T70" fmla="*/ 1646458 w 1944688"/>
              <a:gd name="T71" fmla="*/ 985997 h 1979613"/>
              <a:gd name="T72" fmla="*/ 1891013 w 1944688"/>
              <a:gd name="T73" fmla="*/ 1162499 h 1979613"/>
              <a:gd name="T74" fmla="*/ 1943735 w 1944688"/>
              <a:gd name="T75" fmla="*/ 1238369 h 1979613"/>
              <a:gd name="T76" fmla="*/ 1720142 w 1944688"/>
              <a:gd name="T77" fmla="*/ 1672640 h 1979613"/>
              <a:gd name="T78" fmla="*/ 1637883 w 1944688"/>
              <a:gd name="T79" fmla="*/ 1712956 h 1979613"/>
              <a:gd name="T80" fmla="*/ 1347910 w 1944688"/>
              <a:gd name="T81" fmla="*/ 1568199 h 1979613"/>
              <a:gd name="T82" fmla="*/ 1289471 w 1944688"/>
              <a:gd name="T83" fmla="*/ 1595817 h 1979613"/>
              <a:gd name="T84" fmla="*/ 1271050 w 1944688"/>
              <a:gd name="T85" fmla="*/ 1918028 h 1979613"/>
              <a:gd name="T86" fmla="*/ 1200542 w 1944688"/>
              <a:gd name="T87" fmla="*/ 1976121 h 1979613"/>
              <a:gd name="T88" fmla="*/ 710797 w 1944688"/>
              <a:gd name="T89" fmla="*/ 1960884 h 1979613"/>
              <a:gd name="T90" fmla="*/ 663474 w 1944688"/>
              <a:gd name="T91" fmla="*/ 1882156 h 1979613"/>
              <a:gd name="T92" fmla="*/ 638384 w 1944688"/>
              <a:gd name="T93" fmla="*/ 1574866 h 1979613"/>
              <a:gd name="T94" fmla="*/ 363339 w 1944688"/>
              <a:gd name="T95" fmla="*/ 1698353 h 1979613"/>
              <a:gd name="T96" fmla="*/ 271551 w 1944688"/>
              <a:gd name="T97" fmla="*/ 1705655 h 1979613"/>
              <a:gd name="T98" fmla="*/ 6987 w 1944688"/>
              <a:gd name="T99" fmla="*/ 1295510 h 1979613"/>
              <a:gd name="T100" fmla="*/ 13339 w 1944688"/>
              <a:gd name="T101" fmla="*/ 1204402 h 1979613"/>
              <a:gd name="T102" fmla="*/ 283303 w 1944688"/>
              <a:gd name="T103" fmla="*/ 1025361 h 1979613"/>
              <a:gd name="T104" fmla="*/ 288702 w 1944688"/>
              <a:gd name="T105" fmla="*/ 960601 h 1979613"/>
              <a:gd name="T106" fmla="*/ 18739 w 1944688"/>
              <a:gd name="T107" fmla="*/ 784100 h 1979613"/>
              <a:gd name="T108" fmla="*/ 3811 w 1944688"/>
              <a:gd name="T109" fmla="*/ 693944 h 1979613"/>
              <a:gd name="T110" fmla="*/ 261706 w 1944688"/>
              <a:gd name="T111" fmla="*/ 277768 h 1979613"/>
              <a:gd name="T112" fmla="*/ 353493 w 1944688"/>
              <a:gd name="T113" fmla="*/ 276181 h 1979613"/>
              <a:gd name="T114" fmla="*/ 632032 w 1944688"/>
              <a:gd name="T115" fmla="*/ 407922 h 1979613"/>
              <a:gd name="T116" fmla="*/ 663157 w 1944688"/>
              <a:gd name="T117" fmla="*/ 108250 h 1979613"/>
              <a:gd name="T118" fmla="*/ 702540 w 1944688"/>
              <a:gd name="T119" fmla="*/ 24761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4688" h="1979613">
                <a:moveTo>
                  <a:pt x="979564" y="1431925"/>
                </a:moveTo>
                <a:lnTo>
                  <a:pt x="987534" y="1431925"/>
                </a:lnTo>
                <a:lnTo>
                  <a:pt x="995504" y="1432561"/>
                </a:lnTo>
                <a:lnTo>
                  <a:pt x="1003474" y="1433515"/>
                </a:lnTo>
                <a:lnTo>
                  <a:pt x="1011443" y="1435104"/>
                </a:lnTo>
                <a:lnTo>
                  <a:pt x="1023238" y="1437647"/>
                </a:lnTo>
                <a:lnTo>
                  <a:pt x="1029614" y="1439237"/>
                </a:lnTo>
                <a:lnTo>
                  <a:pt x="1035352" y="1441144"/>
                </a:lnTo>
                <a:lnTo>
                  <a:pt x="1041091" y="1443687"/>
                </a:lnTo>
                <a:lnTo>
                  <a:pt x="1046829" y="1445913"/>
                </a:lnTo>
                <a:lnTo>
                  <a:pt x="1052886" y="1449092"/>
                </a:lnTo>
                <a:lnTo>
                  <a:pt x="1058305" y="1452271"/>
                </a:lnTo>
                <a:lnTo>
                  <a:pt x="1063725" y="1455450"/>
                </a:lnTo>
                <a:lnTo>
                  <a:pt x="1069463" y="1459264"/>
                </a:lnTo>
                <a:lnTo>
                  <a:pt x="1074563" y="1463397"/>
                </a:lnTo>
                <a:lnTo>
                  <a:pt x="1079664" y="1467847"/>
                </a:lnTo>
                <a:lnTo>
                  <a:pt x="1084127" y="1472616"/>
                </a:lnTo>
                <a:lnTo>
                  <a:pt x="1088909" y="1478020"/>
                </a:lnTo>
                <a:lnTo>
                  <a:pt x="1093372" y="1484060"/>
                </a:lnTo>
                <a:lnTo>
                  <a:pt x="1097198" y="1489782"/>
                </a:lnTo>
                <a:lnTo>
                  <a:pt x="1101023" y="1496458"/>
                </a:lnTo>
                <a:lnTo>
                  <a:pt x="1104848" y="1503770"/>
                </a:lnTo>
                <a:lnTo>
                  <a:pt x="1107399" y="1511081"/>
                </a:lnTo>
                <a:lnTo>
                  <a:pt x="1110268" y="1519029"/>
                </a:lnTo>
                <a:lnTo>
                  <a:pt x="1112499" y="1526658"/>
                </a:lnTo>
                <a:lnTo>
                  <a:pt x="1114093" y="1535559"/>
                </a:lnTo>
                <a:lnTo>
                  <a:pt x="1115687" y="1544142"/>
                </a:lnTo>
                <a:lnTo>
                  <a:pt x="1116962" y="1553043"/>
                </a:lnTo>
                <a:lnTo>
                  <a:pt x="1117600" y="1561627"/>
                </a:lnTo>
                <a:lnTo>
                  <a:pt x="1117600" y="1570210"/>
                </a:lnTo>
                <a:lnTo>
                  <a:pt x="1117281" y="1578475"/>
                </a:lnTo>
                <a:lnTo>
                  <a:pt x="1116006" y="1586740"/>
                </a:lnTo>
                <a:lnTo>
                  <a:pt x="1114412" y="1594688"/>
                </a:lnTo>
                <a:lnTo>
                  <a:pt x="1112181" y="1601999"/>
                </a:lnTo>
                <a:lnTo>
                  <a:pt x="1109311" y="1609311"/>
                </a:lnTo>
                <a:lnTo>
                  <a:pt x="1105805" y="1615987"/>
                </a:lnTo>
                <a:lnTo>
                  <a:pt x="1102298" y="1622027"/>
                </a:lnTo>
                <a:lnTo>
                  <a:pt x="1098154" y="1628385"/>
                </a:lnTo>
                <a:lnTo>
                  <a:pt x="1093372" y="1633789"/>
                </a:lnTo>
                <a:lnTo>
                  <a:pt x="1088590" y="1638875"/>
                </a:lnTo>
                <a:lnTo>
                  <a:pt x="1083490" y="1643644"/>
                </a:lnTo>
                <a:lnTo>
                  <a:pt x="1078389" y="1648094"/>
                </a:lnTo>
                <a:lnTo>
                  <a:pt x="1072970" y="1651909"/>
                </a:lnTo>
                <a:lnTo>
                  <a:pt x="1067231" y="1655406"/>
                </a:lnTo>
                <a:lnTo>
                  <a:pt x="1061812" y="1658903"/>
                </a:lnTo>
                <a:lnTo>
                  <a:pt x="1056074" y="1662082"/>
                </a:lnTo>
                <a:lnTo>
                  <a:pt x="1044279" y="1667486"/>
                </a:lnTo>
                <a:lnTo>
                  <a:pt x="1032483" y="1672254"/>
                </a:lnTo>
                <a:lnTo>
                  <a:pt x="1020051" y="1676705"/>
                </a:lnTo>
                <a:lnTo>
                  <a:pt x="1005067" y="1680520"/>
                </a:lnTo>
                <a:lnTo>
                  <a:pt x="990084" y="1683698"/>
                </a:lnTo>
                <a:lnTo>
                  <a:pt x="975420" y="1685924"/>
                </a:lnTo>
                <a:lnTo>
                  <a:pt x="960437" y="1687513"/>
                </a:lnTo>
                <a:lnTo>
                  <a:pt x="979564" y="1431925"/>
                </a:lnTo>
                <a:close/>
                <a:moveTo>
                  <a:pt x="913172" y="1082675"/>
                </a:moveTo>
                <a:lnTo>
                  <a:pt x="935037" y="1374775"/>
                </a:lnTo>
                <a:lnTo>
                  <a:pt x="923312" y="1373508"/>
                </a:lnTo>
                <a:lnTo>
                  <a:pt x="911587" y="1371924"/>
                </a:lnTo>
                <a:lnTo>
                  <a:pt x="899545" y="1369706"/>
                </a:lnTo>
                <a:lnTo>
                  <a:pt x="887820" y="1366538"/>
                </a:lnTo>
                <a:lnTo>
                  <a:pt x="875778" y="1363053"/>
                </a:lnTo>
                <a:lnTo>
                  <a:pt x="864370" y="1358301"/>
                </a:lnTo>
                <a:lnTo>
                  <a:pt x="858349" y="1355767"/>
                </a:lnTo>
                <a:lnTo>
                  <a:pt x="852962" y="1353232"/>
                </a:lnTo>
                <a:lnTo>
                  <a:pt x="847258" y="1350064"/>
                </a:lnTo>
                <a:lnTo>
                  <a:pt x="841554" y="1346896"/>
                </a:lnTo>
                <a:lnTo>
                  <a:pt x="836484" y="1343411"/>
                </a:lnTo>
                <a:lnTo>
                  <a:pt x="831097" y="1339609"/>
                </a:lnTo>
                <a:lnTo>
                  <a:pt x="826027" y="1335491"/>
                </a:lnTo>
                <a:lnTo>
                  <a:pt x="820956" y="1331372"/>
                </a:lnTo>
                <a:lnTo>
                  <a:pt x="816203" y="1326620"/>
                </a:lnTo>
                <a:lnTo>
                  <a:pt x="811133" y="1321868"/>
                </a:lnTo>
                <a:lnTo>
                  <a:pt x="806696" y="1316482"/>
                </a:lnTo>
                <a:lnTo>
                  <a:pt x="802577" y="1311413"/>
                </a:lnTo>
                <a:lnTo>
                  <a:pt x="798140" y="1305394"/>
                </a:lnTo>
                <a:lnTo>
                  <a:pt x="794338" y="1299691"/>
                </a:lnTo>
                <a:lnTo>
                  <a:pt x="790535" y="1293355"/>
                </a:lnTo>
                <a:lnTo>
                  <a:pt x="787366" y="1287019"/>
                </a:lnTo>
                <a:lnTo>
                  <a:pt x="784197" y="1280365"/>
                </a:lnTo>
                <a:lnTo>
                  <a:pt x="781028" y="1273396"/>
                </a:lnTo>
                <a:lnTo>
                  <a:pt x="778176" y="1266426"/>
                </a:lnTo>
                <a:lnTo>
                  <a:pt x="775958" y="1259456"/>
                </a:lnTo>
                <a:lnTo>
                  <a:pt x="774057" y="1251852"/>
                </a:lnTo>
                <a:lnTo>
                  <a:pt x="772472" y="1244566"/>
                </a:lnTo>
                <a:lnTo>
                  <a:pt x="771205" y="1236962"/>
                </a:lnTo>
                <a:lnTo>
                  <a:pt x="770571" y="1230943"/>
                </a:lnTo>
                <a:lnTo>
                  <a:pt x="770571" y="1228408"/>
                </a:lnTo>
                <a:lnTo>
                  <a:pt x="769937" y="1224290"/>
                </a:lnTo>
                <a:lnTo>
                  <a:pt x="769937" y="1216370"/>
                </a:lnTo>
                <a:lnTo>
                  <a:pt x="770571" y="1208449"/>
                </a:lnTo>
                <a:lnTo>
                  <a:pt x="771205" y="1201163"/>
                </a:lnTo>
                <a:lnTo>
                  <a:pt x="772472" y="1193559"/>
                </a:lnTo>
                <a:lnTo>
                  <a:pt x="773740" y="1186589"/>
                </a:lnTo>
                <a:lnTo>
                  <a:pt x="775641" y="1179936"/>
                </a:lnTo>
                <a:lnTo>
                  <a:pt x="777542" y="1173283"/>
                </a:lnTo>
                <a:lnTo>
                  <a:pt x="779761" y="1166947"/>
                </a:lnTo>
                <a:lnTo>
                  <a:pt x="782296" y="1160928"/>
                </a:lnTo>
                <a:lnTo>
                  <a:pt x="785465" y="1154908"/>
                </a:lnTo>
                <a:lnTo>
                  <a:pt x="788317" y="1149522"/>
                </a:lnTo>
                <a:lnTo>
                  <a:pt x="792119" y="1144137"/>
                </a:lnTo>
                <a:lnTo>
                  <a:pt x="795922" y="1139068"/>
                </a:lnTo>
                <a:lnTo>
                  <a:pt x="799725" y="1134315"/>
                </a:lnTo>
                <a:lnTo>
                  <a:pt x="804161" y="1129563"/>
                </a:lnTo>
                <a:lnTo>
                  <a:pt x="808281" y="1124811"/>
                </a:lnTo>
                <a:lnTo>
                  <a:pt x="813034" y="1121009"/>
                </a:lnTo>
                <a:lnTo>
                  <a:pt x="818104" y="1116891"/>
                </a:lnTo>
                <a:lnTo>
                  <a:pt x="822858" y="1113406"/>
                </a:lnTo>
                <a:lnTo>
                  <a:pt x="827928" y="1109921"/>
                </a:lnTo>
                <a:lnTo>
                  <a:pt x="833315" y="1106753"/>
                </a:lnTo>
                <a:lnTo>
                  <a:pt x="844089" y="1101367"/>
                </a:lnTo>
                <a:lnTo>
                  <a:pt x="854864" y="1096298"/>
                </a:lnTo>
                <a:lnTo>
                  <a:pt x="866272" y="1092496"/>
                </a:lnTo>
                <a:lnTo>
                  <a:pt x="877680" y="1089011"/>
                </a:lnTo>
                <a:lnTo>
                  <a:pt x="889405" y="1086160"/>
                </a:lnTo>
                <a:lnTo>
                  <a:pt x="901130" y="1084259"/>
                </a:lnTo>
                <a:lnTo>
                  <a:pt x="913172" y="1082675"/>
                </a:lnTo>
                <a:close/>
                <a:moveTo>
                  <a:pt x="1039752" y="628650"/>
                </a:moveTo>
                <a:lnTo>
                  <a:pt x="1050839" y="632778"/>
                </a:lnTo>
                <a:lnTo>
                  <a:pt x="1061292" y="637858"/>
                </a:lnTo>
                <a:lnTo>
                  <a:pt x="1072695" y="643890"/>
                </a:lnTo>
                <a:lnTo>
                  <a:pt x="1083148" y="650240"/>
                </a:lnTo>
                <a:lnTo>
                  <a:pt x="1093601" y="657225"/>
                </a:lnTo>
                <a:lnTo>
                  <a:pt x="1098986" y="661035"/>
                </a:lnTo>
                <a:lnTo>
                  <a:pt x="1103420" y="665163"/>
                </a:lnTo>
                <a:lnTo>
                  <a:pt x="1108172" y="669290"/>
                </a:lnTo>
                <a:lnTo>
                  <a:pt x="1112606" y="674053"/>
                </a:lnTo>
                <a:lnTo>
                  <a:pt x="1116724" y="678498"/>
                </a:lnTo>
                <a:lnTo>
                  <a:pt x="1121159" y="682943"/>
                </a:lnTo>
                <a:lnTo>
                  <a:pt x="1124960" y="687705"/>
                </a:lnTo>
                <a:lnTo>
                  <a:pt x="1128444" y="692785"/>
                </a:lnTo>
                <a:lnTo>
                  <a:pt x="1131612" y="697865"/>
                </a:lnTo>
                <a:lnTo>
                  <a:pt x="1134779" y="703580"/>
                </a:lnTo>
                <a:lnTo>
                  <a:pt x="1137630" y="708660"/>
                </a:lnTo>
                <a:lnTo>
                  <a:pt x="1139847" y="714058"/>
                </a:lnTo>
                <a:lnTo>
                  <a:pt x="1141748" y="719455"/>
                </a:lnTo>
                <a:lnTo>
                  <a:pt x="1143332" y="724853"/>
                </a:lnTo>
                <a:lnTo>
                  <a:pt x="1144915" y="730885"/>
                </a:lnTo>
                <a:lnTo>
                  <a:pt x="1146499" y="736600"/>
                </a:lnTo>
                <a:lnTo>
                  <a:pt x="1147449" y="742950"/>
                </a:lnTo>
                <a:lnTo>
                  <a:pt x="1148083" y="749300"/>
                </a:lnTo>
                <a:lnTo>
                  <a:pt x="1148716" y="755968"/>
                </a:lnTo>
                <a:lnTo>
                  <a:pt x="1148716" y="759143"/>
                </a:lnTo>
                <a:lnTo>
                  <a:pt x="1149350" y="763270"/>
                </a:lnTo>
                <a:lnTo>
                  <a:pt x="1149350" y="766128"/>
                </a:lnTo>
                <a:lnTo>
                  <a:pt x="1149350" y="767715"/>
                </a:lnTo>
                <a:lnTo>
                  <a:pt x="1149350" y="770890"/>
                </a:lnTo>
                <a:lnTo>
                  <a:pt x="1149350" y="778193"/>
                </a:lnTo>
                <a:lnTo>
                  <a:pt x="1148400" y="793115"/>
                </a:lnTo>
                <a:lnTo>
                  <a:pt x="1146816" y="807721"/>
                </a:lnTo>
                <a:lnTo>
                  <a:pt x="1145866" y="814706"/>
                </a:lnTo>
                <a:lnTo>
                  <a:pt x="1144282" y="821691"/>
                </a:lnTo>
                <a:lnTo>
                  <a:pt x="1142698" y="828358"/>
                </a:lnTo>
                <a:lnTo>
                  <a:pt x="1140798" y="835026"/>
                </a:lnTo>
                <a:lnTo>
                  <a:pt x="1136363" y="848043"/>
                </a:lnTo>
                <a:lnTo>
                  <a:pt x="1131295" y="860426"/>
                </a:lnTo>
                <a:lnTo>
                  <a:pt x="1128444" y="866458"/>
                </a:lnTo>
                <a:lnTo>
                  <a:pt x="1125277" y="872173"/>
                </a:lnTo>
                <a:lnTo>
                  <a:pt x="1118625" y="883603"/>
                </a:lnTo>
                <a:lnTo>
                  <a:pt x="1111339" y="894081"/>
                </a:lnTo>
                <a:lnTo>
                  <a:pt x="1103420" y="904558"/>
                </a:lnTo>
                <a:lnTo>
                  <a:pt x="1094868" y="913766"/>
                </a:lnTo>
                <a:lnTo>
                  <a:pt x="1085682" y="922338"/>
                </a:lnTo>
                <a:lnTo>
                  <a:pt x="1076179" y="930593"/>
                </a:lnTo>
                <a:lnTo>
                  <a:pt x="1066360" y="938213"/>
                </a:lnTo>
                <a:lnTo>
                  <a:pt x="1060025" y="942341"/>
                </a:lnTo>
                <a:lnTo>
                  <a:pt x="1054006" y="946786"/>
                </a:lnTo>
                <a:lnTo>
                  <a:pt x="1047671" y="950596"/>
                </a:lnTo>
                <a:lnTo>
                  <a:pt x="1041019" y="954088"/>
                </a:lnTo>
                <a:lnTo>
                  <a:pt x="1027716" y="960756"/>
                </a:lnTo>
                <a:lnTo>
                  <a:pt x="1014412" y="966788"/>
                </a:lnTo>
                <a:lnTo>
                  <a:pt x="1039752" y="628650"/>
                </a:lnTo>
                <a:close/>
                <a:moveTo>
                  <a:pt x="953447" y="529505"/>
                </a:moveTo>
                <a:lnTo>
                  <a:pt x="947094" y="530140"/>
                </a:lnTo>
                <a:lnTo>
                  <a:pt x="941060" y="531410"/>
                </a:lnTo>
                <a:lnTo>
                  <a:pt x="935026" y="532997"/>
                </a:lnTo>
                <a:lnTo>
                  <a:pt x="929309" y="535220"/>
                </a:lnTo>
                <a:lnTo>
                  <a:pt x="928038" y="535220"/>
                </a:lnTo>
                <a:lnTo>
                  <a:pt x="928038" y="535537"/>
                </a:lnTo>
                <a:lnTo>
                  <a:pt x="922004" y="538394"/>
                </a:lnTo>
                <a:lnTo>
                  <a:pt x="916605" y="541568"/>
                </a:lnTo>
                <a:lnTo>
                  <a:pt x="911523" y="545060"/>
                </a:lnTo>
                <a:lnTo>
                  <a:pt x="906441" y="548870"/>
                </a:lnTo>
                <a:lnTo>
                  <a:pt x="901677" y="553314"/>
                </a:lnTo>
                <a:lnTo>
                  <a:pt x="897866" y="557441"/>
                </a:lnTo>
                <a:lnTo>
                  <a:pt x="894055" y="562520"/>
                </a:lnTo>
                <a:lnTo>
                  <a:pt x="890561" y="567917"/>
                </a:lnTo>
                <a:lnTo>
                  <a:pt x="887385" y="573313"/>
                </a:lnTo>
                <a:lnTo>
                  <a:pt x="884527" y="579027"/>
                </a:lnTo>
                <a:lnTo>
                  <a:pt x="882303" y="585059"/>
                </a:lnTo>
                <a:lnTo>
                  <a:pt x="880715" y="590773"/>
                </a:lnTo>
                <a:lnTo>
                  <a:pt x="879127" y="597122"/>
                </a:lnTo>
                <a:lnTo>
                  <a:pt x="878174" y="603789"/>
                </a:lnTo>
                <a:lnTo>
                  <a:pt x="877857" y="610455"/>
                </a:lnTo>
                <a:lnTo>
                  <a:pt x="878174" y="617121"/>
                </a:lnTo>
                <a:lnTo>
                  <a:pt x="906124" y="992029"/>
                </a:lnTo>
                <a:lnTo>
                  <a:pt x="891831" y="995521"/>
                </a:lnTo>
                <a:lnTo>
                  <a:pt x="877539" y="999965"/>
                </a:lnTo>
                <a:lnTo>
                  <a:pt x="864200" y="1004409"/>
                </a:lnTo>
                <a:lnTo>
                  <a:pt x="851178" y="1010123"/>
                </a:lnTo>
                <a:lnTo>
                  <a:pt x="838156" y="1015838"/>
                </a:lnTo>
                <a:lnTo>
                  <a:pt x="831487" y="1019329"/>
                </a:lnTo>
                <a:lnTo>
                  <a:pt x="825452" y="1022821"/>
                </a:lnTo>
                <a:lnTo>
                  <a:pt x="818783" y="1026948"/>
                </a:lnTo>
                <a:lnTo>
                  <a:pt x="812430" y="1031075"/>
                </a:lnTo>
                <a:lnTo>
                  <a:pt x="806078" y="1035519"/>
                </a:lnTo>
                <a:lnTo>
                  <a:pt x="799726" y="1040599"/>
                </a:lnTo>
                <a:lnTo>
                  <a:pt x="793692" y="1045678"/>
                </a:lnTo>
                <a:lnTo>
                  <a:pt x="787340" y="1051074"/>
                </a:lnTo>
                <a:lnTo>
                  <a:pt x="780988" y="1057106"/>
                </a:lnTo>
                <a:lnTo>
                  <a:pt x="775271" y="1063772"/>
                </a:lnTo>
                <a:lnTo>
                  <a:pt x="769236" y="1070756"/>
                </a:lnTo>
                <a:lnTo>
                  <a:pt x="763837" y="1078058"/>
                </a:lnTo>
                <a:lnTo>
                  <a:pt x="757803" y="1086311"/>
                </a:lnTo>
                <a:lnTo>
                  <a:pt x="752721" y="1095200"/>
                </a:lnTo>
                <a:lnTo>
                  <a:pt x="747639" y="1104406"/>
                </a:lnTo>
                <a:lnTo>
                  <a:pt x="743510" y="1114247"/>
                </a:lnTo>
                <a:lnTo>
                  <a:pt x="739064" y="1124723"/>
                </a:lnTo>
                <a:lnTo>
                  <a:pt x="735253" y="1136151"/>
                </a:lnTo>
                <a:lnTo>
                  <a:pt x="732077" y="1147896"/>
                </a:lnTo>
                <a:lnTo>
                  <a:pt x="729218" y="1159959"/>
                </a:lnTo>
                <a:lnTo>
                  <a:pt x="727313" y="1172340"/>
                </a:lnTo>
                <a:lnTo>
                  <a:pt x="726042" y="1185038"/>
                </a:lnTo>
                <a:lnTo>
                  <a:pt x="725407" y="1197736"/>
                </a:lnTo>
                <a:lnTo>
                  <a:pt x="725089" y="1210751"/>
                </a:lnTo>
                <a:lnTo>
                  <a:pt x="725089" y="1223132"/>
                </a:lnTo>
                <a:lnTo>
                  <a:pt x="725407" y="1229481"/>
                </a:lnTo>
                <a:lnTo>
                  <a:pt x="725725" y="1236782"/>
                </a:lnTo>
                <a:lnTo>
                  <a:pt x="727630" y="1251385"/>
                </a:lnTo>
                <a:lnTo>
                  <a:pt x="730171" y="1263765"/>
                </a:lnTo>
                <a:lnTo>
                  <a:pt x="733347" y="1276146"/>
                </a:lnTo>
                <a:lnTo>
                  <a:pt x="736841" y="1287891"/>
                </a:lnTo>
                <a:lnTo>
                  <a:pt x="740652" y="1299002"/>
                </a:lnTo>
                <a:lnTo>
                  <a:pt x="745098" y="1310113"/>
                </a:lnTo>
                <a:lnTo>
                  <a:pt x="749545" y="1320271"/>
                </a:lnTo>
                <a:lnTo>
                  <a:pt x="754309" y="1330112"/>
                </a:lnTo>
                <a:lnTo>
                  <a:pt x="760026" y="1339636"/>
                </a:lnTo>
                <a:lnTo>
                  <a:pt x="765425" y="1348524"/>
                </a:lnTo>
                <a:lnTo>
                  <a:pt x="771142" y="1356778"/>
                </a:lnTo>
                <a:lnTo>
                  <a:pt x="777176" y="1364079"/>
                </a:lnTo>
                <a:lnTo>
                  <a:pt x="783529" y="1371698"/>
                </a:lnTo>
                <a:lnTo>
                  <a:pt x="789563" y="1378364"/>
                </a:lnTo>
                <a:lnTo>
                  <a:pt x="796233" y="1384396"/>
                </a:lnTo>
                <a:lnTo>
                  <a:pt x="802902" y="1390110"/>
                </a:lnTo>
                <a:lnTo>
                  <a:pt x="809572" y="1395189"/>
                </a:lnTo>
                <a:lnTo>
                  <a:pt x="816242" y="1400268"/>
                </a:lnTo>
                <a:lnTo>
                  <a:pt x="822911" y="1404395"/>
                </a:lnTo>
                <a:lnTo>
                  <a:pt x="829581" y="1408522"/>
                </a:lnTo>
                <a:lnTo>
                  <a:pt x="836251" y="1412014"/>
                </a:lnTo>
                <a:lnTo>
                  <a:pt x="843238" y="1415506"/>
                </a:lnTo>
                <a:lnTo>
                  <a:pt x="849908" y="1418363"/>
                </a:lnTo>
                <a:lnTo>
                  <a:pt x="856577" y="1420903"/>
                </a:lnTo>
                <a:lnTo>
                  <a:pt x="863882" y="1423442"/>
                </a:lnTo>
                <a:lnTo>
                  <a:pt x="870552" y="1425347"/>
                </a:lnTo>
                <a:lnTo>
                  <a:pt x="877222" y="1427252"/>
                </a:lnTo>
                <a:lnTo>
                  <a:pt x="884209" y="1428839"/>
                </a:lnTo>
                <a:lnTo>
                  <a:pt x="897548" y="1431061"/>
                </a:lnTo>
                <a:lnTo>
                  <a:pt x="910888" y="1432648"/>
                </a:lnTo>
                <a:lnTo>
                  <a:pt x="925180" y="1433601"/>
                </a:lnTo>
                <a:lnTo>
                  <a:pt x="939472" y="1433601"/>
                </a:lnTo>
                <a:lnTo>
                  <a:pt x="958528" y="1687877"/>
                </a:lnTo>
                <a:lnTo>
                  <a:pt x="956305" y="1687877"/>
                </a:lnTo>
                <a:lnTo>
                  <a:pt x="956623" y="1698353"/>
                </a:lnTo>
                <a:lnTo>
                  <a:pt x="959481" y="1698671"/>
                </a:lnTo>
                <a:lnTo>
                  <a:pt x="959799" y="1703115"/>
                </a:lnTo>
                <a:lnTo>
                  <a:pt x="960116" y="1698671"/>
                </a:lnTo>
                <a:lnTo>
                  <a:pt x="975996" y="1698671"/>
                </a:lnTo>
                <a:lnTo>
                  <a:pt x="991559" y="1698353"/>
                </a:lnTo>
                <a:lnTo>
                  <a:pt x="1007122" y="1697083"/>
                </a:lnTo>
                <a:lnTo>
                  <a:pt x="1023002" y="1694861"/>
                </a:lnTo>
                <a:lnTo>
                  <a:pt x="1035388" y="1692004"/>
                </a:lnTo>
                <a:lnTo>
                  <a:pt x="1048410" y="1688830"/>
                </a:lnTo>
                <a:lnTo>
                  <a:pt x="1054762" y="1686608"/>
                </a:lnTo>
                <a:lnTo>
                  <a:pt x="1060797" y="1684385"/>
                </a:lnTo>
                <a:lnTo>
                  <a:pt x="1067149" y="1681528"/>
                </a:lnTo>
                <a:lnTo>
                  <a:pt x="1073501" y="1678671"/>
                </a:lnTo>
                <a:lnTo>
                  <a:pt x="1079853" y="1675179"/>
                </a:lnTo>
                <a:lnTo>
                  <a:pt x="1085570" y="1671370"/>
                </a:lnTo>
                <a:lnTo>
                  <a:pt x="1091922" y="1667243"/>
                </a:lnTo>
                <a:lnTo>
                  <a:pt x="1097639" y="1662799"/>
                </a:lnTo>
                <a:lnTo>
                  <a:pt x="1103673" y="1657085"/>
                </a:lnTo>
                <a:lnTo>
                  <a:pt x="1109072" y="1651371"/>
                </a:lnTo>
                <a:lnTo>
                  <a:pt x="1114472" y="1644704"/>
                </a:lnTo>
                <a:lnTo>
                  <a:pt x="1120189" y="1637086"/>
                </a:lnTo>
                <a:lnTo>
                  <a:pt x="1124953" y="1628514"/>
                </a:lnTo>
                <a:lnTo>
                  <a:pt x="1129082" y="1619308"/>
                </a:lnTo>
                <a:lnTo>
                  <a:pt x="1132575" y="1609467"/>
                </a:lnTo>
                <a:lnTo>
                  <a:pt x="1134163" y="1604071"/>
                </a:lnTo>
                <a:lnTo>
                  <a:pt x="1135434" y="1598357"/>
                </a:lnTo>
                <a:lnTo>
                  <a:pt x="1136704" y="1592643"/>
                </a:lnTo>
                <a:lnTo>
                  <a:pt x="1137657" y="1586611"/>
                </a:lnTo>
                <a:lnTo>
                  <a:pt x="1138927" y="1574866"/>
                </a:lnTo>
                <a:lnTo>
                  <a:pt x="1139245" y="1562802"/>
                </a:lnTo>
                <a:lnTo>
                  <a:pt x="1138927" y="1551057"/>
                </a:lnTo>
                <a:lnTo>
                  <a:pt x="1137974" y="1539311"/>
                </a:lnTo>
                <a:lnTo>
                  <a:pt x="1136704" y="1527566"/>
                </a:lnTo>
                <a:lnTo>
                  <a:pt x="1134481" y="1516137"/>
                </a:lnTo>
                <a:lnTo>
                  <a:pt x="1131940" y="1504709"/>
                </a:lnTo>
                <a:lnTo>
                  <a:pt x="1128764" y="1493916"/>
                </a:lnTo>
                <a:lnTo>
                  <a:pt x="1125270" y="1482805"/>
                </a:lnTo>
                <a:lnTo>
                  <a:pt x="1120824" y="1472647"/>
                </a:lnTo>
                <a:lnTo>
                  <a:pt x="1115742" y="1463441"/>
                </a:lnTo>
                <a:lnTo>
                  <a:pt x="1110660" y="1454235"/>
                </a:lnTo>
                <a:lnTo>
                  <a:pt x="1105261" y="1445981"/>
                </a:lnTo>
                <a:lnTo>
                  <a:pt x="1099227" y="1438362"/>
                </a:lnTo>
                <a:lnTo>
                  <a:pt x="1093510" y="1431061"/>
                </a:lnTo>
                <a:lnTo>
                  <a:pt x="1087158" y="1425029"/>
                </a:lnTo>
                <a:lnTo>
                  <a:pt x="1080806" y="1418998"/>
                </a:lnTo>
                <a:lnTo>
                  <a:pt x="1074771" y="1413919"/>
                </a:lnTo>
                <a:lnTo>
                  <a:pt x="1068102" y="1409157"/>
                </a:lnTo>
                <a:lnTo>
                  <a:pt x="1061750" y="1404395"/>
                </a:lnTo>
                <a:lnTo>
                  <a:pt x="1055080" y="1400586"/>
                </a:lnTo>
                <a:lnTo>
                  <a:pt x="1048410" y="1397094"/>
                </a:lnTo>
                <a:lnTo>
                  <a:pt x="1041740" y="1393602"/>
                </a:lnTo>
                <a:lnTo>
                  <a:pt x="1035071" y="1390745"/>
                </a:lnTo>
                <a:lnTo>
                  <a:pt x="1028401" y="1388205"/>
                </a:lnTo>
                <a:lnTo>
                  <a:pt x="1021731" y="1385666"/>
                </a:lnTo>
                <a:lnTo>
                  <a:pt x="1015062" y="1383761"/>
                </a:lnTo>
                <a:lnTo>
                  <a:pt x="1007122" y="1381539"/>
                </a:lnTo>
                <a:lnTo>
                  <a:pt x="999499" y="1379952"/>
                </a:lnTo>
                <a:lnTo>
                  <a:pt x="991877" y="1378364"/>
                </a:lnTo>
                <a:lnTo>
                  <a:pt x="983937" y="1377095"/>
                </a:lnTo>
                <a:lnTo>
                  <a:pt x="1006804" y="1075201"/>
                </a:lnTo>
                <a:lnTo>
                  <a:pt x="1018238" y="1072661"/>
                </a:lnTo>
                <a:lnTo>
                  <a:pt x="1029672" y="1070121"/>
                </a:lnTo>
                <a:lnTo>
                  <a:pt x="1040788" y="1066947"/>
                </a:lnTo>
                <a:lnTo>
                  <a:pt x="1051904" y="1062820"/>
                </a:lnTo>
                <a:lnTo>
                  <a:pt x="1063338" y="1058376"/>
                </a:lnTo>
                <a:lnTo>
                  <a:pt x="1074771" y="1053297"/>
                </a:lnTo>
                <a:lnTo>
                  <a:pt x="1085570" y="1047265"/>
                </a:lnTo>
                <a:lnTo>
                  <a:pt x="1096686" y="1040916"/>
                </a:lnTo>
                <a:lnTo>
                  <a:pt x="1103356" y="1036789"/>
                </a:lnTo>
                <a:lnTo>
                  <a:pt x="1109390" y="1032027"/>
                </a:lnTo>
                <a:lnTo>
                  <a:pt x="1116060" y="1027266"/>
                </a:lnTo>
                <a:lnTo>
                  <a:pt x="1122412" y="1022187"/>
                </a:lnTo>
                <a:lnTo>
                  <a:pt x="1128764" y="1016790"/>
                </a:lnTo>
                <a:lnTo>
                  <a:pt x="1135116" y="1010758"/>
                </a:lnTo>
                <a:lnTo>
                  <a:pt x="1141150" y="1005044"/>
                </a:lnTo>
                <a:lnTo>
                  <a:pt x="1147185" y="998378"/>
                </a:lnTo>
                <a:lnTo>
                  <a:pt x="1152902" y="991394"/>
                </a:lnTo>
                <a:lnTo>
                  <a:pt x="1158936" y="984093"/>
                </a:lnTo>
                <a:lnTo>
                  <a:pt x="1164336" y="976474"/>
                </a:lnTo>
                <a:lnTo>
                  <a:pt x="1170370" y="968220"/>
                </a:lnTo>
                <a:lnTo>
                  <a:pt x="1175452" y="959966"/>
                </a:lnTo>
                <a:lnTo>
                  <a:pt x="1180533" y="950760"/>
                </a:lnTo>
                <a:lnTo>
                  <a:pt x="1185615" y="941554"/>
                </a:lnTo>
                <a:lnTo>
                  <a:pt x="1190379" y="931714"/>
                </a:lnTo>
                <a:lnTo>
                  <a:pt x="1194508" y="921555"/>
                </a:lnTo>
                <a:lnTo>
                  <a:pt x="1198954" y="910444"/>
                </a:lnTo>
                <a:lnTo>
                  <a:pt x="1202766" y="899651"/>
                </a:lnTo>
                <a:lnTo>
                  <a:pt x="1206259" y="887906"/>
                </a:lnTo>
                <a:lnTo>
                  <a:pt x="1209435" y="876160"/>
                </a:lnTo>
                <a:lnTo>
                  <a:pt x="1212294" y="863779"/>
                </a:lnTo>
                <a:lnTo>
                  <a:pt x="1214517" y="851399"/>
                </a:lnTo>
                <a:lnTo>
                  <a:pt x="1216422" y="838701"/>
                </a:lnTo>
                <a:lnTo>
                  <a:pt x="1217693" y="826003"/>
                </a:lnTo>
                <a:lnTo>
                  <a:pt x="1218963" y="812988"/>
                </a:lnTo>
                <a:lnTo>
                  <a:pt x="1219598" y="799972"/>
                </a:lnTo>
                <a:lnTo>
                  <a:pt x="1219916" y="787274"/>
                </a:lnTo>
                <a:lnTo>
                  <a:pt x="1219916" y="774259"/>
                </a:lnTo>
                <a:lnTo>
                  <a:pt x="1219598" y="767275"/>
                </a:lnTo>
                <a:lnTo>
                  <a:pt x="1219598" y="763783"/>
                </a:lnTo>
                <a:lnTo>
                  <a:pt x="1219281" y="760926"/>
                </a:lnTo>
                <a:lnTo>
                  <a:pt x="1219281" y="754894"/>
                </a:lnTo>
                <a:lnTo>
                  <a:pt x="1218328" y="747910"/>
                </a:lnTo>
                <a:lnTo>
                  <a:pt x="1218010" y="740927"/>
                </a:lnTo>
                <a:lnTo>
                  <a:pt x="1217058" y="734260"/>
                </a:lnTo>
                <a:lnTo>
                  <a:pt x="1214834" y="720292"/>
                </a:lnTo>
                <a:lnTo>
                  <a:pt x="1212294" y="706325"/>
                </a:lnTo>
                <a:lnTo>
                  <a:pt x="1208800" y="692674"/>
                </a:lnTo>
                <a:lnTo>
                  <a:pt x="1204671" y="679341"/>
                </a:lnTo>
                <a:lnTo>
                  <a:pt x="1199907" y="666643"/>
                </a:lnTo>
                <a:lnTo>
                  <a:pt x="1194826" y="654263"/>
                </a:lnTo>
                <a:lnTo>
                  <a:pt x="1189426" y="642835"/>
                </a:lnTo>
                <a:lnTo>
                  <a:pt x="1183709" y="632359"/>
                </a:lnTo>
                <a:lnTo>
                  <a:pt x="1177357" y="622201"/>
                </a:lnTo>
                <a:lnTo>
                  <a:pt x="1170688" y="613312"/>
                </a:lnTo>
                <a:lnTo>
                  <a:pt x="1164018" y="605058"/>
                </a:lnTo>
                <a:lnTo>
                  <a:pt x="1157348" y="597122"/>
                </a:lnTo>
                <a:lnTo>
                  <a:pt x="1150361" y="590138"/>
                </a:lnTo>
                <a:lnTo>
                  <a:pt x="1143691" y="583789"/>
                </a:lnTo>
                <a:lnTo>
                  <a:pt x="1136704" y="578075"/>
                </a:lnTo>
                <a:lnTo>
                  <a:pt x="1129399" y="572996"/>
                </a:lnTo>
                <a:lnTo>
                  <a:pt x="1122412" y="567917"/>
                </a:lnTo>
                <a:lnTo>
                  <a:pt x="1115742" y="563472"/>
                </a:lnTo>
                <a:lnTo>
                  <a:pt x="1108755" y="559663"/>
                </a:lnTo>
                <a:lnTo>
                  <a:pt x="1101768" y="555536"/>
                </a:lnTo>
                <a:lnTo>
                  <a:pt x="1094463" y="552044"/>
                </a:lnTo>
                <a:lnTo>
                  <a:pt x="1088111" y="549505"/>
                </a:lnTo>
                <a:lnTo>
                  <a:pt x="1080806" y="546330"/>
                </a:lnTo>
                <a:lnTo>
                  <a:pt x="1073818" y="543791"/>
                </a:lnTo>
                <a:lnTo>
                  <a:pt x="1060162" y="539664"/>
                </a:lnTo>
                <a:lnTo>
                  <a:pt x="1046504" y="536172"/>
                </a:lnTo>
                <a:lnTo>
                  <a:pt x="1033165" y="533315"/>
                </a:lnTo>
                <a:lnTo>
                  <a:pt x="1019508" y="531093"/>
                </a:lnTo>
                <a:lnTo>
                  <a:pt x="1007122" y="530140"/>
                </a:lnTo>
                <a:lnTo>
                  <a:pt x="995370" y="529823"/>
                </a:lnTo>
                <a:lnTo>
                  <a:pt x="983301" y="529823"/>
                </a:lnTo>
                <a:lnTo>
                  <a:pt x="971550" y="530140"/>
                </a:lnTo>
                <a:lnTo>
                  <a:pt x="967104" y="529823"/>
                </a:lnTo>
                <a:lnTo>
                  <a:pt x="962657" y="529505"/>
                </a:lnTo>
                <a:lnTo>
                  <a:pt x="953447" y="529505"/>
                </a:lnTo>
                <a:close/>
                <a:moveTo>
                  <a:pt x="958846" y="276181"/>
                </a:moveTo>
                <a:lnTo>
                  <a:pt x="953764" y="276816"/>
                </a:lnTo>
                <a:lnTo>
                  <a:pt x="949318" y="277451"/>
                </a:lnTo>
                <a:lnTo>
                  <a:pt x="944236" y="278403"/>
                </a:lnTo>
                <a:lnTo>
                  <a:pt x="939472" y="279356"/>
                </a:lnTo>
                <a:lnTo>
                  <a:pt x="934708" y="280625"/>
                </a:lnTo>
                <a:lnTo>
                  <a:pt x="930262" y="282213"/>
                </a:lnTo>
                <a:lnTo>
                  <a:pt x="925815" y="284117"/>
                </a:lnTo>
                <a:lnTo>
                  <a:pt x="916922" y="288562"/>
                </a:lnTo>
                <a:lnTo>
                  <a:pt x="908982" y="293006"/>
                </a:lnTo>
                <a:lnTo>
                  <a:pt x="901360" y="299037"/>
                </a:lnTo>
                <a:lnTo>
                  <a:pt x="894372" y="305386"/>
                </a:lnTo>
                <a:lnTo>
                  <a:pt x="888020" y="312370"/>
                </a:lnTo>
                <a:lnTo>
                  <a:pt x="882621" y="319672"/>
                </a:lnTo>
                <a:lnTo>
                  <a:pt x="877539" y="327925"/>
                </a:lnTo>
                <a:lnTo>
                  <a:pt x="873093" y="336496"/>
                </a:lnTo>
                <a:lnTo>
                  <a:pt x="871505" y="340941"/>
                </a:lnTo>
                <a:lnTo>
                  <a:pt x="869917" y="345702"/>
                </a:lnTo>
                <a:lnTo>
                  <a:pt x="868964" y="350464"/>
                </a:lnTo>
                <a:lnTo>
                  <a:pt x="867694" y="354908"/>
                </a:lnTo>
                <a:lnTo>
                  <a:pt x="866741" y="359670"/>
                </a:lnTo>
                <a:lnTo>
                  <a:pt x="866106" y="364749"/>
                </a:lnTo>
                <a:lnTo>
                  <a:pt x="865788" y="369511"/>
                </a:lnTo>
                <a:lnTo>
                  <a:pt x="865788" y="374590"/>
                </a:lnTo>
                <a:lnTo>
                  <a:pt x="865788" y="379669"/>
                </a:lnTo>
                <a:lnTo>
                  <a:pt x="866106" y="384749"/>
                </a:lnTo>
                <a:lnTo>
                  <a:pt x="866741" y="389828"/>
                </a:lnTo>
                <a:lnTo>
                  <a:pt x="867694" y="394590"/>
                </a:lnTo>
                <a:lnTo>
                  <a:pt x="868964" y="399351"/>
                </a:lnTo>
                <a:lnTo>
                  <a:pt x="869917" y="404113"/>
                </a:lnTo>
                <a:lnTo>
                  <a:pt x="871505" y="408875"/>
                </a:lnTo>
                <a:lnTo>
                  <a:pt x="873093" y="413002"/>
                </a:lnTo>
                <a:lnTo>
                  <a:pt x="877539" y="421573"/>
                </a:lnTo>
                <a:lnTo>
                  <a:pt x="882621" y="429826"/>
                </a:lnTo>
                <a:lnTo>
                  <a:pt x="888020" y="437445"/>
                </a:lnTo>
                <a:lnTo>
                  <a:pt x="894372" y="444429"/>
                </a:lnTo>
                <a:lnTo>
                  <a:pt x="901360" y="450778"/>
                </a:lnTo>
                <a:lnTo>
                  <a:pt x="908982" y="456492"/>
                </a:lnTo>
                <a:lnTo>
                  <a:pt x="916922" y="461254"/>
                </a:lnTo>
                <a:lnTo>
                  <a:pt x="925815" y="465381"/>
                </a:lnTo>
                <a:lnTo>
                  <a:pt x="930262" y="466968"/>
                </a:lnTo>
                <a:lnTo>
                  <a:pt x="934708" y="468555"/>
                </a:lnTo>
                <a:lnTo>
                  <a:pt x="939472" y="470142"/>
                </a:lnTo>
                <a:lnTo>
                  <a:pt x="944236" y="471095"/>
                </a:lnTo>
                <a:lnTo>
                  <a:pt x="949318" y="472047"/>
                </a:lnTo>
                <a:lnTo>
                  <a:pt x="953764" y="472682"/>
                </a:lnTo>
                <a:lnTo>
                  <a:pt x="958846" y="472999"/>
                </a:lnTo>
                <a:lnTo>
                  <a:pt x="964245" y="473317"/>
                </a:lnTo>
                <a:lnTo>
                  <a:pt x="969327" y="472999"/>
                </a:lnTo>
                <a:lnTo>
                  <a:pt x="974408" y="472682"/>
                </a:lnTo>
                <a:lnTo>
                  <a:pt x="978855" y="472047"/>
                </a:lnTo>
                <a:lnTo>
                  <a:pt x="983937" y="471095"/>
                </a:lnTo>
                <a:lnTo>
                  <a:pt x="988701" y="470142"/>
                </a:lnTo>
                <a:lnTo>
                  <a:pt x="993465" y="468555"/>
                </a:lnTo>
                <a:lnTo>
                  <a:pt x="997911" y="466968"/>
                </a:lnTo>
                <a:lnTo>
                  <a:pt x="1002358" y="465381"/>
                </a:lnTo>
                <a:lnTo>
                  <a:pt x="1011250" y="461254"/>
                </a:lnTo>
                <a:lnTo>
                  <a:pt x="1018873" y="456492"/>
                </a:lnTo>
                <a:lnTo>
                  <a:pt x="1026813" y="450778"/>
                </a:lnTo>
                <a:lnTo>
                  <a:pt x="1033800" y="444429"/>
                </a:lnTo>
                <a:lnTo>
                  <a:pt x="1040152" y="437445"/>
                </a:lnTo>
                <a:lnTo>
                  <a:pt x="1045552" y="429826"/>
                </a:lnTo>
                <a:lnTo>
                  <a:pt x="1050633" y="421573"/>
                </a:lnTo>
                <a:lnTo>
                  <a:pt x="1055080" y="413002"/>
                </a:lnTo>
                <a:lnTo>
                  <a:pt x="1056668" y="408875"/>
                </a:lnTo>
                <a:lnTo>
                  <a:pt x="1058256" y="404113"/>
                </a:lnTo>
                <a:lnTo>
                  <a:pt x="1059209" y="399351"/>
                </a:lnTo>
                <a:lnTo>
                  <a:pt x="1060479" y="394590"/>
                </a:lnTo>
                <a:lnTo>
                  <a:pt x="1061432" y="389828"/>
                </a:lnTo>
                <a:lnTo>
                  <a:pt x="1062067" y="384749"/>
                </a:lnTo>
                <a:lnTo>
                  <a:pt x="1062385" y="379669"/>
                </a:lnTo>
                <a:lnTo>
                  <a:pt x="1062385" y="374590"/>
                </a:lnTo>
                <a:lnTo>
                  <a:pt x="1062385" y="369511"/>
                </a:lnTo>
                <a:lnTo>
                  <a:pt x="1062067" y="364749"/>
                </a:lnTo>
                <a:lnTo>
                  <a:pt x="1061432" y="359670"/>
                </a:lnTo>
                <a:lnTo>
                  <a:pt x="1060479" y="354908"/>
                </a:lnTo>
                <a:lnTo>
                  <a:pt x="1059209" y="350464"/>
                </a:lnTo>
                <a:lnTo>
                  <a:pt x="1058256" y="345702"/>
                </a:lnTo>
                <a:lnTo>
                  <a:pt x="1056668" y="340941"/>
                </a:lnTo>
                <a:lnTo>
                  <a:pt x="1055080" y="336496"/>
                </a:lnTo>
                <a:lnTo>
                  <a:pt x="1050633" y="327925"/>
                </a:lnTo>
                <a:lnTo>
                  <a:pt x="1045552" y="319672"/>
                </a:lnTo>
                <a:lnTo>
                  <a:pt x="1040152" y="312370"/>
                </a:lnTo>
                <a:lnTo>
                  <a:pt x="1033800" y="305386"/>
                </a:lnTo>
                <a:lnTo>
                  <a:pt x="1026813" y="299037"/>
                </a:lnTo>
                <a:lnTo>
                  <a:pt x="1018873" y="293006"/>
                </a:lnTo>
                <a:lnTo>
                  <a:pt x="1011250" y="288562"/>
                </a:lnTo>
                <a:lnTo>
                  <a:pt x="1002358" y="284117"/>
                </a:lnTo>
                <a:lnTo>
                  <a:pt x="997911" y="282213"/>
                </a:lnTo>
                <a:lnTo>
                  <a:pt x="993465" y="280625"/>
                </a:lnTo>
                <a:lnTo>
                  <a:pt x="988701" y="279356"/>
                </a:lnTo>
                <a:lnTo>
                  <a:pt x="983937" y="278403"/>
                </a:lnTo>
                <a:lnTo>
                  <a:pt x="978855" y="277451"/>
                </a:lnTo>
                <a:lnTo>
                  <a:pt x="974408" y="276816"/>
                </a:lnTo>
                <a:lnTo>
                  <a:pt x="969327" y="276181"/>
                </a:lnTo>
                <a:lnTo>
                  <a:pt x="964245" y="276181"/>
                </a:lnTo>
                <a:lnTo>
                  <a:pt x="958846" y="276181"/>
                </a:lnTo>
                <a:close/>
                <a:moveTo>
                  <a:pt x="765743" y="0"/>
                </a:moveTo>
                <a:lnTo>
                  <a:pt x="771142" y="0"/>
                </a:lnTo>
                <a:lnTo>
                  <a:pt x="1173864" y="0"/>
                </a:lnTo>
                <a:lnTo>
                  <a:pt x="1179263" y="0"/>
                </a:lnTo>
                <a:lnTo>
                  <a:pt x="1184662" y="635"/>
                </a:lnTo>
                <a:lnTo>
                  <a:pt x="1190379" y="1270"/>
                </a:lnTo>
                <a:lnTo>
                  <a:pt x="1195461" y="2222"/>
                </a:lnTo>
                <a:lnTo>
                  <a:pt x="1200542" y="3810"/>
                </a:lnTo>
                <a:lnTo>
                  <a:pt x="1205624" y="4762"/>
                </a:lnTo>
                <a:lnTo>
                  <a:pt x="1210706" y="6667"/>
                </a:lnTo>
                <a:lnTo>
                  <a:pt x="1215787" y="8889"/>
                </a:lnTo>
                <a:lnTo>
                  <a:pt x="1220551" y="10794"/>
                </a:lnTo>
                <a:lnTo>
                  <a:pt x="1224998" y="13016"/>
                </a:lnTo>
                <a:lnTo>
                  <a:pt x="1229444" y="15873"/>
                </a:lnTo>
                <a:lnTo>
                  <a:pt x="1234208" y="18412"/>
                </a:lnTo>
                <a:lnTo>
                  <a:pt x="1238337" y="21587"/>
                </a:lnTo>
                <a:lnTo>
                  <a:pt x="1242466" y="24761"/>
                </a:lnTo>
                <a:lnTo>
                  <a:pt x="1246277" y="28253"/>
                </a:lnTo>
                <a:lnTo>
                  <a:pt x="1250088" y="31745"/>
                </a:lnTo>
                <a:lnTo>
                  <a:pt x="1253900" y="35872"/>
                </a:lnTo>
                <a:lnTo>
                  <a:pt x="1256758" y="39681"/>
                </a:lnTo>
                <a:lnTo>
                  <a:pt x="1260570" y="43491"/>
                </a:lnTo>
                <a:lnTo>
                  <a:pt x="1263110" y="47935"/>
                </a:lnTo>
                <a:lnTo>
                  <a:pt x="1266286" y="52379"/>
                </a:lnTo>
                <a:lnTo>
                  <a:pt x="1268510" y="56824"/>
                </a:lnTo>
                <a:lnTo>
                  <a:pt x="1271050" y="61585"/>
                </a:lnTo>
                <a:lnTo>
                  <a:pt x="1273274" y="66347"/>
                </a:lnTo>
                <a:lnTo>
                  <a:pt x="1275179" y="71109"/>
                </a:lnTo>
                <a:lnTo>
                  <a:pt x="1276767" y="76188"/>
                </a:lnTo>
                <a:lnTo>
                  <a:pt x="1278355" y="81267"/>
                </a:lnTo>
                <a:lnTo>
                  <a:pt x="1279626" y="86664"/>
                </a:lnTo>
                <a:lnTo>
                  <a:pt x="1280261" y="91743"/>
                </a:lnTo>
                <a:lnTo>
                  <a:pt x="1281214" y="97140"/>
                </a:lnTo>
                <a:lnTo>
                  <a:pt x="1281531" y="102854"/>
                </a:lnTo>
                <a:lnTo>
                  <a:pt x="1281849" y="108250"/>
                </a:lnTo>
                <a:lnTo>
                  <a:pt x="1281849" y="345702"/>
                </a:lnTo>
                <a:lnTo>
                  <a:pt x="1281849" y="351099"/>
                </a:lnTo>
                <a:lnTo>
                  <a:pt x="1282484" y="356496"/>
                </a:lnTo>
                <a:lnTo>
                  <a:pt x="1282802" y="361575"/>
                </a:lnTo>
                <a:lnTo>
                  <a:pt x="1284072" y="366337"/>
                </a:lnTo>
                <a:lnTo>
                  <a:pt x="1284707" y="371098"/>
                </a:lnTo>
                <a:lnTo>
                  <a:pt x="1285978" y="375543"/>
                </a:lnTo>
                <a:lnTo>
                  <a:pt x="1287566" y="379669"/>
                </a:lnTo>
                <a:lnTo>
                  <a:pt x="1289471" y="383796"/>
                </a:lnTo>
                <a:lnTo>
                  <a:pt x="1291059" y="387288"/>
                </a:lnTo>
                <a:lnTo>
                  <a:pt x="1293283" y="390780"/>
                </a:lnTo>
                <a:lnTo>
                  <a:pt x="1295188" y="393955"/>
                </a:lnTo>
                <a:lnTo>
                  <a:pt x="1298047" y="396812"/>
                </a:lnTo>
                <a:lnTo>
                  <a:pt x="1300270" y="399669"/>
                </a:lnTo>
                <a:lnTo>
                  <a:pt x="1303446" y="402208"/>
                </a:lnTo>
                <a:lnTo>
                  <a:pt x="1306304" y="404430"/>
                </a:lnTo>
                <a:lnTo>
                  <a:pt x="1309480" y="406335"/>
                </a:lnTo>
                <a:lnTo>
                  <a:pt x="1312656" y="407922"/>
                </a:lnTo>
                <a:lnTo>
                  <a:pt x="1316150" y="409510"/>
                </a:lnTo>
                <a:lnTo>
                  <a:pt x="1319644" y="410779"/>
                </a:lnTo>
                <a:lnTo>
                  <a:pt x="1323137" y="411414"/>
                </a:lnTo>
                <a:lnTo>
                  <a:pt x="1326949" y="412367"/>
                </a:lnTo>
                <a:lnTo>
                  <a:pt x="1331078" y="412684"/>
                </a:lnTo>
                <a:lnTo>
                  <a:pt x="1335206" y="412684"/>
                </a:lnTo>
                <a:lnTo>
                  <a:pt x="1339335" y="412367"/>
                </a:lnTo>
                <a:lnTo>
                  <a:pt x="1343464" y="411732"/>
                </a:lnTo>
                <a:lnTo>
                  <a:pt x="1347910" y="411097"/>
                </a:lnTo>
                <a:lnTo>
                  <a:pt x="1352039" y="409827"/>
                </a:lnTo>
                <a:lnTo>
                  <a:pt x="1356803" y="408875"/>
                </a:lnTo>
                <a:lnTo>
                  <a:pt x="1361568" y="406653"/>
                </a:lnTo>
                <a:lnTo>
                  <a:pt x="1366332" y="404748"/>
                </a:lnTo>
                <a:lnTo>
                  <a:pt x="1371096" y="402526"/>
                </a:lnTo>
                <a:lnTo>
                  <a:pt x="1375542" y="399986"/>
                </a:lnTo>
                <a:lnTo>
                  <a:pt x="1581349" y="281260"/>
                </a:lnTo>
                <a:lnTo>
                  <a:pt x="1586113" y="278721"/>
                </a:lnTo>
                <a:lnTo>
                  <a:pt x="1591195" y="276181"/>
                </a:lnTo>
                <a:lnTo>
                  <a:pt x="1596277" y="273959"/>
                </a:lnTo>
                <a:lnTo>
                  <a:pt x="1601358" y="272372"/>
                </a:lnTo>
                <a:lnTo>
                  <a:pt x="1606440" y="270784"/>
                </a:lnTo>
                <a:lnTo>
                  <a:pt x="1611522" y="269197"/>
                </a:lnTo>
                <a:lnTo>
                  <a:pt x="1617238" y="268562"/>
                </a:lnTo>
                <a:lnTo>
                  <a:pt x="1622320" y="267610"/>
                </a:lnTo>
                <a:lnTo>
                  <a:pt x="1627402" y="266975"/>
                </a:lnTo>
                <a:lnTo>
                  <a:pt x="1632801" y="266975"/>
                </a:lnTo>
                <a:lnTo>
                  <a:pt x="1637883" y="266975"/>
                </a:lnTo>
                <a:lnTo>
                  <a:pt x="1642964" y="266975"/>
                </a:lnTo>
                <a:lnTo>
                  <a:pt x="1648364" y="267610"/>
                </a:lnTo>
                <a:lnTo>
                  <a:pt x="1653445" y="268562"/>
                </a:lnTo>
                <a:lnTo>
                  <a:pt x="1658527" y="269197"/>
                </a:lnTo>
                <a:lnTo>
                  <a:pt x="1663609" y="270467"/>
                </a:lnTo>
                <a:lnTo>
                  <a:pt x="1668373" y="272054"/>
                </a:lnTo>
                <a:lnTo>
                  <a:pt x="1673454" y="273641"/>
                </a:lnTo>
                <a:lnTo>
                  <a:pt x="1678218" y="275546"/>
                </a:lnTo>
                <a:lnTo>
                  <a:pt x="1682982" y="277768"/>
                </a:lnTo>
                <a:lnTo>
                  <a:pt x="1687746" y="280308"/>
                </a:lnTo>
                <a:lnTo>
                  <a:pt x="1692193" y="282530"/>
                </a:lnTo>
                <a:lnTo>
                  <a:pt x="1696640" y="285704"/>
                </a:lnTo>
                <a:lnTo>
                  <a:pt x="1701086" y="288562"/>
                </a:lnTo>
                <a:lnTo>
                  <a:pt x="1705215" y="292053"/>
                </a:lnTo>
                <a:lnTo>
                  <a:pt x="1709344" y="295545"/>
                </a:lnTo>
                <a:lnTo>
                  <a:pt x="1713155" y="299037"/>
                </a:lnTo>
                <a:lnTo>
                  <a:pt x="1716648" y="302847"/>
                </a:lnTo>
                <a:lnTo>
                  <a:pt x="1720142" y="307291"/>
                </a:lnTo>
                <a:lnTo>
                  <a:pt x="1723318" y="311418"/>
                </a:lnTo>
                <a:lnTo>
                  <a:pt x="1726494" y="315862"/>
                </a:lnTo>
                <a:lnTo>
                  <a:pt x="1729670" y="320624"/>
                </a:lnTo>
                <a:lnTo>
                  <a:pt x="1930713" y="668866"/>
                </a:lnTo>
                <a:lnTo>
                  <a:pt x="1933254" y="673945"/>
                </a:lnTo>
                <a:lnTo>
                  <a:pt x="1935795" y="678707"/>
                </a:lnTo>
                <a:lnTo>
                  <a:pt x="1937701" y="683786"/>
                </a:lnTo>
                <a:lnTo>
                  <a:pt x="1939606" y="688865"/>
                </a:lnTo>
                <a:lnTo>
                  <a:pt x="1941194" y="693944"/>
                </a:lnTo>
                <a:lnTo>
                  <a:pt x="1942465" y="699341"/>
                </a:lnTo>
                <a:lnTo>
                  <a:pt x="1943735" y="704420"/>
                </a:lnTo>
                <a:lnTo>
                  <a:pt x="1944370" y="709499"/>
                </a:lnTo>
                <a:lnTo>
                  <a:pt x="1944688" y="715213"/>
                </a:lnTo>
                <a:lnTo>
                  <a:pt x="1944688" y="720292"/>
                </a:lnTo>
                <a:lnTo>
                  <a:pt x="1944688" y="725372"/>
                </a:lnTo>
                <a:lnTo>
                  <a:pt x="1944688" y="730768"/>
                </a:lnTo>
                <a:lnTo>
                  <a:pt x="1944370" y="735847"/>
                </a:lnTo>
                <a:lnTo>
                  <a:pt x="1943735" y="740927"/>
                </a:lnTo>
                <a:lnTo>
                  <a:pt x="1942465" y="746006"/>
                </a:lnTo>
                <a:lnTo>
                  <a:pt x="1941194" y="751085"/>
                </a:lnTo>
                <a:lnTo>
                  <a:pt x="1939606" y="756164"/>
                </a:lnTo>
                <a:lnTo>
                  <a:pt x="1938018" y="760926"/>
                </a:lnTo>
                <a:lnTo>
                  <a:pt x="1936113" y="766005"/>
                </a:lnTo>
                <a:lnTo>
                  <a:pt x="1933890" y="770767"/>
                </a:lnTo>
                <a:lnTo>
                  <a:pt x="1931349" y="775529"/>
                </a:lnTo>
                <a:lnTo>
                  <a:pt x="1929125" y="779655"/>
                </a:lnTo>
                <a:lnTo>
                  <a:pt x="1925949" y="784100"/>
                </a:lnTo>
                <a:lnTo>
                  <a:pt x="1923091" y="788226"/>
                </a:lnTo>
                <a:lnTo>
                  <a:pt x="1919597" y="792671"/>
                </a:lnTo>
                <a:lnTo>
                  <a:pt x="1916104" y="796480"/>
                </a:lnTo>
                <a:lnTo>
                  <a:pt x="1912610" y="800607"/>
                </a:lnTo>
                <a:lnTo>
                  <a:pt x="1908799" y="804099"/>
                </a:lnTo>
                <a:lnTo>
                  <a:pt x="1904352" y="807591"/>
                </a:lnTo>
                <a:lnTo>
                  <a:pt x="1900224" y="811083"/>
                </a:lnTo>
                <a:lnTo>
                  <a:pt x="1895777" y="813940"/>
                </a:lnTo>
                <a:lnTo>
                  <a:pt x="1891013" y="816797"/>
                </a:lnTo>
                <a:lnTo>
                  <a:pt x="1684888" y="935523"/>
                </a:lnTo>
                <a:lnTo>
                  <a:pt x="1680124" y="938380"/>
                </a:lnTo>
                <a:lnTo>
                  <a:pt x="1675995" y="941554"/>
                </a:lnTo>
                <a:lnTo>
                  <a:pt x="1671866" y="944094"/>
                </a:lnTo>
                <a:lnTo>
                  <a:pt x="1668055" y="947269"/>
                </a:lnTo>
                <a:lnTo>
                  <a:pt x="1664562" y="950760"/>
                </a:lnTo>
                <a:lnTo>
                  <a:pt x="1661385" y="953935"/>
                </a:lnTo>
                <a:lnTo>
                  <a:pt x="1658527" y="957427"/>
                </a:lnTo>
                <a:lnTo>
                  <a:pt x="1655986" y="960601"/>
                </a:lnTo>
                <a:lnTo>
                  <a:pt x="1654080" y="964093"/>
                </a:lnTo>
                <a:lnTo>
                  <a:pt x="1651857" y="967585"/>
                </a:lnTo>
                <a:lnTo>
                  <a:pt x="1649952" y="971395"/>
                </a:lnTo>
                <a:lnTo>
                  <a:pt x="1648681" y="975204"/>
                </a:lnTo>
                <a:lnTo>
                  <a:pt x="1647728" y="978696"/>
                </a:lnTo>
                <a:lnTo>
                  <a:pt x="1646776" y="982188"/>
                </a:lnTo>
                <a:lnTo>
                  <a:pt x="1646458" y="985997"/>
                </a:lnTo>
                <a:lnTo>
                  <a:pt x="1646458" y="989807"/>
                </a:lnTo>
                <a:lnTo>
                  <a:pt x="1646458" y="993616"/>
                </a:lnTo>
                <a:lnTo>
                  <a:pt x="1646776" y="997108"/>
                </a:lnTo>
                <a:lnTo>
                  <a:pt x="1647728" y="1000600"/>
                </a:lnTo>
                <a:lnTo>
                  <a:pt x="1648681" y="1004409"/>
                </a:lnTo>
                <a:lnTo>
                  <a:pt x="1649952" y="1008219"/>
                </a:lnTo>
                <a:lnTo>
                  <a:pt x="1651857" y="1011711"/>
                </a:lnTo>
                <a:lnTo>
                  <a:pt x="1654080" y="1015203"/>
                </a:lnTo>
                <a:lnTo>
                  <a:pt x="1656304" y="1018695"/>
                </a:lnTo>
                <a:lnTo>
                  <a:pt x="1658527" y="1022187"/>
                </a:lnTo>
                <a:lnTo>
                  <a:pt x="1661385" y="1025361"/>
                </a:lnTo>
                <a:lnTo>
                  <a:pt x="1664562" y="1028853"/>
                </a:lnTo>
                <a:lnTo>
                  <a:pt x="1668055" y="1032027"/>
                </a:lnTo>
                <a:lnTo>
                  <a:pt x="1671866" y="1035202"/>
                </a:lnTo>
                <a:lnTo>
                  <a:pt x="1675995" y="1038376"/>
                </a:lnTo>
                <a:lnTo>
                  <a:pt x="1680442" y="1040916"/>
                </a:lnTo>
                <a:lnTo>
                  <a:pt x="1684888" y="1043773"/>
                </a:lnTo>
                <a:lnTo>
                  <a:pt x="1891013" y="1162499"/>
                </a:lnTo>
                <a:lnTo>
                  <a:pt x="1895777" y="1165674"/>
                </a:lnTo>
                <a:lnTo>
                  <a:pt x="1900224" y="1168848"/>
                </a:lnTo>
                <a:lnTo>
                  <a:pt x="1904352" y="1171705"/>
                </a:lnTo>
                <a:lnTo>
                  <a:pt x="1908799" y="1175514"/>
                </a:lnTo>
                <a:lnTo>
                  <a:pt x="1912610" y="1179006"/>
                </a:lnTo>
                <a:lnTo>
                  <a:pt x="1916104" y="1182816"/>
                </a:lnTo>
                <a:lnTo>
                  <a:pt x="1919597" y="1186625"/>
                </a:lnTo>
                <a:lnTo>
                  <a:pt x="1923091" y="1191069"/>
                </a:lnTo>
                <a:lnTo>
                  <a:pt x="1925949" y="1195196"/>
                </a:lnTo>
                <a:lnTo>
                  <a:pt x="1929125" y="1199641"/>
                </a:lnTo>
                <a:lnTo>
                  <a:pt x="1931349" y="1204402"/>
                </a:lnTo>
                <a:lnTo>
                  <a:pt x="1933890" y="1209164"/>
                </a:lnTo>
                <a:lnTo>
                  <a:pt x="1936113" y="1213608"/>
                </a:lnTo>
                <a:lnTo>
                  <a:pt x="1938018" y="1218370"/>
                </a:lnTo>
                <a:lnTo>
                  <a:pt x="1939606" y="1223449"/>
                </a:lnTo>
                <a:lnTo>
                  <a:pt x="1941194" y="1228211"/>
                </a:lnTo>
                <a:lnTo>
                  <a:pt x="1942465" y="1233290"/>
                </a:lnTo>
                <a:lnTo>
                  <a:pt x="1943735" y="1238369"/>
                </a:lnTo>
                <a:lnTo>
                  <a:pt x="1944370" y="1243449"/>
                </a:lnTo>
                <a:lnTo>
                  <a:pt x="1944688" y="1249163"/>
                </a:lnTo>
                <a:lnTo>
                  <a:pt x="1944688" y="1254242"/>
                </a:lnTo>
                <a:lnTo>
                  <a:pt x="1944688" y="1259321"/>
                </a:lnTo>
                <a:lnTo>
                  <a:pt x="1944688" y="1264718"/>
                </a:lnTo>
                <a:lnTo>
                  <a:pt x="1944370" y="1269797"/>
                </a:lnTo>
                <a:lnTo>
                  <a:pt x="1943735" y="1274876"/>
                </a:lnTo>
                <a:lnTo>
                  <a:pt x="1942465" y="1280273"/>
                </a:lnTo>
                <a:lnTo>
                  <a:pt x="1941194" y="1285352"/>
                </a:lnTo>
                <a:lnTo>
                  <a:pt x="1939606" y="1290431"/>
                </a:lnTo>
                <a:lnTo>
                  <a:pt x="1937701" y="1295510"/>
                </a:lnTo>
                <a:lnTo>
                  <a:pt x="1935795" y="1300589"/>
                </a:lnTo>
                <a:lnTo>
                  <a:pt x="1933254" y="1305351"/>
                </a:lnTo>
                <a:lnTo>
                  <a:pt x="1930713" y="1310430"/>
                </a:lnTo>
                <a:lnTo>
                  <a:pt x="1729670" y="1658672"/>
                </a:lnTo>
                <a:lnTo>
                  <a:pt x="1726494" y="1663434"/>
                </a:lnTo>
                <a:lnTo>
                  <a:pt x="1723318" y="1668196"/>
                </a:lnTo>
                <a:lnTo>
                  <a:pt x="1720142" y="1672640"/>
                </a:lnTo>
                <a:lnTo>
                  <a:pt x="1716648" y="1676449"/>
                </a:lnTo>
                <a:lnTo>
                  <a:pt x="1713155" y="1680259"/>
                </a:lnTo>
                <a:lnTo>
                  <a:pt x="1709344" y="1684385"/>
                </a:lnTo>
                <a:lnTo>
                  <a:pt x="1705215" y="1687243"/>
                </a:lnTo>
                <a:lnTo>
                  <a:pt x="1701086" y="1691052"/>
                </a:lnTo>
                <a:lnTo>
                  <a:pt x="1696640" y="1693909"/>
                </a:lnTo>
                <a:lnTo>
                  <a:pt x="1692193" y="1696766"/>
                </a:lnTo>
                <a:lnTo>
                  <a:pt x="1687746" y="1699623"/>
                </a:lnTo>
                <a:lnTo>
                  <a:pt x="1682982" y="1701845"/>
                </a:lnTo>
                <a:lnTo>
                  <a:pt x="1678218" y="1703750"/>
                </a:lnTo>
                <a:lnTo>
                  <a:pt x="1673454" y="1705655"/>
                </a:lnTo>
                <a:lnTo>
                  <a:pt x="1668373" y="1707242"/>
                </a:lnTo>
                <a:lnTo>
                  <a:pt x="1663609" y="1708829"/>
                </a:lnTo>
                <a:lnTo>
                  <a:pt x="1658527" y="1710099"/>
                </a:lnTo>
                <a:lnTo>
                  <a:pt x="1653445" y="1711369"/>
                </a:lnTo>
                <a:lnTo>
                  <a:pt x="1648364" y="1712004"/>
                </a:lnTo>
                <a:lnTo>
                  <a:pt x="1642964" y="1712321"/>
                </a:lnTo>
                <a:lnTo>
                  <a:pt x="1637883" y="1712956"/>
                </a:lnTo>
                <a:lnTo>
                  <a:pt x="1632801" y="1712956"/>
                </a:lnTo>
                <a:lnTo>
                  <a:pt x="1627402" y="1712321"/>
                </a:lnTo>
                <a:lnTo>
                  <a:pt x="1622320" y="1712004"/>
                </a:lnTo>
                <a:lnTo>
                  <a:pt x="1617238" y="1711369"/>
                </a:lnTo>
                <a:lnTo>
                  <a:pt x="1611522" y="1710099"/>
                </a:lnTo>
                <a:lnTo>
                  <a:pt x="1606440" y="1708829"/>
                </a:lnTo>
                <a:lnTo>
                  <a:pt x="1601358" y="1707242"/>
                </a:lnTo>
                <a:lnTo>
                  <a:pt x="1596277" y="1705337"/>
                </a:lnTo>
                <a:lnTo>
                  <a:pt x="1591195" y="1703432"/>
                </a:lnTo>
                <a:lnTo>
                  <a:pt x="1586113" y="1701210"/>
                </a:lnTo>
                <a:lnTo>
                  <a:pt x="1581349" y="1698353"/>
                </a:lnTo>
                <a:lnTo>
                  <a:pt x="1375542" y="1579627"/>
                </a:lnTo>
                <a:lnTo>
                  <a:pt x="1371096" y="1576770"/>
                </a:lnTo>
                <a:lnTo>
                  <a:pt x="1366332" y="1574548"/>
                </a:lnTo>
                <a:lnTo>
                  <a:pt x="1361568" y="1572643"/>
                </a:lnTo>
                <a:lnTo>
                  <a:pt x="1356803" y="1571056"/>
                </a:lnTo>
                <a:lnTo>
                  <a:pt x="1352039" y="1569469"/>
                </a:lnTo>
                <a:lnTo>
                  <a:pt x="1347910" y="1568199"/>
                </a:lnTo>
                <a:lnTo>
                  <a:pt x="1343464" y="1567564"/>
                </a:lnTo>
                <a:lnTo>
                  <a:pt x="1339335" y="1567247"/>
                </a:lnTo>
                <a:lnTo>
                  <a:pt x="1335206" y="1566612"/>
                </a:lnTo>
                <a:lnTo>
                  <a:pt x="1331078" y="1566612"/>
                </a:lnTo>
                <a:lnTo>
                  <a:pt x="1326949" y="1567247"/>
                </a:lnTo>
                <a:lnTo>
                  <a:pt x="1323137" y="1567882"/>
                </a:lnTo>
                <a:lnTo>
                  <a:pt x="1319644" y="1568517"/>
                </a:lnTo>
                <a:lnTo>
                  <a:pt x="1316150" y="1569786"/>
                </a:lnTo>
                <a:lnTo>
                  <a:pt x="1312656" y="1571374"/>
                </a:lnTo>
                <a:lnTo>
                  <a:pt x="1309480" y="1572961"/>
                </a:lnTo>
                <a:lnTo>
                  <a:pt x="1306304" y="1574866"/>
                </a:lnTo>
                <a:lnTo>
                  <a:pt x="1303446" y="1577405"/>
                </a:lnTo>
                <a:lnTo>
                  <a:pt x="1300270" y="1579627"/>
                </a:lnTo>
                <a:lnTo>
                  <a:pt x="1298047" y="1582484"/>
                </a:lnTo>
                <a:lnTo>
                  <a:pt x="1295188" y="1585659"/>
                </a:lnTo>
                <a:lnTo>
                  <a:pt x="1293283" y="1588516"/>
                </a:lnTo>
                <a:lnTo>
                  <a:pt x="1291059" y="1592325"/>
                </a:lnTo>
                <a:lnTo>
                  <a:pt x="1289471" y="1595817"/>
                </a:lnTo>
                <a:lnTo>
                  <a:pt x="1287566" y="1599944"/>
                </a:lnTo>
                <a:lnTo>
                  <a:pt x="1285978" y="1604071"/>
                </a:lnTo>
                <a:lnTo>
                  <a:pt x="1284707" y="1608198"/>
                </a:lnTo>
                <a:lnTo>
                  <a:pt x="1284072" y="1612959"/>
                </a:lnTo>
                <a:lnTo>
                  <a:pt x="1282802" y="1618039"/>
                </a:lnTo>
                <a:lnTo>
                  <a:pt x="1282484" y="1622800"/>
                </a:lnTo>
                <a:lnTo>
                  <a:pt x="1281849" y="1628197"/>
                </a:lnTo>
                <a:lnTo>
                  <a:pt x="1281849" y="1633594"/>
                </a:lnTo>
                <a:lnTo>
                  <a:pt x="1281849" y="1871046"/>
                </a:lnTo>
                <a:lnTo>
                  <a:pt x="1281531" y="1877077"/>
                </a:lnTo>
                <a:lnTo>
                  <a:pt x="1281214" y="1882156"/>
                </a:lnTo>
                <a:lnTo>
                  <a:pt x="1280261" y="1887553"/>
                </a:lnTo>
                <a:lnTo>
                  <a:pt x="1279626" y="1892950"/>
                </a:lnTo>
                <a:lnTo>
                  <a:pt x="1278355" y="1898029"/>
                </a:lnTo>
                <a:lnTo>
                  <a:pt x="1276767" y="1903108"/>
                </a:lnTo>
                <a:lnTo>
                  <a:pt x="1275179" y="1908187"/>
                </a:lnTo>
                <a:lnTo>
                  <a:pt x="1273274" y="1913266"/>
                </a:lnTo>
                <a:lnTo>
                  <a:pt x="1271050" y="1918028"/>
                </a:lnTo>
                <a:lnTo>
                  <a:pt x="1268510" y="1922790"/>
                </a:lnTo>
                <a:lnTo>
                  <a:pt x="1266286" y="1927234"/>
                </a:lnTo>
                <a:lnTo>
                  <a:pt x="1263110" y="1931361"/>
                </a:lnTo>
                <a:lnTo>
                  <a:pt x="1260570" y="1935805"/>
                </a:lnTo>
                <a:lnTo>
                  <a:pt x="1256758" y="1939932"/>
                </a:lnTo>
                <a:lnTo>
                  <a:pt x="1253900" y="1944059"/>
                </a:lnTo>
                <a:lnTo>
                  <a:pt x="1250088" y="1947551"/>
                </a:lnTo>
                <a:lnTo>
                  <a:pt x="1246277" y="1951360"/>
                </a:lnTo>
                <a:lnTo>
                  <a:pt x="1242466" y="1954535"/>
                </a:lnTo>
                <a:lnTo>
                  <a:pt x="1238337" y="1958027"/>
                </a:lnTo>
                <a:lnTo>
                  <a:pt x="1234208" y="1960884"/>
                </a:lnTo>
                <a:lnTo>
                  <a:pt x="1229444" y="1963423"/>
                </a:lnTo>
                <a:lnTo>
                  <a:pt x="1224998" y="1966280"/>
                </a:lnTo>
                <a:lnTo>
                  <a:pt x="1220551" y="1968502"/>
                </a:lnTo>
                <a:lnTo>
                  <a:pt x="1215787" y="1971042"/>
                </a:lnTo>
                <a:lnTo>
                  <a:pt x="1210706" y="1972947"/>
                </a:lnTo>
                <a:lnTo>
                  <a:pt x="1205624" y="1974534"/>
                </a:lnTo>
                <a:lnTo>
                  <a:pt x="1200542" y="1976121"/>
                </a:lnTo>
                <a:lnTo>
                  <a:pt x="1195461" y="1977391"/>
                </a:lnTo>
                <a:lnTo>
                  <a:pt x="1190379" y="1978026"/>
                </a:lnTo>
                <a:lnTo>
                  <a:pt x="1184662" y="1978978"/>
                </a:lnTo>
                <a:lnTo>
                  <a:pt x="1179263" y="1979296"/>
                </a:lnTo>
                <a:lnTo>
                  <a:pt x="1173864" y="1979613"/>
                </a:lnTo>
                <a:lnTo>
                  <a:pt x="771142" y="1979613"/>
                </a:lnTo>
                <a:lnTo>
                  <a:pt x="765743" y="1979296"/>
                </a:lnTo>
                <a:lnTo>
                  <a:pt x="760344" y="1978978"/>
                </a:lnTo>
                <a:lnTo>
                  <a:pt x="754944" y="1978026"/>
                </a:lnTo>
                <a:lnTo>
                  <a:pt x="749545" y="1977391"/>
                </a:lnTo>
                <a:lnTo>
                  <a:pt x="744146" y="1976121"/>
                </a:lnTo>
                <a:lnTo>
                  <a:pt x="739064" y="1974534"/>
                </a:lnTo>
                <a:lnTo>
                  <a:pt x="733982" y="1972947"/>
                </a:lnTo>
                <a:lnTo>
                  <a:pt x="729218" y="1971042"/>
                </a:lnTo>
                <a:lnTo>
                  <a:pt x="724772" y="1968502"/>
                </a:lnTo>
                <a:lnTo>
                  <a:pt x="720008" y="1966280"/>
                </a:lnTo>
                <a:lnTo>
                  <a:pt x="715244" y="1963423"/>
                </a:lnTo>
                <a:lnTo>
                  <a:pt x="710797" y="1960884"/>
                </a:lnTo>
                <a:lnTo>
                  <a:pt x="706668" y="1958027"/>
                </a:lnTo>
                <a:lnTo>
                  <a:pt x="702540" y="1954535"/>
                </a:lnTo>
                <a:lnTo>
                  <a:pt x="698728" y="1951360"/>
                </a:lnTo>
                <a:lnTo>
                  <a:pt x="694917" y="1947551"/>
                </a:lnTo>
                <a:lnTo>
                  <a:pt x="691423" y="1944059"/>
                </a:lnTo>
                <a:lnTo>
                  <a:pt x="687930" y="1939932"/>
                </a:lnTo>
                <a:lnTo>
                  <a:pt x="684754" y="1935805"/>
                </a:lnTo>
                <a:lnTo>
                  <a:pt x="681578" y="1931361"/>
                </a:lnTo>
                <a:lnTo>
                  <a:pt x="678719" y="1927234"/>
                </a:lnTo>
                <a:lnTo>
                  <a:pt x="675861" y="1922790"/>
                </a:lnTo>
                <a:lnTo>
                  <a:pt x="673638" y="1918028"/>
                </a:lnTo>
                <a:lnTo>
                  <a:pt x="671732" y="1913266"/>
                </a:lnTo>
                <a:lnTo>
                  <a:pt x="669826" y="1908187"/>
                </a:lnTo>
                <a:lnTo>
                  <a:pt x="667921" y="1903108"/>
                </a:lnTo>
                <a:lnTo>
                  <a:pt x="666650" y="1898029"/>
                </a:lnTo>
                <a:lnTo>
                  <a:pt x="665380" y="1892950"/>
                </a:lnTo>
                <a:lnTo>
                  <a:pt x="664110" y="1887553"/>
                </a:lnTo>
                <a:lnTo>
                  <a:pt x="663474" y="1882156"/>
                </a:lnTo>
                <a:lnTo>
                  <a:pt x="663157" y="1877077"/>
                </a:lnTo>
                <a:lnTo>
                  <a:pt x="663157" y="1871046"/>
                </a:lnTo>
                <a:lnTo>
                  <a:pt x="663157" y="1633594"/>
                </a:lnTo>
                <a:lnTo>
                  <a:pt x="663157" y="1628197"/>
                </a:lnTo>
                <a:lnTo>
                  <a:pt x="662839" y="1623118"/>
                </a:lnTo>
                <a:lnTo>
                  <a:pt x="661886" y="1618039"/>
                </a:lnTo>
                <a:lnTo>
                  <a:pt x="661251" y="1612959"/>
                </a:lnTo>
                <a:lnTo>
                  <a:pt x="659981" y="1608515"/>
                </a:lnTo>
                <a:lnTo>
                  <a:pt x="658710" y="1604071"/>
                </a:lnTo>
                <a:lnTo>
                  <a:pt x="657122" y="1599944"/>
                </a:lnTo>
                <a:lnTo>
                  <a:pt x="655534" y="1596135"/>
                </a:lnTo>
                <a:lnTo>
                  <a:pt x="653629" y="1592325"/>
                </a:lnTo>
                <a:lnTo>
                  <a:pt x="651723" y="1588516"/>
                </a:lnTo>
                <a:lnTo>
                  <a:pt x="649500" y="1585659"/>
                </a:lnTo>
                <a:lnTo>
                  <a:pt x="646959" y="1582484"/>
                </a:lnTo>
                <a:lnTo>
                  <a:pt x="644418" y="1579627"/>
                </a:lnTo>
                <a:lnTo>
                  <a:pt x="641560" y="1577405"/>
                </a:lnTo>
                <a:lnTo>
                  <a:pt x="638384" y="1574866"/>
                </a:lnTo>
                <a:lnTo>
                  <a:pt x="635525" y="1572961"/>
                </a:lnTo>
                <a:lnTo>
                  <a:pt x="632032" y="1571374"/>
                </a:lnTo>
                <a:lnTo>
                  <a:pt x="628538" y="1569786"/>
                </a:lnTo>
                <a:lnTo>
                  <a:pt x="625044" y="1568517"/>
                </a:lnTo>
                <a:lnTo>
                  <a:pt x="621551" y="1567882"/>
                </a:lnTo>
                <a:lnTo>
                  <a:pt x="617739" y="1567247"/>
                </a:lnTo>
                <a:lnTo>
                  <a:pt x="613610" y="1566612"/>
                </a:lnTo>
                <a:lnTo>
                  <a:pt x="609799" y="1566612"/>
                </a:lnTo>
                <a:lnTo>
                  <a:pt x="605353" y="1567247"/>
                </a:lnTo>
                <a:lnTo>
                  <a:pt x="601224" y="1567564"/>
                </a:lnTo>
                <a:lnTo>
                  <a:pt x="596778" y="1568199"/>
                </a:lnTo>
                <a:lnTo>
                  <a:pt x="592649" y="1569469"/>
                </a:lnTo>
                <a:lnTo>
                  <a:pt x="587885" y="1571056"/>
                </a:lnTo>
                <a:lnTo>
                  <a:pt x="583438" y="1572643"/>
                </a:lnTo>
                <a:lnTo>
                  <a:pt x="578674" y="1574548"/>
                </a:lnTo>
                <a:lnTo>
                  <a:pt x="574228" y="1576770"/>
                </a:lnTo>
                <a:lnTo>
                  <a:pt x="569146" y="1579627"/>
                </a:lnTo>
                <a:lnTo>
                  <a:pt x="363339" y="1698353"/>
                </a:lnTo>
                <a:lnTo>
                  <a:pt x="358575" y="1701210"/>
                </a:lnTo>
                <a:lnTo>
                  <a:pt x="353493" y="1703432"/>
                </a:lnTo>
                <a:lnTo>
                  <a:pt x="348411" y="1705337"/>
                </a:lnTo>
                <a:lnTo>
                  <a:pt x="343330" y="1707242"/>
                </a:lnTo>
                <a:lnTo>
                  <a:pt x="338248" y="1708829"/>
                </a:lnTo>
                <a:lnTo>
                  <a:pt x="333166" y="1710099"/>
                </a:lnTo>
                <a:lnTo>
                  <a:pt x="328085" y="1711369"/>
                </a:lnTo>
                <a:lnTo>
                  <a:pt x="323003" y="1712004"/>
                </a:lnTo>
                <a:lnTo>
                  <a:pt x="317286" y="1712321"/>
                </a:lnTo>
                <a:lnTo>
                  <a:pt x="312205" y="1712956"/>
                </a:lnTo>
                <a:lnTo>
                  <a:pt x="306805" y="1712956"/>
                </a:lnTo>
                <a:lnTo>
                  <a:pt x="301724" y="1712321"/>
                </a:lnTo>
                <a:lnTo>
                  <a:pt x="296642" y="1712004"/>
                </a:lnTo>
                <a:lnTo>
                  <a:pt x="291560" y="1711369"/>
                </a:lnTo>
                <a:lnTo>
                  <a:pt x="286479" y="1710099"/>
                </a:lnTo>
                <a:lnTo>
                  <a:pt x="281397" y="1708829"/>
                </a:lnTo>
                <a:lnTo>
                  <a:pt x="276315" y="1707242"/>
                </a:lnTo>
                <a:lnTo>
                  <a:pt x="271551" y="1705655"/>
                </a:lnTo>
                <a:lnTo>
                  <a:pt x="266470" y="1703750"/>
                </a:lnTo>
                <a:lnTo>
                  <a:pt x="261706" y="1701845"/>
                </a:lnTo>
                <a:lnTo>
                  <a:pt x="256941" y="1699623"/>
                </a:lnTo>
                <a:lnTo>
                  <a:pt x="252813" y="1696766"/>
                </a:lnTo>
                <a:lnTo>
                  <a:pt x="248049" y="1693909"/>
                </a:lnTo>
                <a:lnTo>
                  <a:pt x="243602" y="1691052"/>
                </a:lnTo>
                <a:lnTo>
                  <a:pt x="239791" y="1687243"/>
                </a:lnTo>
                <a:lnTo>
                  <a:pt x="235980" y="1684385"/>
                </a:lnTo>
                <a:lnTo>
                  <a:pt x="231851" y="1680259"/>
                </a:lnTo>
                <a:lnTo>
                  <a:pt x="228040" y="1676449"/>
                </a:lnTo>
                <a:lnTo>
                  <a:pt x="224863" y="1672640"/>
                </a:lnTo>
                <a:lnTo>
                  <a:pt x="221370" y="1668196"/>
                </a:lnTo>
                <a:lnTo>
                  <a:pt x="218194" y="1663434"/>
                </a:lnTo>
                <a:lnTo>
                  <a:pt x="215335" y="1658672"/>
                </a:lnTo>
                <a:lnTo>
                  <a:pt x="14292" y="1310430"/>
                </a:lnTo>
                <a:lnTo>
                  <a:pt x="11751" y="1305351"/>
                </a:lnTo>
                <a:lnTo>
                  <a:pt x="9211" y="1300589"/>
                </a:lnTo>
                <a:lnTo>
                  <a:pt x="6987" y="1295510"/>
                </a:lnTo>
                <a:lnTo>
                  <a:pt x="5399" y="1290431"/>
                </a:lnTo>
                <a:lnTo>
                  <a:pt x="3811" y="1285352"/>
                </a:lnTo>
                <a:lnTo>
                  <a:pt x="2541" y="1280273"/>
                </a:lnTo>
                <a:lnTo>
                  <a:pt x="1588" y="1274876"/>
                </a:lnTo>
                <a:lnTo>
                  <a:pt x="635" y="1269797"/>
                </a:lnTo>
                <a:lnTo>
                  <a:pt x="318" y="1264718"/>
                </a:lnTo>
                <a:lnTo>
                  <a:pt x="0" y="1259321"/>
                </a:lnTo>
                <a:lnTo>
                  <a:pt x="0" y="1254242"/>
                </a:lnTo>
                <a:lnTo>
                  <a:pt x="318" y="1249163"/>
                </a:lnTo>
                <a:lnTo>
                  <a:pt x="635" y="1243449"/>
                </a:lnTo>
                <a:lnTo>
                  <a:pt x="1588" y="1238369"/>
                </a:lnTo>
                <a:lnTo>
                  <a:pt x="2223" y="1233290"/>
                </a:lnTo>
                <a:lnTo>
                  <a:pt x="3494" y="1228211"/>
                </a:lnTo>
                <a:lnTo>
                  <a:pt x="5082" y="1223449"/>
                </a:lnTo>
                <a:lnTo>
                  <a:pt x="6987" y="1218370"/>
                </a:lnTo>
                <a:lnTo>
                  <a:pt x="8893" y="1213608"/>
                </a:lnTo>
                <a:lnTo>
                  <a:pt x="10799" y="1209164"/>
                </a:lnTo>
                <a:lnTo>
                  <a:pt x="13339" y="1204402"/>
                </a:lnTo>
                <a:lnTo>
                  <a:pt x="15880" y="1199641"/>
                </a:lnTo>
                <a:lnTo>
                  <a:pt x="18739" y="1195196"/>
                </a:lnTo>
                <a:lnTo>
                  <a:pt x="21915" y="1191069"/>
                </a:lnTo>
                <a:lnTo>
                  <a:pt x="25091" y="1186625"/>
                </a:lnTo>
                <a:lnTo>
                  <a:pt x="28584" y="1182816"/>
                </a:lnTo>
                <a:lnTo>
                  <a:pt x="32396" y="1179006"/>
                </a:lnTo>
                <a:lnTo>
                  <a:pt x="36207" y="1175514"/>
                </a:lnTo>
                <a:lnTo>
                  <a:pt x="40336" y="1171705"/>
                </a:lnTo>
                <a:lnTo>
                  <a:pt x="44465" y="1168848"/>
                </a:lnTo>
                <a:lnTo>
                  <a:pt x="49229" y="1165674"/>
                </a:lnTo>
                <a:lnTo>
                  <a:pt x="53993" y="1162499"/>
                </a:lnTo>
                <a:lnTo>
                  <a:pt x="259800" y="1043773"/>
                </a:lnTo>
                <a:lnTo>
                  <a:pt x="264564" y="1040916"/>
                </a:lnTo>
                <a:lnTo>
                  <a:pt x="268693" y="1038376"/>
                </a:lnTo>
                <a:lnTo>
                  <a:pt x="272822" y="1035202"/>
                </a:lnTo>
                <a:lnTo>
                  <a:pt x="276633" y="1032027"/>
                </a:lnTo>
                <a:lnTo>
                  <a:pt x="280127" y="1028853"/>
                </a:lnTo>
                <a:lnTo>
                  <a:pt x="283303" y="1025361"/>
                </a:lnTo>
                <a:lnTo>
                  <a:pt x="286161" y="1022187"/>
                </a:lnTo>
                <a:lnTo>
                  <a:pt x="288702" y="1018695"/>
                </a:lnTo>
                <a:lnTo>
                  <a:pt x="291243" y="1015203"/>
                </a:lnTo>
                <a:lnTo>
                  <a:pt x="293148" y="1011711"/>
                </a:lnTo>
                <a:lnTo>
                  <a:pt x="294736" y="1008219"/>
                </a:lnTo>
                <a:lnTo>
                  <a:pt x="295689" y="1004409"/>
                </a:lnTo>
                <a:lnTo>
                  <a:pt x="296960" y="1000600"/>
                </a:lnTo>
                <a:lnTo>
                  <a:pt x="297912" y="997108"/>
                </a:lnTo>
                <a:lnTo>
                  <a:pt x="298230" y="993616"/>
                </a:lnTo>
                <a:lnTo>
                  <a:pt x="298230" y="989807"/>
                </a:lnTo>
                <a:lnTo>
                  <a:pt x="298230" y="985997"/>
                </a:lnTo>
                <a:lnTo>
                  <a:pt x="297912" y="982188"/>
                </a:lnTo>
                <a:lnTo>
                  <a:pt x="296960" y="978696"/>
                </a:lnTo>
                <a:lnTo>
                  <a:pt x="295689" y="975204"/>
                </a:lnTo>
                <a:lnTo>
                  <a:pt x="294736" y="971395"/>
                </a:lnTo>
                <a:lnTo>
                  <a:pt x="293148" y="967585"/>
                </a:lnTo>
                <a:lnTo>
                  <a:pt x="291243" y="964093"/>
                </a:lnTo>
                <a:lnTo>
                  <a:pt x="288702" y="960601"/>
                </a:lnTo>
                <a:lnTo>
                  <a:pt x="286161" y="957427"/>
                </a:lnTo>
                <a:lnTo>
                  <a:pt x="283303" y="953935"/>
                </a:lnTo>
                <a:lnTo>
                  <a:pt x="280127" y="950760"/>
                </a:lnTo>
                <a:lnTo>
                  <a:pt x="276633" y="947269"/>
                </a:lnTo>
                <a:lnTo>
                  <a:pt x="272822" y="944094"/>
                </a:lnTo>
                <a:lnTo>
                  <a:pt x="268693" y="941554"/>
                </a:lnTo>
                <a:lnTo>
                  <a:pt x="264564" y="938380"/>
                </a:lnTo>
                <a:lnTo>
                  <a:pt x="259800" y="935523"/>
                </a:lnTo>
                <a:lnTo>
                  <a:pt x="53993" y="816797"/>
                </a:lnTo>
                <a:lnTo>
                  <a:pt x="49229" y="813940"/>
                </a:lnTo>
                <a:lnTo>
                  <a:pt x="44465" y="811083"/>
                </a:lnTo>
                <a:lnTo>
                  <a:pt x="40336" y="807591"/>
                </a:lnTo>
                <a:lnTo>
                  <a:pt x="36207" y="804099"/>
                </a:lnTo>
                <a:lnTo>
                  <a:pt x="32396" y="800607"/>
                </a:lnTo>
                <a:lnTo>
                  <a:pt x="28584" y="796480"/>
                </a:lnTo>
                <a:lnTo>
                  <a:pt x="25091" y="792671"/>
                </a:lnTo>
                <a:lnTo>
                  <a:pt x="21915" y="788226"/>
                </a:lnTo>
                <a:lnTo>
                  <a:pt x="18739" y="784100"/>
                </a:lnTo>
                <a:lnTo>
                  <a:pt x="15880" y="779655"/>
                </a:lnTo>
                <a:lnTo>
                  <a:pt x="13339" y="775529"/>
                </a:lnTo>
                <a:lnTo>
                  <a:pt x="10799" y="770767"/>
                </a:lnTo>
                <a:lnTo>
                  <a:pt x="8893" y="766005"/>
                </a:lnTo>
                <a:lnTo>
                  <a:pt x="6987" y="760926"/>
                </a:lnTo>
                <a:lnTo>
                  <a:pt x="5082" y="756164"/>
                </a:lnTo>
                <a:lnTo>
                  <a:pt x="3494" y="751085"/>
                </a:lnTo>
                <a:lnTo>
                  <a:pt x="2223" y="746006"/>
                </a:lnTo>
                <a:lnTo>
                  <a:pt x="1588" y="740927"/>
                </a:lnTo>
                <a:lnTo>
                  <a:pt x="635" y="735847"/>
                </a:lnTo>
                <a:lnTo>
                  <a:pt x="318" y="730768"/>
                </a:lnTo>
                <a:lnTo>
                  <a:pt x="0" y="725372"/>
                </a:lnTo>
                <a:lnTo>
                  <a:pt x="0" y="720292"/>
                </a:lnTo>
                <a:lnTo>
                  <a:pt x="318" y="715213"/>
                </a:lnTo>
                <a:lnTo>
                  <a:pt x="635" y="709499"/>
                </a:lnTo>
                <a:lnTo>
                  <a:pt x="1588" y="704420"/>
                </a:lnTo>
                <a:lnTo>
                  <a:pt x="2541" y="699341"/>
                </a:lnTo>
                <a:lnTo>
                  <a:pt x="3811" y="693944"/>
                </a:lnTo>
                <a:lnTo>
                  <a:pt x="5399" y="688865"/>
                </a:lnTo>
                <a:lnTo>
                  <a:pt x="6987" y="683786"/>
                </a:lnTo>
                <a:lnTo>
                  <a:pt x="9211" y="678707"/>
                </a:lnTo>
                <a:lnTo>
                  <a:pt x="11751" y="673945"/>
                </a:lnTo>
                <a:lnTo>
                  <a:pt x="14292" y="668866"/>
                </a:lnTo>
                <a:lnTo>
                  <a:pt x="215335" y="320624"/>
                </a:lnTo>
                <a:lnTo>
                  <a:pt x="218194" y="315862"/>
                </a:lnTo>
                <a:lnTo>
                  <a:pt x="221370" y="311418"/>
                </a:lnTo>
                <a:lnTo>
                  <a:pt x="224863" y="307291"/>
                </a:lnTo>
                <a:lnTo>
                  <a:pt x="228040" y="302847"/>
                </a:lnTo>
                <a:lnTo>
                  <a:pt x="231851" y="299037"/>
                </a:lnTo>
                <a:lnTo>
                  <a:pt x="235980" y="295545"/>
                </a:lnTo>
                <a:lnTo>
                  <a:pt x="239791" y="292053"/>
                </a:lnTo>
                <a:lnTo>
                  <a:pt x="243602" y="288562"/>
                </a:lnTo>
                <a:lnTo>
                  <a:pt x="248049" y="285704"/>
                </a:lnTo>
                <a:lnTo>
                  <a:pt x="252813" y="282530"/>
                </a:lnTo>
                <a:lnTo>
                  <a:pt x="256941" y="280308"/>
                </a:lnTo>
                <a:lnTo>
                  <a:pt x="261706" y="277768"/>
                </a:lnTo>
                <a:lnTo>
                  <a:pt x="266470" y="275546"/>
                </a:lnTo>
                <a:lnTo>
                  <a:pt x="271551" y="273641"/>
                </a:lnTo>
                <a:lnTo>
                  <a:pt x="276315" y="272054"/>
                </a:lnTo>
                <a:lnTo>
                  <a:pt x="281397" y="270467"/>
                </a:lnTo>
                <a:lnTo>
                  <a:pt x="286479" y="269197"/>
                </a:lnTo>
                <a:lnTo>
                  <a:pt x="291560" y="268562"/>
                </a:lnTo>
                <a:lnTo>
                  <a:pt x="296642" y="267610"/>
                </a:lnTo>
                <a:lnTo>
                  <a:pt x="301724" y="266975"/>
                </a:lnTo>
                <a:lnTo>
                  <a:pt x="306805" y="266975"/>
                </a:lnTo>
                <a:lnTo>
                  <a:pt x="312205" y="266975"/>
                </a:lnTo>
                <a:lnTo>
                  <a:pt x="317286" y="266975"/>
                </a:lnTo>
                <a:lnTo>
                  <a:pt x="323003" y="267610"/>
                </a:lnTo>
                <a:lnTo>
                  <a:pt x="328085" y="268562"/>
                </a:lnTo>
                <a:lnTo>
                  <a:pt x="333166" y="269197"/>
                </a:lnTo>
                <a:lnTo>
                  <a:pt x="338248" y="270784"/>
                </a:lnTo>
                <a:lnTo>
                  <a:pt x="343330" y="272372"/>
                </a:lnTo>
                <a:lnTo>
                  <a:pt x="348411" y="273959"/>
                </a:lnTo>
                <a:lnTo>
                  <a:pt x="353493" y="276181"/>
                </a:lnTo>
                <a:lnTo>
                  <a:pt x="358575" y="278721"/>
                </a:lnTo>
                <a:lnTo>
                  <a:pt x="363339" y="281260"/>
                </a:lnTo>
                <a:lnTo>
                  <a:pt x="569146" y="399986"/>
                </a:lnTo>
                <a:lnTo>
                  <a:pt x="574228" y="402526"/>
                </a:lnTo>
                <a:lnTo>
                  <a:pt x="578674" y="404748"/>
                </a:lnTo>
                <a:lnTo>
                  <a:pt x="583438" y="406653"/>
                </a:lnTo>
                <a:lnTo>
                  <a:pt x="587885" y="408875"/>
                </a:lnTo>
                <a:lnTo>
                  <a:pt x="592649" y="409827"/>
                </a:lnTo>
                <a:lnTo>
                  <a:pt x="596778" y="411097"/>
                </a:lnTo>
                <a:lnTo>
                  <a:pt x="601224" y="411732"/>
                </a:lnTo>
                <a:lnTo>
                  <a:pt x="605353" y="412367"/>
                </a:lnTo>
                <a:lnTo>
                  <a:pt x="609799" y="412684"/>
                </a:lnTo>
                <a:lnTo>
                  <a:pt x="613610" y="412684"/>
                </a:lnTo>
                <a:lnTo>
                  <a:pt x="617739" y="412367"/>
                </a:lnTo>
                <a:lnTo>
                  <a:pt x="621551" y="411414"/>
                </a:lnTo>
                <a:lnTo>
                  <a:pt x="625044" y="410779"/>
                </a:lnTo>
                <a:lnTo>
                  <a:pt x="628538" y="409510"/>
                </a:lnTo>
                <a:lnTo>
                  <a:pt x="632032" y="407922"/>
                </a:lnTo>
                <a:lnTo>
                  <a:pt x="635525" y="406335"/>
                </a:lnTo>
                <a:lnTo>
                  <a:pt x="638384" y="404430"/>
                </a:lnTo>
                <a:lnTo>
                  <a:pt x="641560" y="402208"/>
                </a:lnTo>
                <a:lnTo>
                  <a:pt x="644418" y="399669"/>
                </a:lnTo>
                <a:lnTo>
                  <a:pt x="646959" y="396812"/>
                </a:lnTo>
                <a:lnTo>
                  <a:pt x="649500" y="393955"/>
                </a:lnTo>
                <a:lnTo>
                  <a:pt x="651723" y="390780"/>
                </a:lnTo>
                <a:lnTo>
                  <a:pt x="653629" y="387288"/>
                </a:lnTo>
                <a:lnTo>
                  <a:pt x="655534" y="383796"/>
                </a:lnTo>
                <a:lnTo>
                  <a:pt x="657122" y="379669"/>
                </a:lnTo>
                <a:lnTo>
                  <a:pt x="658710" y="375543"/>
                </a:lnTo>
                <a:lnTo>
                  <a:pt x="659981" y="371098"/>
                </a:lnTo>
                <a:lnTo>
                  <a:pt x="661251" y="366337"/>
                </a:lnTo>
                <a:lnTo>
                  <a:pt x="661886" y="361575"/>
                </a:lnTo>
                <a:lnTo>
                  <a:pt x="662839" y="356496"/>
                </a:lnTo>
                <a:lnTo>
                  <a:pt x="663157" y="351099"/>
                </a:lnTo>
                <a:lnTo>
                  <a:pt x="663157" y="345702"/>
                </a:lnTo>
                <a:lnTo>
                  <a:pt x="663157" y="108250"/>
                </a:lnTo>
                <a:lnTo>
                  <a:pt x="663157" y="102854"/>
                </a:lnTo>
                <a:lnTo>
                  <a:pt x="663474" y="97140"/>
                </a:lnTo>
                <a:lnTo>
                  <a:pt x="664110" y="91743"/>
                </a:lnTo>
                <a:lnTo>
                  <a:pt x="665380" y="86664"/>
                </a:lnTo>
                <a:lnTo>
                  <a:pt x="666650" y="81267"/>
                </a:lnTo>
                <a:lnTo>
                  <a:pt x="667921" y="76188"/>
                </a:lnTo>
                <a:lnTo>
                  <a:pt x="669826" y="71109"/>
                </a:lnTo>
                <a:lnTo>
                  <a:pt x="671732" y="66347"/>
                </a:lnTo>
                <a:lnTo>
                  <a:pt x="673638" y="61585"/>
                </a:lnTo>
                <a:lnTo>
                  <a:pt x="675861" y="56824"/>
                </a:lnTo>
                <a:lnTo>
                  <a:pt x="678719" y="52379"/>
                </a:lnTo>
                <a:lnTo>
                  <a:pt x="681578" y="47935"/>
                </a:lnTo>
                <a:lnTo>
                  <a:pt x="684754" y="43491"/>
                </a:lnTo>
                <a:lnTo>
                  <a:pt x="687930" y="39681"/>
                </a:lnTo>
                <a:lnTo>
                  <a:pt x="691423" y="35872"/>
                </a:lnTo>
                <a:lnTo>
                  <a:pt x="694917" y="31745"/>
                </a:lnTo>
                <a:lnTo>
                  <a:pt x="698728" y="28253"/>
                </a:lnTo>
                <a:lnTo>
                  <a:pt x="702540" y="24761"/>
                </a:lnTo>
                <a:lnTo>
                  <a:pt x="706668" y="21587"/>
                </a:lnTo>
                <a:lnTo>
                  <a:pt x="710797" y="18412"/>
                </a:lnTo>
                <a:lnTo>
                  <a:pt x="715244" y="15873"/>
                </a:lnTo>
                <a:lnTo>
                  <a:pt x="720008" y="13016"/>
                </a:lnTo>
                <a:lnTo>
                  <a:pt x="724772" y="10794"/>
                </a:lnTo>
                <a:lnTo>
                  <a:pt x="729218" y="8889"/>
                </a:lnTo>
                <a:lnTo>
                  <a:pt x="733982" y="6667"/>
                </a:lnTo>
                <a:lnTo>
                  <a:pt x="739064" y="4762"/>
                </a:lnTo>
                <a:lnTo>
                  <a:pt x="744146" y="3810"/>
                </a:lnTo>
                <a:lnTo>
                  <a:pt x="749545" y="2222"/>
                </a:lnTo>
                <a:lnTo>
                  <a:pt x="754944" y="1270"/>
                </a:lnTo>
                <a:lnTo>
                  <a:pt x="760344" y="635"/>
                </a:lnTo>
                <a:lnTo>
                  <a:pt x="765743"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31" name="椭圆 30"/>
          <p:cNvSpPr/>
          <p:nvPr/>
        </p:nvSpPr>
        <p:spPr>
          <a:xfrm>
            <a:off x="9225915" y="2116455"/>
            <a:ext cx="1769745" cy="1769745"/>
          </a:xfrm>
          <a:prstGeom prst="ellipse">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KSO_Shape"/>
          <p:cNvSpPr/>
          <p:nvPr/>
        </p:nvSpPr>
        <p:spPr bwMode="auto">
          <a:xfrm>
            <a:off x="9799320" y="2603500"/>
            <a:ext cx="622300" cy="796290"/>
          </a:xfrm>
          <a:custGeom>
            <a:avLst/>
            <a:gdLst>
              <a:gd name="T0" fmla="*/ 1139504 w 1546226"/>
              <a:gd name="T1" fmla="*/ 1893571 h 1979613"/>
              <a:gd name="T2" fmla="*/ 1117260 w 1546226"/>
              <a:gd name="T3" fmla="*/ 1969136 h 1979613"/>
              <a:gd name="T4" fmla="*/ 423882 w 1546226"/>
              <a:gd name="T5" fmla="*/ 1965643 h 1979613"/>
              <a:gd name="T6" fmla="*/ 408946 w 1546226"/>
              <a:gd name="T7" fmla="*/ 1888173 h 1979613"/>
              <a:gd name="T8" fmla="*/ 965201 w 1546226"/>
              <a:gd name="T9" fmla="*/ 1608456 h 1979613"/>
              <a:gd name="T10" fmla="*/ 1020446 w 1546226"/>
              <a:gd name="T11" fmla="*/ 1663701 h 1979613"/>
              <a:gd name="T12" fmla="*/ 977266 w 1546226"/>
              <a:gd name="T13" fmla="*/ 1729106 h 1979613"/>
              <a:gd name="T14" fmla="*/ 536258 w 1546226"/>
              <a:gd name="T15" fmla="*/ 1704658 h 1979613"/>
              <a:gd name="T16" fmla="*/ 543878 w 1546226"/>
              <a:gd name="T17" fmla="*/ 1626236 h 1979613"/>
              <a:gd name="T18" fmla="*/ 859473 w 1546226"/>
              <a:gd name="T19" fmla="*/ 1366838 h 1979613"/>
              <a:gd name="T20" fmla="*/ 895986 w 1546226"/>
              <a:gd name="T21" fmla="*/ 1436370 h 1979613"/>
              <a:gd name="T22" fmla="*/ 835026 w 1546226"/>
              <a:gd name="T23" fmla="*/ 1485900 h 1979613"/>
              <a:gd name="T24" fmla="*/ 652463 w 1546226"/>
              <a:gd name="T25" fmla="*/ 1442403 h 1979613"/>
              <a:gd name="T26" fmla="*/ 681991 w 1546226"/>
              <a:gd name="T27" fmla="*/ 1369695 h 1979613"/>
              <a:gd name="T28" fmla="*/ 1304222 w 1546226"/>
              <a:gd name="T29" fmla="*/ 1188236 h 1979613"/>
              <a:gd name="T30" fmla="*/ 1445365 w 1546226"/>
              <a:gd name="T31" fmla="*/ 1409543 h 1979613"/>
              <a:gd name="T32" fmla="*/ 1521804 w 1546226"/>
              <a:gd name="T33" fmla="*/ 1643532 h 1979613"/>
              <a:gd name="T34" fmla="*/ 1542420 w 1546226"/>
              <a:gd name="T35" fmla="*/ 1979613 h 1979613"/>
              <a:gd name="T36" fmla="*/ 1276311 w 1546226"/>
              <a:gd name="T37" fmla="*/ 1712016 h 1979613"/>
              <a:gd name="T38" fmla="*/ 1209387 w 1546226"/>
              <a:gd name="T39" fmla="*/ 1506880 h 1979613"/>
              <a:gd name="T40" fmla="*/ 1061267 w 1546226"/>
              <a:gd name="T41" fmla="*/ 1303011 h 1979613"/>
              <a:gd name="T42" fmla="*/ 1032087 w 1546226"/>
              <a:gd name="T43" fmla="*/ 1155896 h 1979613"/>
              <a:gd name="T44" fmla="*/ 847726 w 1546226"/>
              <a:gd name="T45" fmla="*/ 496570 h 1979613"/>
              <a:gd name="T46" fmla="*/ 896938 w 1546226"/>
              <a:gd name="T47" fmla="*/ 557212 h 1979613"/>
              <a:gd name="T48" fmla="*/ 847726 w 1546226"/>
              <a:gd name="T49" fmla="*/ 617855 h 1979613"/>
              <a:gd name="T50" fmla="*/ 656908 w 1546226"/>
              <a:gd name="T51" fmla="*/ 586740 h 1979613"/>
              <a:gd name="T52" fmla="*/ 672148 w 1546226"/>
              <a:gd name="T53" fmla="*/ 509270 h 1979613"/>
              <a:gd name="T54" fmla="*/ 988378 w 1546226"/>
              <a:gd name="T55" fmla="*/ 255587 h 1979613"/>
              <a:gd name="T56" fmla="*/ 1017588 w 1546226"/>
              <a:gd name="T57" fmla="*/ 328295 h 1979613"/>
              <a:gd name="T58" fmla="*/ 587375 w 1546226"/>
              <a:gd name="T59" fmla="*/ 371475 h 1979613"/>
              <a:gd name="T60" fmla="*/ 527050 w 1546226"/>
              <a:gd name="T61" fmla="*/ 322262 h 1979613"/>
              <a:gd name="T62" fmla="*/ 563563 w 1546226"/>
              <a:gd name="T63" fmla="*/ 252730 h 1979613"/>
              <a:gd name="T64" fmla="*/ 1543686 w 1546226"/>
              <a:gd name="T65" fmla="*/ 172057 h 1979613"/>
              <a:gd name="T66" fmla="*/ 1479895 w 1546226"/>
              <a:gd name="T67" fmla="*/ 486332 h 1979613"/>
              <a:gd name="T68" fmla="*/ 1310737 w 1546226"/>
              <a:gd name="T69" fmla="*/ 784417 h 1979613"/>
              <a:gd name="T70" fmla="*/ 1144435 w 1546226"/>
              <a:gd name="T71" fmla="*/ 941872 h 1979613"/>
              <a:gd name="T72" fmla="*/ 913707 w 1546226"/>
              <a:gd name="T73" fmla="*/ 1072978 h 1979613"/>
              <a:gd name="T74" fmla="*/ 591894 w 1546226"/>
              <a:gd name="T75" fmla="*/ 1216782 h 1979613"/>
              <a:gd name="T76" fmla="*/ 376083 w 1546226"/>
              <a:gd name="T77" fmla="*/ 1436140 h 1979613"/>
              <a:gd name="T78" fmla="*/ 278650 w 1546226"/>
              <a:gd name="T79" fmla="*/ 1673275 h 1979613"/>
              <a:gd name="T80" fmla="*/ 256752 w 1546226"/>
              <a:gd name="T81" fmla="*/ 1943107 h 1979613"/>
              <a:gd name="T82" fmla="*/ 11425 w 1546226"/>
              <a:gd name="T83" fmla="*/ 1721210 h 1979613"/>
              <a:gd name="T84" fmla="*/ 94893 w 1546226"/>
              <a:gd name="T85" fmla="*/ 1422807 h 1979613"/>
              <a:gd name="T86" fmla="*/ 266908 w 1546226"/>
              <a:gd name="T87" fmla="*/ 1159959 h 1979613"/>
              <a:gd name="T88" fmla="*/ 445904 w 1546226"/>
              <a:gd name="T89" fmla="*/ 1007266 h 1979613"/>
              <a:gd name="T90" fmla="*/ 691866 w 1546226"/>
              <a:gd name="T91" fmla="*/ 883143 h 1979613"/>
              <a:gd name="T92" fmla="*/ 1012409 w 1546226"/>
              <a:gd name="T93" fmla="*/ 720292 h 1979613"/>
              <a:gd name="T94" fmla="*/ 1199340 w 1546226"/>
              <a:gd name="T95" fmla="*/ 492998 h 1979613"/>
              <a:gd name="T96" fmla="*/ 1277730 w 1546226"/>
              <a:gd name="T97" fmla="*/ 259356 h 1979613"/>
              <a:gd name="T98" fmla="*/ 463603 w 1546226"/>
              <a:gd name="T99" fmla="*/ 0 h 1979613"/>
              <a:gd name="T100" fmla="*/ 1141411 w 1546226"/>
              <a:gd name="T101" fmla="*/ 43609 h 1979613"/>
              <a:gd name="T102" fmla="*/ 1112176 w 1546226"/>
              <a:gd name="T103" fmla="*/ 116504 h 1979613"/>
              <a:gd name="T104" fmla="*/ 419433 w 1546226"/>
              <a:gd name="T105" fmla="*/ 105681 h 1979613"/>
              <a:gd name="T106" fmla="*/ 412124 w 1546226"/>
              <a:gd name="T107" fmla="*/ 27693 h 1979613"/>
              <a:gd name="T108" fmla="*/ 256779 w 1546226"/>
              <a:gd name="T109" fmla="*/ 31137 h 1979613"/>
              <a:gd name="T110" fmla="*/ 279287 w 1546226"/>
              <a:gd name="T111" fmla="*/ 311049 h 1979613"/>
              <a:gd name="T112" fmla="*/ 361076 w 1546226"/>
              <a:gd name="T113" fmla="*/ 519156 h 1979613"/>
              <a:gd name="T114" fmla="*/ 530043 w 1546226"/>
              <a:gd name="T115" fmla="*/ 718050 h 1979613"/>
              <a:gd name="T116" fmla="*/ 466323 w 1546226"/>
              <a:gd name="T117" fmla="*/ 850539 h 1979613"/>
              <a:gd name="T118" fmla="*/ 255828 w 1546226"/>
              <a:gd name="T119" fmla="*/ 808600 h 1979613"/>
              <a:gd name="T120" fmla="*/ 108418 w 1546226"/>
              <a:gd name="T121" fmla="*/ 587149 h 1979613"/>
              <a:gd name="T122" fmla="*/ 28214 w 1546226"/>
              <a:gd name="T123" fmla="*/ 353306 h 1979613"/>
              <a:gd name="T124" fmla="*/ 2853 w 1546226"/>
              <a:gd name="T125" fmla="*/ 15886 h 1979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46226" h="1979613">
                <a:moveTo>
                  <a:pt x="463603" y="1855788"/>
                </a:moveTo>
                <a:lnTo>
                  <a:pt x="1082623" y="1855788"/>
                </a:lnTo>
                <a:lnTo>
                  <a:pt x="1088978" y="1856106"/>
                </a:lnTo>
                <a:lnTo>
                  <a:pt x="1095016" y="1857058"/>
                </a:lnTo>
                <a:lnTo>
                  <a:pt x="1101054" y="1858646"/>
                </a:lnTo>
                <a:lnTo>
                  <a:pt x="1106773" y="1860551"/>
                </a:lnTo>
                <a:lnTo>
                  <a:pt x="1112176" y="1863091"/>
                </a:lnTo>
                <a:lnTo>
                  <a:pt x="1117260" y="1866266"/>
                </a:lnTo>
                <a:lnTo>
                  <a:pt x="1122026" y="1869758"/>
                </a:lnTo>
                <a:lnTo>
                  <a:pt x="1126157" y="1873886"/>
                </a:lnTo>
                <a:lnTo>
                  <a:pt x="1130606" y="1878013"/>
                </a:lnTo>
                <a:lnTo>
                  <a:pt x="1134102" y="1883093"/>
                </a:lnTo>
                <a:lnTo>
                  <a:pt x="1137279" y="1888173"/>
                </a:lnTo>
                <a:lnTo>
                  <a:pt x="1139504" y="1893571"/>
                </a:lnTo>
                <a:lnTo>
                  <a:pt x="1141411" y="1899286"/>
                </a:lnTo>
                <a:lnTo>
                  <a:pt x="1142999" y="1905318"/>
                </a:lnTo>
                <a:lnTo>
                  <a:pt x="1144270" y="1911351"/>
                </a:lnTo>
                <a:lnTo>
                  <a:pt x="1144588" y="1917701"/>
                </a:lnTo>
                <a:lnTo>
                  <a:pt x="1144270" y="1924051"/>
                </a:lnTo>
                <a:lnTo>
                  <a:pt x="1142999" y="1930401"/>
                </a:lnTo>
                <a:lnTo>
                  <a:pt x="1141411" y="1936116"/>
                </a:lnTo>
                <a:lnTo>
                  <a:pt x="1139504" y="1941513"/>
                </a:lnTo>
                <a:lnTo>
                  <a:pt x="1137279" y="1947228"/>
                </a:lnTo>
                <a:lnTo>
                  <a:pt x="1134102" y="1952308"/>
                </a:lnTo>
                <a:lnTo>
                  <a:pt x="1130606" y="1956753"/>
                </a:lnTo>
                <a:lnTo>
                  <a:pt x="1126157" y="1961198"/>
                </a:lnTo>
                <a:lnTo>
                  <a:pt x="1122026" y="1965643"/>
                </a:lnTo>
                <a:lnTo>
                  <a:pt x="1117260" y="1969136"/>
                </a:lnTo>
                <a:lnTo>
                  <a:pt x="1112176" y="1972311"/>
                </a:lnTo>
                <a:lnTo>
                  <a:pt x="1106773" y="1974533"/>
                </a:lnTo>
                <a:lnTo>
                  <a:pt x="1101054" y="1976756"/>
                </a:lnTo>
                <a:lnTo>
                  <a:pt x="1095016" y="1978026"/>
                </a:lnTo>
                <a:lnTo>
                  <a:pt x="1088978" y="1979296"/>
                </a:lnTo>
                <a:lnTo>
                  <a:pt x="1082623" y="1979613"/>
                </a:lnTo>
                <a:lnTo>
                  <a:pt x="463603" y="1979613"/>
                </a:lnTo>
                <a:lnTo>
                  <a:pt x="457248" y="1979296"/>
                </a:lnTo>
                <a:lnTo>
                  <a:pt x="450892" y="1978026"/>
                </a:lnTo>
                <a:lnTo>
                  <a:pt x="445172" y="1976756"/>
                </a:lnTo>
                <a:lnTo>
                  <a:pt x="439135" y="1974533"/>
                </a:lnTo>
                <a:lnTo>
                  <a:pt x="433733" y="1972311"/>
                </a:lnTo>
                <a:lnTo>
                  <a:pt x="428648" y="1969136"/>
                </a:lnTo>
                <a:lnTo>
                  <a:pt x="423882" y="1965643"/>
                </a:lnTo>
                <a:lnTo>
                  <a:pt x="419433" y="1961198"/>
                </a:lnTo>
                <a:lnTo>
                  <a:pt x="415620" y="1956753"/>
                </a:lnTo>
                <a:lnTo>
                  <a:pt x="412124" y="1952308"/>
                </a:lnTo>
                <a:lnTo>
                  <a:pt x="408946" y="1947228"/>
                </a:lnTo>
                <a:lnTo>
                  <a:pt x="406087" y="1941513"/>
                </a:lnTo>
                <a:lnTo>
                  <a:pt x="404180" y="1936116"/>
                </a:lnTo>
                <a:lnTo>
                  <a:pt x="402591" y="1930401"/>
                </a:lnTo>
                <a:lnTo>
                  <a:pt x="401956" y="1924051"/>
                </a:lnTo>
                <a:lnTo>
                  <a:pt x="401638" y="1917701"/>
                </a:lnTo>
                <a:lnTo>
                  <a:pt x="401956" y="1911351"/>
                </a:lnTo>
                <a:lnTo>
                  <a:pt x="402591" y="1905318"/>
                </a:lnTo>
                <a:lnTo>
                  <a:pt x="404180" y="1899286"/>
                </a:lnTo>
                <a:lnTo>
                  <a:pt x="406087" y="1893571"/>
                </a:lnTo>
                <a:lnTo>
                  <a:pt x="408946" y="1888173"/>
                </a:lnTo>
                <a:lnTo>
                  <a:pt x="412124" y="1883093"/>
                </a:lnTo>
                <a:lnTo>
                  <a:pt x="415620" y="1878013"/>
                </a:lnTo>
                <a:lnTo>
                  <a:pt x="419433" y="1873886"/>
                </a:lnTo>
                <a:lnTo>
                  <a:pt x="423882" y="1869758"/>
                </a:lnTo>
                <a:lnTo>
                  <a:pt x="428648" y="1866266"/>
                </a:lnTo>
                <a:lnTo>
                  <a:pt x="433733" y="1863091"/>
                </a:lnTo>
                <a:lnTo>
                  <a:pt x="439135" y="1860551"/>
                </a:lnTo>
                <a:lnTo>
                  <a:pt x="445172" y="1858646"/>
                </a:lnTo>
                <a:lnTo>
                  <a:pt x="450892" y="1857058"/>
                </a:lnTo>
                <a:lnTo>
                  <a:pt x="457248" y="1856106"/>
                </a:lnTo>
                <a:lnTo>
                  <a:pt x="463603" y="1855788"/>
                </a:lnTo>
                <a:close/>
                <a:moveTo>
                  <a:pt x="587375" y="1608138"/>
                </a:moveTo>
                <a:lnTo>
                  <a:pt x="958851" y="1608138"/>
                </a:lnTo>
                <a:lnTo>
                  <a:pt x="965201" y="1608456"/>
                </a:lnTo>
                <a:lnTo>
                  <a:pt x="971551" y="1609408"/>
                </a:lnTo>
                <a:lnTo>
                  <a:pt x="977266" y="1610996"/>
                </a:lnTo>
                <a:lnTo>
                  <a:pt x="982981" y="1612901"/>
                </a:lnTo>
                <a:lnTo>
                  <a:pt x="988378" y="1615758"/>
                </a:lnTo>
                <a:lnTo>
                  <a:pt x="993458" y="1618616"/>
                </a:lnTo>
                <a:lnTo>
                  <a:pt x="998221" y="1622426"/>
                </a:lnTo>
                <a:lnTo>
                  <a:pt x="1002348" y="1626236"/>
                </a:lnTo>
                <a:lnTo>
                  <a:pt x="1006793" y="1630998"/>
                </a:lnTo>
                <a:lnTo>
                  <a:pt x="1010286" y="1635761"/>
                </a:lnTo>
                <a:lnTo>
                  <a:pt x="1013461" y="1640841"/>
                </a:lnTo>
                <a:lnTo>
                  <a:pt x="1015683" y="1646238"/>
                </a:lnTo>
                <a:lnTo>
                  <a:pt x="1017588" y="1651636"/>
                </a:lnTo>
                <a:lnTo>
                  <a:pt x="1019176" y="1657668"/>
                </a:lnTo>
                <a:lnTo>
                  <a:pt x="1020446" y="1663701"/>
                </a:lnTo>
                <a:lnTo>
                  <a:pt x="1020763" y="1670051"/>
                </a:lnTo>
                <a:lnTo>
                  <a:pt x="1020446" y="1676401"/>
                </a:lnTo>
                <a:lnTo>
                  <a:pt x="1019176" y="1682751"/>
                </a:lnTo>
                <a:lnTo>
                  <a:pt x="1017588" y="1688466"/>
                </a:lnTo>
                <a:lnTo>
                  <a:pt x="1015683" y="1694498"/>
                </a:lnTo>
                <a:lnTo>
                  <a:pt x="1013461" y="1699578"/>
                </a:lnTo>
                <a:lnTo>
                  <a:pt x="1010286" y="1704658"/>
                </a:lnTo>
                <a:lnTo>
                  <a:pt x="1006793" y="1709738"/>
                </a:lnTo>
                <a:lnTo>
                  <a:pt x="1002348" y="1713866"/>
                </a:lnTo>
                <a:lnTo>
                  <a:pt x="998221" y="1717993"/>
                </a:lnTo>
                <a:lnTo>
                  <a:pt x="993458" y="1721486"/>
                </a:lnTo>
                <a:lnTo>
                  <a:pt x="988378" y="1724661"/>
                </a:lnTo>
                <a:lnTo>
                  <a:pt x="982981" y="1727201"/>
                </a:lnTo>
                <a:lnTo>
                  <a:pt x="977266" y="1729106"/>
                </a:lnTo>
                <a:lnTo>
                  <a:pt x="971551" y="1730693"/>
                </a:lnTo>
                <a:lnTo>
                  <a:pt x="965201" y="1731646"/>
                </a:lnTo>
                <a:lnTo>
                  <a:pt x="958851" y="1731963"/>
                </a:lnTo>
                <a:lnTo>
                  <a:pt x="587375" y="1731963"/>
                </a:lnTo>
                <a:lnTo>
                  <a:pt x="581343" y="1731646"/>
                </a:lnTo>
                <a:lnTo>
                  <a:pt x="575310" y="1730693"/>
                </a:lnTo>
                <a:lnTo>
                  <a:pt x="568960" y="1729106"/>
                </a:lnTo>
                <a:lnTo>
                  <a:pt x="563563" y="1727201"/>
                </a:lnTo>
                <a:lnTo>
                  <a:pt x="558165" y="1724661"/>
                </a:lnTo>
                <a:lnTo>
                  <a:pt x="553085" y="1721486"/>
                </a:lnTo>
                <a:lnTo>
                  <a:pt x="548323" y="1717993"/>
                </a:lnTo>
                <a:lnTo>
                  <a:pt x="543878" y="1713866"/>
                </a:lnTo>
                <a:lnTo>
                  <a:pt x="539750" y="1709738"/>
                </a:lnTo>
                <a:lnTo>
                  <a:pt x="536258" y="1704658"/>
                </a:lnTo>
                <a:lnTo>
                  <a:pt x="533083" y="1699578"/>
                </a:lnTo>
                <a:lnTo>
                  <a:pt x="530543" y="1694498"/>
                </a:lnTo>
                <a:lnTo>
                  <a:pt x="528320" y="1688466"/>
                </a:lnTo>
                <a:lnTo>
                  <a:pt x="527050" y="1682751"/>
                </a:lnTo>
                <a:lnTo>
                  <a:pt x="526098" y="1676401"/>
                </a:lnTo>
                <a:lnTo>
                  <a:pt x="525463" y="1670051"/>
                </a:lnTo>
                <a:lnTo>
                  <a:pt x="526098" y="1663701"/>
                </a:lnTo>
                <a:lnTo>
                  <a:pt x="527050" y="1657668"/>
                </a:lnTo>
                <a:lnTo>
                  <a:pt x="528320" y="1651636"/>
                </a:lnTo>
                <a:lnTo>
                  <a:pt x="530543" y="1646238"/>
                </a:lnTo>
                <a:lnTo>
                  <a:pt x="533083" y="1640841"/>
                </a:lnTo>
                <a:lnTo>
                  <a:pt x="536258" y="1635761"/>
                </a:lnTo>
                <a:lnTo>
                  <a:pt x="539750" y="1630998"/>
                </a:lnTo>
                <a:lnTo>
                  <a:pt x="543878" y="1626236"/>
                </a:lnTo>
                <a:lnTo>
                  <a:pt x="548323" y="1622426"/>
                </a:lnTo>
                <a:lnTo>
                  <a:pt x="553085" y="1618616"/>
                </a:lnTo>
                <a:lnTo>
                  <a:pt x="558165" y="1615758"/>
                </a:lnTo>
                <a:lnTo>
                  <a:pt x="563563" y="1612901"/>
                </a:lnTo>
                <a:lnTo>
                  <a:pt x="568960" y="1610996"/>
                </a:lnTo>
                <a:lnTo>
                  <a:pt x="575310" y="1609408"/>
                </a:lnTo>
                <a:lnTo>
                  <a:pt x="581343" y="1608456"/>
                </a:lnTo>
                <a:lnTo>
                  <a:pt x="587375" y="1608138"/>
                </a:lnTo>
                <a:close/>
                <a:moveTo>
                  <a:pt x="711201" y="1362075"/>
                </a:moveTo>
                <a:lnTo>
                  <a:pt x="835026" y="1362075"/>
                </a:lnTo>
                <a:lnTo>
                  <a:pt x="841376" y="1362710"/>
                </a:lnTo>
                <a:lnTo>
                  <a:pt x="847726" y="1363345"/>
                </a:lnTo>
                <a:lnTo>
                  <a:pt x="853441" y="1364933"/>
                </a:lnTo>
                <a:lnTo>
                  <a:pt x="859473" y="1366838"/>
                </a:lnTo>
                <a:lnTo>
                  <a:pt x="864553" y="1369695"/>
                </a:lnTo>
                <a:lnTo>
                  <a:pt x="869633" y="1372870"/>
                </a:lnTo>
                <a:lnTo>
                  <a:pt x="874713" y="1376363"/>
                </a:lnTo>
                <a:lnTo>
                  <a:pt x="879158" y="1380173"/>
                </a:lnTo>
                <a:lnTo>
                  <a:pt x="882968" y="1384618"/>
                </a:lnTo>
                <a:lnTo>
                  <a:pt x="886461" y="1389380"/>
                </a:lnTo>
                <a:lnTo>
                  <a:pt x="889636" y="1394460"/>
                </a:lnTo>
                <a:lnTo>
                  <a:pt x="892493" y="1399858"/>
                </a:lnTo>
                <a:lnTo>
                  <a:pt x="894398" y="1405573"/>
                </a:lnTo>
                <a:lnTo>
                  <a:pt x="895986" y="1411605"/>
                </a:lnTo>
                <a:lnTo>
                  <a:pt x="896621" y="1417320"/>
                </a:lnTo>
                <a:lnTo>
                  <a:pt x="896938" y="1423670"/>
                </a:lnTo>
                <a:lnTo>
                  <a:pt x="896621" y="1430338"/>
                </a:lnTo>
                <a:lnTo>
                  <a:pt x="895986" y="1436370"/>
                </a:lnTo>
                <a:lnTo>
                  <a:pt x="894398" y="1442403"/>
                </a:lnTo>
                <a:lnTo>
                  <a:pt x="892493" y="1448118"/>
                </a:lnTo>
                <a:lnTo>
                  <a:pt x="889636" y="1453515"/>
                </a:lnTo>
                <a:lnTo>
                  <a:pt x="886461" y="1458595"/>
                </a:lnTo>
                <a:lnTo>
                  <a:pt x="882968" y="1463358"/>
                </a:lnTo>
                <a:lnTo>
                  <a:pt x="879158" y="1467485"/>
                </a:lnTo>
                <a:lnTo>
                  <a:pt x="874713" y="1471930"/>
                </a:lnTo>
                <a:lnTo>
                  <a:pt x="869633" y="1475423"/>
                </a:lnTo>
                <a:lnTo>
                  <a:pt x="864553" y="1478598"/>
                </a:lnTo>
                <a:lnTo>
                  <a:pt x="859473" y="1480820"/>
                </a:lnTo>
                <a:lnTo>
                  <a:pt x="853441" y="1483360"/>
                </a:lnTo>
                <a:lnTo>
                  <a:pt x="847726" y="1484313"/>
                </a:lnTo>
                <a:lnTo>
                  <a:pt x="841376" y="1485583"/>
                </a:lnTo>
                <a:lnTo>
                  <a:pt x="835026" y="1485900"/>
                </a:lnTo>
                <a:lnTo>
                  <a:pt x="711201" y="1485900"/>
                </a:lnTo>
                <a:lnTo>
                  <a:pt x="705168" y="1485583"/>
                </a:lnTo>
                <a:lnTo>
                  <a:pt x="698818" y="1484313"/>
                </a:lnTo>
                <a:lnTo>
                  <a:pt x="692786" y="1483360"/>
                </a:lnTo>
                <a:lnTo>
                  <a:pt x="687388" y="1480820"/>
                </a:lnTo>
                <a:lnTo>
                  <a:pt x="681991" y="1478598"/>
                </a:lnTo>
                <a:lnTo>
                  <a:pt x="676911" y="1475423"/>
                </a:lnTo>
                <a:lnTo>
                  <a:pt x="672148" y="1471930"/>
                </a:lnTo>
                <a:lnTo>
                  <a:pt x="667703" y="1467485"/>
                </a:lnTo>
                <a:lnTo>
                  <a:pt x="663576" y="1463358"/>
                </a:lnTo>
                <a:lnTo>
                  <a:pt x="660083" y="1458595"/>
                </a:lnTo>
                <a:lnTo>
                  <a:pt x="656908" y="1453515"/>
                </a:lnTo>
                <a:lnTo>
                  <a:pt x="654368" y="1448118"/>
                </a:lnTo>
                <a:lnTo>
                  <a:pt x="652463" y="1442403"/>
                </a:lnTo>
                <a:lnTo>
                  <a:pt x="650876" y="1436370"/>
                </a:lnTo>
                <a:lnTo>
                  <a:pt x="649923" y="1430338"/>
                </a:lnTo>
                <a:lnTo>
                  <a:pt x="649288" y="1423670"/>
                </a:lnTo>
                <a:lnTo>
                  <a:pt x="649923" y="1417320"/>
                </a:lnTo>
                <a:lnTo>
                  <a:pt x="650876" y="1411605"/>
                </a:lnTo>
                <a:lnTo>
                  <a:pt x="652463" y="1405573"/>
                </a:lnTo>
                <a:lnTo>
                  <a:pt x="654368" y="1399858"/>
                </a:lnTo>
                <a:lnTo>
                  <a:pt x="656908" y="1394460"/>
                </a:lnTo>
                <a:lnTo>
                  <a:pt x="660083" y="1389380"/>
                </a:lnTo>
                <a:lnTo>
                  <a:pt x="663576" y="1384618"/>
                </a:lnTo>
                <a:lnTo>
                  <a:pt x="667703" y="1380173"/>
                </a:lnTo>
                <a:lnTo>
                  <a:pt x="672148" y="1376363"/>
                </a:lnTo>
                <a:lnTo>
                  <a:pt x="676911" y="1372870"/>
                </a:lnTo>
                <a:lnTo>
                  <a:pt x="681991" y="1369695"/>
                </a:lnTo>
                <a:lnTo>
                  <a:pt x="687388" y="1366838"/>
                </a:lnTo>
                <a:lnTo>
                  <a:pt x="692786" y="1364933"/>
                </a:lnTo>
                <a:lnTo>
                  <a:pt x="698818" y="1363345"/>
                </a:lnTo>
                <a:lnTo>
                  <a:pt x="705168" y="1362710"/>
                </a:lnTo>
                <a:lnTo>
                  <a:pt x="711201" y="1362075"/>
                </a:lnTo>
                <a:close/>
                <a:moveTo>
                  <a:pt x="1181793" y="1068388"/>
                </a:moveTo>
                <a:lnTo>
                  <a:pt x="1199238" y="1082973"/>
                </a:lnTo>
                <a:lnTo>
                  <a:pt x="1215731" y="1097240"/>
                </a:lnTo>
                <a:lnTo>
                  <a:pt x="1231590" y="1112142"/>
                </a:lnTo>
                <a:lnTo>
                  <a:pt x="1247448" y="1127044"/>
                </a:lnTo>
                <a:lnTo>
                  <a:pt x="1262038" y="1142262"/>
                </a:lnTo>
                <a:lnTo>
                  <a:pt x="1276628" y="1157164"/>
                </a:lnTo>
                <a:lnTo>
                  <a:pt x="1290267" y="1172700"/>
                </a:lnTo>
                <a:lnTo>
                  <a:pt x="1304222" y="1188236"/>
                </a:lnTo>
                <a:lnTo>
                  <a:pt x="1316909" y="1203772"/>
                </a:lnTo>
                <a:lnTo>
                  <a:pt x="1329596" y="1219308"/>
                </a:lnTo>
                <a:lnTo>
                  <a:pt x="1341332" y="1235160"/>
                </a:lnTo>
                <a:lnTo>
                  <a:pt x="1353067" y="1250696"/>
                </a:lnTo>
                <a:lnTo>
                  <a:pt x="1363851" y="1266866"/>
                </a:lnTo>
                <a:lnTo>
                  <a:pt x="1374952" y="1282402"/>
                </a:lnTo>
                <a:lnTo>
                  <a:pt x="1385102" y="1298572"/>
                </a:lnTo>
                <a:lnTo>
                  <a:pt x="1394934" y="1314425"/>
                </a:lnTo>
                <a:lnTo>
                  <a:pt x="1404132" y="1330278"/>
                </a:lnTo>
                <a:lnTo>
                  <a:pt x="1413330" y="1346131"/>
                </a:lnTo>
                <a:lnTo>
                  <a:pt x="1421894" y="1362301"/>
                </a:lnTo>
                <a:lnTo>
                  <a:pt x="1430141" y="1377837"/>
                </a:lnTo>
                <a:lnTo>
                  <a:pt x="1438070" y="1394007"/>
                </a:lnTo>
                <a:lnTo>
                  <a:pt x="1445365" y="1409543"/>
                </a:lnTo>
                <a:lnTo>
                  <a:pt x="1452343" y="1425079"/>
                </a:lnTo>
                <a:lnTo>
                  <a:pt x="1459003" y="1440931"/>
                </a:lnTo>
                <a:lnTo>
                  <a:pt x="1465664" y="1456467"/>
                </a:lnTo>
                <a:lnTo>
                  <a:pt x="1471690" y="1471686"/>
                </a:lnTo>
                <a:lnTo>
                  <a:pt x="1477399" y="1486905"/>
                </a:lnTo>
                <a:lnTo>
                  <a:pt x="1483109" y="1502124"/>
                </a:lnTo>
                <a:lnTo>
                  <a:pt x="1488183" y="1517025"/>
                </a:lnTo>
                <a:lnTo>
                  <a:pt x="1492624" y="1531927"/>
                </a:lnTo>
                <a:lnTo>
                  <a:pt x="1501822" y="1561413"/>
                </a:lnTo>
                <a:lnTo>
                  <a:pt x="1506579" y="1577901"/>
                </a:lnTo>
                <a:lnTo>
                  <a:pt x="1510703" y="1594705"/>
                </a:lnTo>
                <a:lnTo>
                  <a:pt x="1514509" y="1611192"/>
                </a:lnTo>
                <a:lnTo>
                  <a:pt x="1518315" y="1627045"/>
                </a:lnTo>
                <a:lnTo>
                  <a:pt x="1521804" y="1643532"/>
                </a:lnTo>
                <a:lnTo>
                  <a:pt x="1524976" y="1659067"/>
                </a:lnTo>
                <a:lnTo>
                  <a:pt x="1530685" y="1690773"/>
                </a:lnTo>
                <a:lnTo>
                  <a:pt x="1535125" y="1721528"/>
                </a:lnTo>
                <a:lnTo>
                  <a:pt x="1538931" y="1751014"/>
                </a:lnTo>
                <a:lnTo>
                  <a:pt x="1541786" y="1780184"/>
                </a:lnTo>
                <a:lnTo>
                  <a:pt x="1543689" y="1807451"/>
                </a:lnTo>
                <a:lnTo>
                  <a:pt x="1545275" y="1834084"/>
                </a:lnTo>
                <a:lnTo>
                  <a:pt x="1545909" y="1859448"/>
                </a:lnTo>
                <a:lnTo>
                  <a:pt x="1546226" y="1883228"/>
                </a:lnTo>
                <a:lnTo>
                  <a:pt x="1546226" y="1905739"/>
                </a:lnTo>
                <a:lnTo>
                  <a:pt x="1545592" y="1926665"/>
                </a:lnTo>
                <a:lnTo>
                  <a:pt x="1544640" y="1946005"/>
                </a:lnTo>
                <a:lnTo>
                  <a:pt x="1543689" y="1963443"/>
                </a:lnTo>
                <a:lnTo>
                  <a:pt x="1542420" y="1979613"/>
                </a:lnTo>
                <a:lnTo>
                  <a:pt x="1286461" y="1979613"/>
                </a:lnTo>
                <a:lnTo>
                  <a:pt x="1288681" y="1961224"/>
                </a:lnTo>
                <a:lnTo>
                  <a:pt x="1289632" y="1948859"/>
                </a:lnTo>
                <a:lnTo>
                  <a:pt x="1290901" y="1934591"/>
                </a:lnTo>
                <a:lnTo>
                  <a:pt x="1291535" y="1919055"/>
                </a:lnTo>
                <a:lnTo>
                  <a:pt x="1291853" y="1900983"/>
                </a:lnTo>
                <a:lnTo>
                  <a:pt x="1292487" y="1881642"/>
                </a:lnTo>
                <a:lnTo>
                  <a:pt x="1291853" y="1861033"/>
                </a:lnTo>
                <a:lnTo>
                  <a:pt x="1291218" y="1839156"/>
                </a:lnTo>
                <a:lnTo>
                  <a:pt x="1289950" y="1815694"/>
                </a:lnTo>
                <a:lnTo>
                  <a:pt x="1287729" y="1791281"/>
                </a:lnTo>
                <a:lnTo>
                  <a:pt x="1284875" y="1765916"/>
                </a:lnTo>
                <a:lnTo>
                  <a:pt x="1281069" y="1739283"/>
                </a:lnTo>
                <a:lnTo>
                  <a:pt x="1276311" y="1712016"/>
                </a:lnTo>
                <a:lnTo>
                  <a:pt x="1273456" y="1698383"/>
                </a:lnTo>
                <a:lnTo>
                  <a:pt x="1270919" y="1684115"/>
                </a:lnTo>
                <a:lnTo>
                  <a:pt x="1267430" y="1669847"/>
                </a:lnTo>
                <a:lnTo>
                  <a:pt x="1263624" y="1655263"/>
                </a:lnTo>
                <a:lnTo>
                  <a:pt x="1259818" y="1640678"/>
                </a:lnTo>
                <a:lnTo>
                  <a:pt x="1256012" y="1626410"/>
                </a:lnTo>
                <a:lnTo>
                  <a:pt x="1251254" y="1611509"/>
                </a:lnTo>
                <a:lnTo>
                  <a:pt x="1246497" y="1596607"/>
                </a:lnTo>
                <a:lnTo>
                  <a:pt x="1241105" y="1581705"/>
                </a:lnTo>
                <a:lnTo>
                  <a:pt x="1235713" y="1566803"/>
                </a:lnTo>
                <a:lnTo>
                  <a:pt x="1229686" y="1551902"/>
                </a:lnTo>
                <a:lnTo>
                  <a:pt x="1223343" y="1536683"/>
                </a:lnTo>
                <a:lnTo>
                  <a:pt x="1216365" y="1521781"/>
                </a:lnTo>
                <a:lnTo>
                  <a:pt x="1209387" y="1506880"/>
                </a:lnTo>
                <a:lnTo>
                  <a:pt x="1201775" y="1491661"/>
                </a:lnTo>
                <a:lnTo>
                  <a:pt x="1194163" y="1476759"/>
                </a:lnTo>
                <a:lnTo>
                  <a:pt x="1185599" y="1461540"/>
                </a:lnTo>
                <a:lnTo>
                  <a:pt x="1176718" y="1446638"/>
                </a:lnTo>
                <a:lnTo>
                  <a:pt x="1167520" y="1431737"/>
                </a:lnTo>
                <a:lnTo>
                  <a:pt x="1157688" y="1416835"/>
                </a:lnTo>
                <a:lnTo>
                  <a:pt x="1147538" y="1402567"/>
                </a:lnTo>
                <a:lnTo>
                  <a:pt x="1136437" y="1387666"/>
                </a:lnTo>
                <a:lnTo>
                  <a:pt x="1125653" y="1373081"/>
                </a:lnTo>
                <a:lnTo>
                  <a:pt x="1113918" y="1359130"/>
                </a:lnTo>
                <a:lnTo>
                  <a:pt x="1101231" y="1344545"/>
                </a:lnTo>
                <a:lnTo>
                  <a:pt x="1088861" y="1330595"/>
                </a:lnTo>
                <a:lnTo>
                  <a:pt x="1075540" y="1316961"/>
                </a:lnTo>
                <a:lnTo>
                  <a:pt x="1061267" y="1303011"/>
                </a:lnTo>
                <a:lnTo>
                  <a:pt x="1046994" y="1289377"/>
                </a:lnTo>
                <a:lnTo>
                  <a:pt x="1032087" y="1276061"/>
                </a:lnTo>
                <a:lnTo>
                  <a:pt x="1016228" y="1263062"/>
                </a:lnTo>
                <a:lnTo>
                  <a:pt x="1000052" y="1250379"/>
                </a:lnTo>
                <a:lnTo>
                  <a:pt x="983242" y="1237697"/>
                </a:lnTo>
                <a:lnTo>
                  <a:pt x="965798" y="1225332"/>
                </a:lnTo>
                <a:lnTo>
                  <a:pt x="947402" y="1213283"/>
                </a:lnTo>
                <a:lnTo>
                  <a:pt x="928688" y="1201552"/>
                </a:lnTo>
                <a:lnTo>
                  <a:pt x="946767" y="1194260"/>
                </a:lnTo>
                <a:lnTo>
                  <a:pt x="964212" y="1186968"/>
                </a:lnTo>
                <a:lnTo>
                  <a:pt x="981973" y="1179358"/>
                </a:lnTo>
                <a:lnTo>
                  <a:pt x="998784" y="1171749"/>
                </a:lnTo>
                <a:lnTo>
                  <a:pt x="1015594" y="1163822"/>
                </a:lnTo>
                <a:lnTo>
                  <a:pt x="1032087" y="1155896"/>
                </a:lnTo>
                <a:lnTo>
                  <a:pt x="1048580" y="1147652"/>
                </a:lnTo>
                <a:lnTo>
                  <a:pt x="1064122" y="1139726"/>
                </a:lnTo>
                <a:lnTo>
                  <a:pt x="1079663" y="1130848"/>
                </a:lnTo>
                <a:lnTo>
                  <a:pt x="1095522" y="1122288"/>
                </a:lnTo>
                <a:lnTo>
                  <a:pt x="1110429" y="1113727"/>
                </a:lnTo>
                <a:lnTo>
                  <a:pt x="1125336" y="1105167"/>
                </a:lnTo>
                <a:lnTo>
                  <a:pt x="1139609" y="1096289"/>
                </a:lnTo>
                <a:lnTo>
                  <a:pt x="1154199" y="1087094"/>
                </a:lnTo>
                <a:lnTo>
                  <a:pt x="1168155" y="1077900"/>
                </a:lnTo>
                <a:lnTo>
                  <a:pt x="1181793" y="1068388"/>
                </a:lnTo>
                <a:close/>
                <a:moveTo>
                  <a:pt x="711201" y="495300"/>
                </a:moveTo>
                <a:lnTo>
                  <a:pt x="835026" y="495300"/>
                </a:lnTo>
                <a:lnTo>
                  <a:pt x="841376" y="495617"/>
                </a:lnTo>
                <a:lnTo>
                  <a:pt x="847726" y="496570"/>
                </a:lnTo>
                <a:lnTo>
                  <a:pt x="853441" y="498157"/>
                </a:lnTo>
                <a:lnTo>
                  <a:pt x="859473" y="500062"/>
                </a:lnTo>
                <a:lnTo>
                  <a:pt x="864553" y="502602"/>
                </a:lnTo>
                <a:lnTo>
                  <a:pt x="869633" y="505777"/>
                </a:lnTo>
                <a:lnTo>
                  <a:pt x="874713" y="509270"/>
                </a:lnTo>
                <a:lnTo>
                  <a:pt x="879158" y="513397"/>
                </a:lnTo>
                <a:lnTo>
                  <a:pt x="882968" y="518160"/>
                </a:lnTo>
                <a:lnTo>
                  <a:pt x="886461" y="522605"/>
                </a:lnTo>
                <a:lnTo>
                  <a:pt x="889636" y="527685"/>
                </a:lnTo>
                <a:lnTo>
                  <a:pt x="892493" y="533400"/>
                </a:lnTo>
                <a:lnTo>
                  <a:pt x="894398" y="538797"/>
                </a:lnTo>
                <a:lnTo>
                  <a:pt x="895986" y="544512"/>
                </a:lnTo>
                <a:lnTo>
                  <a:pt x="896621" y="550862"/>
                </a:lnTo>
                <a:lnTo>
                  <a:pt x="896938" y="557212"/>
                </a:lnTo>
                <a:lnTo>
                  <a:pt x="896621" y="563562"/>
                </a:lnTo>
                <a:lnTo>
                  <a:pt x="895986" y="569595"/>
                </a:lnTo>
                <a:lnTo>
                  <a:pt x="894398" y="575627"/>
                </a:lnTo>
                <a:lnTo>
                  <a:pt x="892493" y="581342"/>
                </a:lnTo>
                <a:lnTo>
                  <a:pt x="889636" y="586740"/>
                </a:lnTo>
                <a:lnTo>
                  <a:pt x="886461" y="591820"/>
                </a:lnTo>
                <a:lnTo>
                  <a:pt x="882968" y="596265"/>
                </a:lnTo>
                <a:lnTo>
                  <a:pt x="879158" y="601027"/>
                </a:lnTo>
                <a:lnTo>
                  <a:pt x="874713" y="605155"/>
                </a:lnTo>
                <a:lnTo>
                  <a:pt x="869633" y="608647"/>
                </a:lnTo>
                <a:lnTo>
                  <a:pt x="864553" y="611822"/>
                </a:lnTo>
                <a:lnTo>
                  <a:pt x="859473" y="614045"/>
                </a:lnTo>
                <a:lnTo>
                  <a:pt x="853441" y="616267"/>
                </a:lnTo>
                <a:lnTo>
                  <a:pt x="847726" y="617855"/>
                </a:lnTo>
                <a:lnTo>
                  <a:pt x="841376" y="618807"/>
                </a:lnTo>
                <a:lnTo>
                  <a:pt x="835026" y="619125"/>
                </a:lnTo>
                <a:lnTo>
                  <a:pt x="711201" y="619125"/>
                </a:lnTo>
                <a:lnTo>
                  <a:pt x="705168" y="618807"/>
                </a:lnTo>
                <a:lnTo>
                  <a:pt x="698818" y="617855"/>
                </a:lnTo>
                <a:lnTo>
                  <a:pt x="692786" y="616267"/>
                </a:lnTo>
                <a:lnTo>
                  <a:pt x="687388" y="614045"/>
                </a:lnTo>
                <a:lnTo>
                  <a:pt x="681991" y="611822"/>
                </a:lnTo>
                <a:lnTo>
                  <a:pt x="676911" y="608647"/>
                </a:lnTo>
                <a:lnTo>
                  <a:pt x="672148" y="605155"/>
                </a:lnTo>
                <a:lnTo>
                  <a:pt x="667703" y="601027"/>
                </a:lnTo>
                <a:lnTo>
                  <a:pt x="663576" y="596265"/>
                </a:lnTo>
                <a:lnTo>
                  <a:pt x="660083" y="591820"/>
                </a:lnTo>
                <a:lnTo>
                  <a:pt x="656908" y="586740"/>
                </a:lnTo>
                <a:lnTo>
                  <a:pt x="654368" y="581342"/>
                </a:lnTo>
                <a:lnTo>
                  <a:pt x="652463" y="575627"/>
                </a:lnTo>
                <a:lnTo>
                  <a:pt x="650876" y="569595"/>
                </a:lnTo>
                <a:lnTo>
                  <a:pt x="649923" y="563562"/>
                </a:lnTo>
                <a:lnTo>
                  <a:pt x="649288" y="557212"/>
                </a:lnTo>
                <a:lnTo>
                  <a:pt x="649923" y="550862"/>
                </a:lnTo>
                <a:lnTo>
                  <a:pt x="650876" y="544512"/>
                </a:lnTo>
                <a:lnTo>
                  <a:pt x="652463" y="538797"/>
                </a:lnTo>
                <a:lnTo>
                  <a:pt x="654368" y="533400"/>
                </a:lnTo>
                <a:lnTo>
                  <a:pt x="656908" y="527685"/>
                </a:lnTo>
                <a:lnTo>
                  <a:pt x="660083" y="522605"/>
                </a:lnTo>
                <a:lnTo>
                  <a:pt x="663576" y="518160"/>
                </a:lnTo>
                <a:lnTo>
                  <a:pt x="667703" y="513397"/>
                </a:lnTo>
                <a:lnTo>
                  <a:pt x="672148" y="509270"/>
                </a:lnTo>
                <a:lnTo>
                  <a:pt x="676911" y="505777"/>
                </a:lnTo>
                <a:lnTo>
                  <a:pt x="681991" y="502602"/>
                </a:lnTo>
                <a:lnTo>
                  <a:pt x="687388" y="500062"/>
                </a:lnTo>
                <a:lnTo>
                  <a:pt x="692786" y="498157"/>
                </a:lnTo>
                <a:lnTo>
                  <a:pt x="698818" y="496570"/>
                </a:lnTo>
                <a:lnTo>
                  <a:pt x="705168" y="495617"/>
                </a:lnTo>
                <a:lnTo>
                  <a:pt x="711201" y="495300"/>
                </a:lnTo>
                <a:close/>
                <a:moveTo>
                  <a:pt x="587375" y="247650"/>
                </a:moveTo>
                <a:lnTo>
                  <a:pt x="958851" y="247650"/>
                </a:lnTo>
                <a:lnTo>
                  <a:pt x="965201" y="247967"/>
                </a:lnTo>
                <a:lnTo>
                  <a:pt x="971551" y="249237"/>
                </a:lnTo>
                <a:lnTo>
                  <a:pt x="977266" y="250507"/>
                </a:lnTo>
                <a:lnTo>
                  <a:pt x="982981" y="252730"/>
                </a:lnTo>
                <a:lnTo>
                  <a:pt x="988378" y="255587"/>
                </a:lnTo>
                <a:lnTo>
                  <a:pt x="993458" y="258127"/>
                </a:lnTo>
                <a:lnTo>
                  <a:pt x="998221" y="262255"/>
                </a:lnTo>
                <a:lnTo>
                  <a:pt x="1002348" y="266065"/>
                </a:lnTo>
                <a:lnTo>
                  <a:pt x="1006793" y="270510"/>
                </a:lnTo>
                <a:lnTo>
                  <a:pt x="1010286" y="274955"/>
                </a:lnTo>
                <a:lnTo>
                  <a:pt x="1013461" y="280352"/>
                </a:lnTo>
                <a:lnTo>
                  <a:pt x="1015683" y="285750"/>
                </a:lnTo>
                <a:lnTo>
                  <a:pt x="1017588" y="291465"/>
                </a:lnTo>
                <a:lnTo>
                  <a:pt x="1019176" y="297497"/>
                </a:lnTo>
                <a:lnTo>
                  <a:pt x="1020446" y="303212"/>
                </a:lnTo>
                <a:lnTo>
                  <a:pt x="1020763" y="309880"/>
                </a:lnTo>
                <a:lnTo>
                  <a:pt x="1020446" y="316230"/>
                </a:lnTo>
                <a:lnTo>
                  <a:pt x="1019176" y="322262"/>
                </a:lnTo>
                <a:lnTo>
                  <a:pt x="1017588" y="328295"/>
                </a:lnTo>
                <a:lnTo>
                  <a:pt x="1015683" y="334010"/>
                </a:lnTo>
                <a:lnTo>
                  <a:pt x="1013461" y="339407"/>
                </a:lnTo>
                <a:lnTo>
                  <a:pt x="1010286" y="344487"/>
                </a:lnTo>
                <a:lnTo>
                  <a:pt x="1006793" y="349250"/>
                </a:lnTo>
                <a:lnTo>
                  <a:pt x="1002348" y="353377"/>
                </a:lnTo>
                <a:lnTo>
                  <a:pt x="998221" y="357505"/>
                </a:lnTo>
                <a:lnTo>
                  <a:pt x="993458" y="360997"/>
                </a:lnTo>
                <a:lnTo>
                  <a:pt x="988378" y="364172"/>
                </a:lnTo>
                <a:lnTo>
                  <a:pt x="982981" y="366712"/>
                </a:lnTo>
                <a:lnTo>
                  <a:pt x="977266" y="368617"/>
                </a:lnTo>
                <a:lnTo>
                  <a:pt x="971551" y="370205"/>
                </a:lnTo>
                <a:lnTo>
                  <a:pt x="965201" y="371475"/>
                </a:lnTo>
                <a:lnTo>
                  <a:pt x="958851" y="371475"/>
                </a:lnTo>
                <a:lnTo>
                  <a:pt x="587375" y="371475"/>
                </a:lnTo>
                <a:lnTo>
                  <a:pt x="581343" y="371475"/>
                </a:lnTo>
                <a:lnTo>
                  <a:pt x="575310" y="370205"/>
                </a:lnTo>
                <a:lnTo>
                  <a:pt x="568960" y="368617"/>
                </a:lnTo>
                <a:lnTo>
                  <a:pt x="563563" y="366712"/>
                </a:lnTo>
                <a:lnTo>
                  <a:pt x="558165" y="364172"/>
                </a:lnTo>
                <a:lnTo>
                  <a:pt x="553085" y="360997"/>
                </a:lnTo>
                <a:lnTo>
                  <a:pt x="548323" y="357505"/>
                </a:lnTo>
                <a:lnTo>
                  <a:pt x="543878" y="353377"/>
                </a:lnTo>
                <a:lnTo>
                  <a:pt x="539750" y="349250"/>
                </a:lnTo>
                <a:lnTo>
                  <a:pt x="536258" y="344487"/>
                </a:lnTo>
                <a:lnTo>
                  <a:pt x="533083" y="339407"/>
                </a:lnTo>
                <a:lnTo>
                  <a:pt x="530543" y="334010"/>
                </a:lnTo>
                <a:lnTo>
                  <a:pt x="528320" y="328295"/>
                </a:lnTo>
                <a:lnTo>
                  <a:pt x="527050" y="322262"/>
                </a:lnTo>
                <a:lnTo>
                  <a:pt x="526098" y="316230"/>
                </a:lnTo>
                <a:lnTo>
                  <a:pt x="525463" y="309880"/>
                </a:lnTo>
                <a:lnTo>
                  <a:pt x="526098" y="303212"/>
                </a:lnTo>
                <a:lnTo>
                  <a:pt x="527050" y="297497"/>
                </a:lnTo>
                <a:lnTo>
                  <a:pt x="528320" y="291465"/>
                </a:lnTo>
                <a:lnTo>
                  <a:pt x="530543" y="285750"/>
                </a:lnTo>
                <a:lnTo>
                  <a:pt x="533083" y="280352"/>
                </a:lnTo>
                <a:lnTo>
                  <a:pt x="536258" y="274955"/>
                </a:lnTo>
                <a:lnTo>
                  <a:pt x="539750" y="270510"/>
                </a:lnTo>
                <a:lnTo>
                  <a:pt x="543878" y="266065"/>
                </a:lnTo>
                <a:lnTo>
                  <a:pt x="548323" y="262255"/>
                </a:lnTo>
                <a:lnTo>
                  <a:pt x="553085" y="258127"/>
                </a:lnTo>
                <a:lnTo>
                  <a:pt x="558165" y="255587"/>
                </a:lnTo>
                <a:lnTo>
                  <a:pt x="563563" y="252730"/>
                </a:lnTo>
                <a:lnTo>
                  <a:pt x="568960" y="250507"/>
                </a:lnTo>
                <a:lnTo>
                  <a:pt x="575310" y="249237"/>
                </a:lnTo>
                <a:lnTo>
                  <a:pt x="581343" y="247967"/>
                </a:lnTo>
                <a:lnTo>
                  <a:pt x="587375" y="247650"/>
                </a:lnTo>
                <a:close/>
                <a:moveTo>
                  <a:pt x="1286299" y="0"/>
                </a:moveTo>
                <a:lnTo>
                  <a:pt x="1542417" y="0"/>
                </a:lnTo>
                <a:lnTo>
                  <a:pt x="1543686" y="15872"/>
                </a:lnTo>
                <a:lnTo>
                  <a:pt x="1544638" y="33332"/>
                </a:lnTo>
                <a:lnTo>
                  <a:pt x="1545590" y="53014"/>
                </a:lnTo>
                <a:lnTo>
                  <a:pt x="1546225" y="73648"/>
                </a:lnTo>
                <a:lnTo>
                  <a:pt x="1546225" y="96504"/>
                </a:lnTo>
                <a:lnTo>
                  <a:pt x="1545908" y="120313"/>
                </a:lnTo>
                <a:lnTo>
                  <a:pt x="1545273" y="145709"/>
                </a:lnTo>
                <a:lnTo>
                  <a:pt x="1543686" y="172057"/>
                </a:lnTo>
                <a:lnTo>
                  <a:pt x="1541782" y="199993"/>
                </a:lnTo>
                <a:lnTo>
                  <a:pt x="1538926" y="228881"/>
                </a:lnTo>
                <a:lnTo>
                  <a:pt x="1535117" y="258721"/>
                </a:lnTo>
                <a:lnTo>
                  <a:pt x="1530674" y="289196"/>
                </a:lnTo>
                <a:lnTo>
                  <a:pt x="1524961" y="320941"/>
                </a:lnTo>
                <a:lnTo>
                  <a:pt x="1521788" y="336496"/>
                </a:lnTo>
                <a:lnTo>
                  <a:pt x="1518297" y="353003"/>
                </a:lnTo>
                <a:lnTo>
                  <a:pt x="1514488" y="369193"/>
                </a:lnTo>
                <a:lnTo>
                  <a:pt x="1510680" y="385701"/>
                </a:lnTo>
                <a:lnTo>
                  <a:pt x="1506554" y="402525"/>
                </a:lnTo>
                <a:lnTo>
                  <a:pt x="1501793" y="419033"/>
                </a:lnTo>
                <a:lnTo>
                  <a:pt x="1495129" y="441254"/>
                </a:lnTo>
                <a:lnTo>
                  <a:pt x="1488147" y="463476"/>
                </a:lnTo>
                <a:lnTo>
                  <a:pt x="1479895" y="486332"/>
                </a:lnTo>
                <a:lnTo>
                  <a:pt x="1471009" y="509506"/>
                </a:lnTo>
                <a:lnTo>
                  <a:pt x="1461805" y="532997"/>
                </a:lnTo>
                <a:lnTo>
                  <a:pt x="1451966" y="556806"/>
                </a:lnTo>
                <a:lnTo>
                  <a:pt x="1440858" y="580297"/>
                </a:lnTo>
                <a:lnTo>
                  <a:pt x="1428798" y="604741"/>
                </a:lnTo>
                <a:lnTo>
                  <a:pt x="1416421" y="628549"/>
                </a:lnTo>
                <a:lnTo>
                  <a:pt x="1402774" y="652675"/>
                </a:lnTo>
                <a:lnTo>
                  <a:pt x="1388175" y="677119"/>
                </a:lnTo>
                <a:lnTo>
                  <a:pt x="1372941" y="700928"/>
                </a:lnTo>
                <a:lnTo>
                  <a:pt x="1356438" y="725371"/>
                </a:lnTo>
                <a:lnTo>
                  <a:pt x="1338665" y="749180"/>
                </a:lnTo>
                <a:lnTo>
                  <a:pt x="1329779" y="760925"/>
                </a:lnTo>
                <a:lnTo>
                  <a:pt x="1320258" y="772671"/>
                </a:lnTo>
                <a:lnTo>
                  <a:pt x="1310737" y="784417"/>
                </a:lnTo>
                <a:lnTo>
                  <a:pt x="1300898" y="796480"/>
                </a:lnTo>
                <a:lnTo>
                  <a:pt x="1290743" y="807908"/>
                </a:lnTo>
                <a:lnTo>
                  <a:pt x="1279952" y="819654"/>
                </a:lnTo>
                <a:lnTo>
                  <a:pt x="1269161" y="831399"/>
                </a:lnTo>
                <a:lnTo>
                  <a:pt x="1258054" y="842827"/>
                </a:lnTo>
                <a:lnTo>
                  <a:pt x="1246628" y="854256"/>
                </a:lnTo>
                <a:lnTo>
                  <a:pt x="1234886" y="865366"/>
                </a:lnTo>
                <a:lnTo>
                  <a:pt x="1222826" y="876794"/>
                </a:lnTo>
                <a:lnTo>
                  <a:pt x="1210765" y="887905"/>
                </a:lnTo>
                <a:lnTo>
                  <a:pt x="1198071" y="898698"/>
                </a:lnTo>
                <a:lnTo>
                  <a:pt x="1185376" y="909809"/>
                </a:lnTo>
                <a:lnTo>
                  <a:pt x="1172046" y="920285"/>
                </a:lnTo>
                <a:lnTo>
                  <a:pt x="1158082" y="931396"/>
                </a:lnTo>
                <a:lnTo>
                  <a:pt x="1144435" y="941872"/>
                </a:lnTo>
                <a:lnTo>
                  <a:pt x="1130154" y="952030"/>
                </a:lnTo>
                <a:lnTo>
                  <a:pt x="1115555" y="962188"/>
                </a:lnTo>
                <a:lnTo>
                  <a:pt x="1100638" y="972347"/>
                </a:lnTo>
                <a:lnTo>
                  <a:pt x="1085404" y="982505"/>
                </a:lnTo>
                <a:lnTo>
                  <a:pt x="1070171" y="992346"/>
                </a:lnTo>
                <a:lnTo>
                  <a:pt x="1053985" y="1001869"/>
                </a:lnTo>
                <a:lnTo>
                  <a:pt x="1037482" y="1011710"/>
                </a:lnTo>
                <a:lnTo>
                  <a:pt x="1021296" y="1020916"/>
                </a:lnTo>
                <a:lnTo>
                  <a:pt x="1004158" y="1030122"/>
                </a:lnTo>
                <a:lnTo>
                  <a:pt x="986703" y="1039011"/>
                </a:lnTo>
                <a:lnTo>
                  <a:pt x="968930" y="1047582"/>
                </a:lnTo>
                <a:lnTo>
                  <a:pt x="951157" y="1056153"/>
                </a:lnTo>
                <a:lnTo>
                  <a:pt x="932750" y="1065042"/>
                </a:lnTo>
                <a:lnTo>
                  <a:pt x="913707" y="1072978"/>
                </a:lnTo>
                <a:lnTo>
                  <a:pt x="894665" y="1080914"/>
                </a:lnTo>
                <a:lnTo>
                  <a:pt x="874671" y="1088850"/>
                </a:lnTo>
                <a:lnTo>
                  <a:pt x="854677" y="1096152"/>
                </a:lnTo>
                <a:lnTo>
                  <a:pt x="834365" y="1103771"/>
                </a:lnTo>
                <a:lnTo>
                  <a:pt x="813419" y="1110754"/>
                </a:lnTo>
                <a:lnTo>
                  <a:pt x="785490" y="1120595"/>
                </a:lnTo>
                <a:lnTo>
                  <a:pt x="757879" y="1131071"/>
                </a:lnTo>
                <a:lnTo>
                  <a:pt x="731855" y="1142182"/>
                </a:lnTo>
                <a:lnTo>
                  <a:pt x="706148" y="1153293"/>
                </a:lnTo>
                <a:lnTo>
                  <a:pt x="681710" y="1165038"/>
                </a:lnTo>
                <a:lnTo>
                  <a:pt x="658225" y="1177736"/>
                </a:lnTo>
                <a:lnTo>
                  <a:pt x="635056" y="1190117"/>
                </a:lnTo>
                <a:lnTo>
                  <a:pt x="613158" y="1203450"/>
                </a:lnTo>
                <a:lnTo>
                  <a:pt x="591894" y="1216782"/>
                </a:lnTo>
                <a:lnTo>
                  <a:pt x="571900" y="1231068"/>
                </a:lnTo>
                <a:lnTo>
                  <a:pt x="552223" y="1245035"/>
                </a:lnTo>
                <a:lnTo>
                  <a:pt x="533498" y="1259638"/>
                </a:lnTo>
                <a:lnTo>
                  <a:pt x="516043" y="1274558"/>
                </a:lnTo>
                <a:lnTo>
                  <a:pt x="498588" y="1289796"/>
                </a:lnTo>
                <a:lnTo>
                  <a:pt x="482084" y="1305033"/>
                </a:lnTo>
                <a:lnTo>
                  <a:pt x="466533" y="1321223"/>
                </a:lnTo>
                <a:lnTo>
                  <a:pt x="451617" y="1336778"/>
                </a:lnTo>
                <a:lnTo>
                  <a:pt x="437653" y="1352968"/>
                </a:lnTo>
                <a:lnTo>
                  <a:pt x="424006" y="1369158"/>
                </a:lnTo>
                <a:lnTo>
                  <a:pt x="410993" y="1385666"/>
                </a:lnTo>
                <a:lnTo>
                  <a:pt x="398933" y="1402491"/>
                </a:lnTo>
                <a:lnTo>
                  <a:pt x="387191" y="1419315"/>
                </a:lnTo>
                <a:lnTo>
                  <a:pt x="376083" y="1436140"/>
                </a:lnTo>
                <a:lnTo>
                  <a:pt x="365927" y="1452965"/>
                </a:lnTo>
                <a:lnTo>
                  <a:pt x="356089" y="1470425"/>
                </a:lnTo>
                <a:lnTo>
                  <a:pt x="346567" y="1487250"/>
                </a:lnTo>
                <a:lnTo>
                  <a:pt x="337998" y="1504392"/>
                </a:lnTo>
                <a:lnTo>
                  <a:pt x="329747" y="1521534"/>
                </a:lnTo>
                <a:lnTo>
                  <a:pt x="322447" y="1538994"/>
                </a:lnTo>
                <a:lnTo>
                  <a:pt x="315465" y="1555819"/>
                </a:lnTo>
                <a:lnTo>
                  <a:pt x="308800" y="1572961"/>
                </a:lnTo>
                <a:lnTo>
                  <a:pt x="302453" y="1589786"/>
                </a:lnTo>
                <a:lnTo>
                  <a:pt x="297058" y="1606928"/>
                </a:lnTo>
                <a:lnTo>
                  <a:pt x="291345" y="1623435"/>
                </a:lnTo>
                <a:lnTo>
                  <a:pt x="286902" y="1640260"/>
                </a:lnTo>
                <a:lnTo>
                  <a:pt x="282459" y="1656767"/>
                </a:lnTo>
                <a:lnTo>
                  <a:pt x="278650" y="1673275"/>
                </a:lnTo>
                <a:lnTo>
                  <a:pt x="274525" y="1689465"/>
                </a:lnTo>
                <a:lnTo>
                  <a:pt x="271351" y="1705337"/>
                </a:lnTo>
                <a:lnTo>
                  <a:pt x="268495" y="1721210"/>
                </a:lnTo>
                <a:lnTo>
                  <a:pt x="265956" y="1736765"/>
                </a:lnTo>
                <a:lnTo>
                  <a:pt x="263734" y="1752002"/>
                </a:lnTo>
                <a:lnTo>
                  <a:pt x="261830" y="1766922"/>
                </a:lnTo>
                <a:lnTo>
                  <a:pt x="260243" y="1781525"/>
                </a:lnTo>
                <a:lnTo>
                  <a:pt x="257387" y="1809460"/>
                </a:lnTo>
                <a:lnTo>
                  <a:pt x="255482" y="1836761"/>
                </a:lnTo>
                <a:lnTo>
                  <a:pt x="254530" y="1861840"/>
                </a:lnTo>
                <a:lnTo>
                  <a:pt x="254530" y="1885331"/>
                </a:lnTo>
                <a:lnTo>
                  <a:pt x="254530" y="1906600"/>
                </a:lnTo>
                <a:lnTo>
                  <a:pt x="255482" y="1925964"/>
                </a:lnTo>
                <a:lnTo>
                  <a:pt x="256752" y="1943107"/>
                </a:lnTo>
                <a:lnTo>
                  <a:pt x="257704" y="1958027"/>
                </a:lnTo>
                <a:lnTo>
                  <a:pt x="260243" y="1979613"/>
                </a:lnTo>
                <a:lnTo>
                  <a:pt x="4126" y="1979613"/>
                </a:lnTo>
                <a:lnTo>
                  <a:pt x="2856" y="1963423"/>
                </a:lnTo>
                <a:lnTo>
                  <a:pt x="1587" y="1945964"/>
                </a:lnTo>
                <a:lnTo>
                  <a:pt x="952" y="1926599"/>
                </a:lnTo>
                <a:lnTo>
                  <a:pt x="317" y="1905648"/>
                </a:lnTo>
                <a:lnTo>
                  <a:pt x="0" y="1883109"/>
                </a:lnTo>
                <a:lnTo>
                  <a:pt x="317" y="1859300"/>
                </a:lnTo>
                <a:lnTo>
                  <a:pt x="1269" y="1833904"/>
                </a:lnTo>
                <a:lnTo>
                  <a:pt x="2856" y="1807238"/>
                </a:lnTo>
                <a:lnTo>
                  <a:pt x="4760" y="1779938"/>
                </a:lnTo>
                <a:lnTo>
                  <a:pt x="7934" y="1750732"/>
                </a:lnTo>
                <a:lnTo>
                  <a:pt x="11425" y="1721210"/>
                </a:lnTo>
                <a:lnTo>
                  <a:pt x="16186" y="1690417"/>
                </a:lnTo>
                <a:lnTo>
                  <a:pt x="21581" y="1658672"/>
                </a:lnTo>
                <a:lnTo>
                  <a:pt x="24755" y="1643117"/>
                </a:lnTo>
                <a:lnTo>
                  <a:pt x="28246" y="1626610"/>
                </a:lnTo>
                <a:lnTo>
                  <a:pt x="31737" y="1610737"/>
                </a:lnTo>
                <a:lnTo>
                  <a:pt x="36180" y="1594230"/>
                </a:lnTo>
                <a:lnTo>
                  <a:pt x="40306" y="1577405"/>
                </a:lnTo>
                <a:lnTo>
                  <a:pt x="45066" y="1560898"/>
                </a:lnTo>
                <a:lnTo>
                  <a:pt x="51414" y="1538359"/>
                </a:lnTo>
                <a:lnTo>
                  <a:pt x="58713" y="1516137"/>
                </a:lnTo>
                <a:lnTo>
                  <a:pt x="66647" y="1493599"/>
                </a:lnTo>
                <a:lnTo>
                  <a:pt x="75216" y="1470425"/>
                </a:lnTo>
                <a:lnTo>
                  <a:pt x="84737" y="1446933"/>
                </a:lnTo>
                <a:lnTo>
                  <a:pt x="94893" y="1422807"/>
                </a:lnTo>
                <a:lnTo>
                  <a:pt x="105684" y="1398999"/>
                </a:lnTo>
                <a:lnTo>
                  <a:pt x="117427" y="1375190"/>
                </a:lnTo>
                <a:lnTo>
                  <a:pt x="130121" y="1351381"/>
                </a:lnTo>
                <a:lnTo>
                  <a:pt x="143768" y="1326937"/>
                </a:lnTo>
                <a:lnTo>
                  <a:pt x="158367" y="1302811"/>
                </a:lnTo>
                <a:lnTo>
                  <a:pt x="173601" y="1278685"/>
                </a:lnTo>
                <a:lnTo>
                  <a:pt x="190422" y="1254559"/>
                </a:lnTo>
                <a:lnTo>
                  <a:pt x="207560" y="1230750"/>
                </a:lnTo>
                <a:lnTo>
                  <a:pt x="217081" y="1219005"/>
                </a:lnTo>
                <a:lnTo>
                  <a:pt x="226602" y="1206624"/>
                </a:lnTo>
                <a:lnTo>
                  <a:pt x="235805" y="1194878"/>
                </a:lnTo>
                <a:lnTo>
                  <a:pt x="245961" y="1183133"/>
                </a:lnTo>
                <a:lnTo>
                  <a:pt x="256117" y="1171387"/>
                </a:lnTo>
                <a:lnTo>
                  <a:pt x="266908" y="1159959"/>
                </a:lnTo>
                <a:lnTo>
                  <a:pt x="277381" y="1148213"/>
                </a:lnTo>
                <a:lnTo>
                  <a:pt x="288806" y="1137103"/>
                </a:lnTo>
                <a:lnTo>
                  <a:pt x="300231" y="1125675"/>
                </a:lnTo>
                <a:lnTo>
                  <a:pt x="311974" y="1114246"/>
                </a:lnTo>
                <a:lnTo>
                  <a:pt x="323717" y="1102818"/>
                </a:lnTo>
                <a:lnTo>
                  <a:pt x="336094" y="1092025"/>
                </a:lnTo>
                <a:lnTo>
                  <a:pt x="348789" y="1080914"/>
                </a:lnTo>
                <a:lnTo>
                  <a:pt x="361484" y="1070121"/>
                </a:lnTo>
                <a:lnTo>
                  <a:pt x="374813" y="1059010"/>
                </a:lnTo>
                <a:lnTo>
                  <a:pt x="388143" y="1048534"/>
                </a:lnTo>
                <a:lnTo>
                  <a:pt x="402424" y="1037741"/>
                </a:lnTo>
                <a:lnTo>
                  <a:pt x="416389" y="1027583"/>
                </a:lnTo>
                <a:lnTo>
                  <a:pt x="430988" y="1017107"/>
                </a:lnTo>
                <a:lnTo>
                  <a:pt x="445904" y="1007266"/>
                </a:lnTo>
                <a:lnTo>
                  <a:pt x="461138" y="997108"/>
                </a:lnTo>
                <a:lnTo>
                  <a:pt x="476689" y="987267"/>
                </a:lnTo>
                <a:lnTo>
                  <a:pt x="492240" y="977426"/>
                </a:lnTo>
                <a:lnTo>
                  <a:pt x="508743" y="968220"/>
                </a:lnTo>
                <a:lnTo>
                  <a:pt x="525247" y="958696"/>
                </a:lnTo>
                <a:lnTo>
                  <a:pt x="542385" y="949808"/>
                </a:lnTo>
                <a:lnTo>
                  <a:pt x="559840" y="940602"/>
                </a:lnTo>
                <a:lnTo>
                  <a:pt x="577295" y="931713"/>
                </a:lnTo>
                <a:lnTo>
                  <a:pt x="595385" y="923142"/>
                </a:lnTo>
                <a:lnTo>
                  <a:pt x="614110" y="914888"/>
                </a:lnTo>
                <a:lnTo>
                  <a:pt x="633152" y="906635"/>
                </a:lnTo>
                <a:lnTo>
                  <a:pt x="652195" y="898698"/>
                </a:lnTo>
                <a:lnTo>
                  <a:pt x="671872" y="891080"/>
                </a:lnTo>
                <a:lnTo>
                  <a:pt x="691866" y="883143"/>
                </a:lnTo>
                <a:lnTo>
                  <a:pt x="712178" y="876160"/>
                </a:lnTo>
                <a:lnTo>
                  <a:pt x="732807" y="868541"/>
                </a:lnTo>
                <a:lnTo>
                  <a:pt x="761053" y="858700"/>
                </a:lnTo>
                <a:lnTo>
                  <a:pt x="788346" y="848541"/>
                </a:lnTo>
                <a:lnTo>
                  <a:pt x="814688" y="837748"/>
                </a:lnTo>
                <a:lnTo>
                  <a:pt x="840078" y="826320"/>
                </a:lnTo>
                <a:lnTo>
                  <a:pt x="864833" y="814574"/>
                </a:lnTo>
                <a:lnTo>
                  <a:pt x="888318" y="801876"/>
                </a:lnTo>
                <a:lnTo>
                  <a:pt x="911169" y="789496"/>
                </a:lnTo>
                <a:lnTo>
                  <a:pt x="933067" y="776163"/>
                </a:lnTo>
                <a:lnTo>
                  <a:pt x="954013" y="762830"/>
                </a:lnTo>
                <a:lnTo>
                  <a:pt x="974642" y="749180"/>
                </a:lnTo>
                <a:lnTo>
                  <a:pt x="994002" y="734577"/>
                </a:lnTo>
                <a:lnTo>
                  <a:pt x="1012409" y="720292"/>
                </a:lnTo>
                <a:lnTo>
                  <a:pt x="1030500" y="705372"/>
                </a:lnTo>
                <a:lnTo>
                  <a:pt x="1047320" y="690134"/>
                </a:lnTo>
                <a:lnTo>
                  <a:pt x="1063823" y="674579"/>
                </a:lnTo>
                <a:lnTo>
                  <a:pt x="1079374" y="659024"/>
                </a:lnTo>
                <a:lnTo>
                  <a:pt x="1094291" y="642834"/>
                </a:lnTo>
                <a:lnTo>
                  <a:pt x="1108890" y="626962"/>
                </a:lnTo>
                <a:lnTo>
                  <a:pt x="1122219" y="610772"/>
                </a:lnTo>
                <a:lnTo>
                  <a:pt x="1135231" y="594265"/>
                </a:lnTo>
                <a:lnTo>
                  <a:pt x="1147292" y="577440"/>
                </a:lnTo>
                <a:lnTo>
                  <a:pt x="1159034" y="560615"/>
                </a:lnTo>
                <a:lnTo>
                  <a:pt x="1169825" y="543790"/>
                </a:lnTo>
                <a:lnTo>
                  <a:pt x="1180298" y="526965"/>
                </a:lnTo>
                <a:lnTo>
                  <a:pt x="1189819" y="510141"/>
                </a:lnTo>
                <a:lnTo>
                  <a:pt x="1199340" y="492998"/>
                </a:lnTo>
                <a:lnTo>
                  <a:pt x="1207909" y="475856"/>
                </a:lnTo>
                <a:lnTo>
                  <a:pt x="1216161" y="458714"/>
                </a:lnTo>
                <a:lnTo>
                  <a:pt x="1223778" y="441572"/>
                </a:lnTo>
                <a:lnTo>
                  <a:pt x="1231077" y="424429"/>
                </a:lnTo>
                <a:lnTo>
                  <a:pt x="1237425" y="407605"/>
                </a:lnTo>
                <a:lnTo>
                  <a:pt x="1243455" y="390462"/>
                </a:lnTo>
                <a:lnTo>
                  <a:pt x="1249485" y="373320"/>
                </a:lnTo>
                <a:lnTo>
                  <a:pt x="1254562" y="356495"/>
                </a:lnTo>
                <a:lnTo>
                  <a:pt x="1259323" y="340305"/>
                </a:lnTo>
                <a:lnTo>
                  <a:pt x="1264084" y="323798"/>
                </a:lnTo>
                <a:lnTo>
                  <a:pt x="1267892" y="307291"/>
                </a:lnTo>
                <a:lnTo>
                  <a:pt x="1271383" y="291101"/>
                </a:lnTo>
                <a:lnTo>
                  <a:pt x="1274874" y="275228"/>
                </a:lnTo>
                <a:lnTo>
                  <a:pt x="1277730" y="259356"/>
                </a:lnTo>
                <a:lnTo>
                  <a:pt x="1280269" y="243801"/>
                </a:lnTo>
                <a:lnTo>
                  <a:pt x="1282808" y="228563"/>
                </a:lnTo>
                <a:lnTo>
                  <a:pt x="1284713" y="213643"/>
                </a:lnTo>
                <a:lnTo>
                  <a:pt x="1286299" y="199040"/>
                </a:lnTo>
                <a:lnTo>
                  <a:pt x="1289156" y="170470"/>
                </a:lnTo>
                <a:lnTo>
                  <a:pt x="1291060" y="143804"/>
                </a:lnTo>
                <a:lnTo>
                  <a:pt x="1291695" y="118408"/>
                </a:lnTo>
                <a:lnTo>
                  <a:pt x="1292329" y="94917"/>
                </a:lnTo>
                <a:lnTo>
                  <a:pt x="1291695" y="73331"/>
                </a:lnTo>
                <a:lnTo>
                  <a:pt x="1291060" y="54284"/>
                </a:lnTo>
                <a:lnTo>
                  <a:pt x="1289790" y="36824"/>
                </a:lnTo>
                <a:lnTo>
                  <a:pt x="1288521" y="22221"/>
                </a:lnTo>
                <a:lnTo>
                  <a:pt x="1286299" y="0"/>
                </a:lnTo>
                <a:close/>
                <a:moveTo>
                  <a:pt x="463603" y="0"/>
                </a:moveTo>
                <a:lnTo>
                  <a:pt x="1082623" y="0"/>
                </a:lnTo>
                <a:lnTo>
                  <a:pt x="1088978" y="637"/>
                </a:lnTo>
                <a:lnTo>
                  <a:pt x="1095016" y="1273"/>
                </a:lnTo>
                <a:lnTo>
                  <a:pt x="1101054" y="2865"/>
                </a:lnTo>
                <a:lnTo>
                  <a:pt x="1106773" y="5093"/>
                </a:lnTo>
                <a:lnTo>
                  <a:pt x="1112176" y="7639"/>
                </a:lnTo>
                <a:lnTo>
                  <a:pt x="1117260" y="10823"/>
                </a:lnTo>
                <a:lnTo>
                  <a:pt x="1122026" y="14324"/>
                </a:lnTo>
                <a:lnTo>
                  <a:pt x="1126157" y="18144"/>
                </a:lnTo>
                <a:lnTo>
                  <a:pt x="1130606" y="22919"/>
                </a:lnTo>
                <a:lnTo>
                  <a:pt x="1134102" y="27693"/>
                </a:lnTo>
                <a:lnTo>
                  <a:pt x="1137279" y="32786"/>
                </a:lnTo>
                <a:lnTo>
                  <a:pt x="1139504" y="37880"/>
                </a:lnTo>
                <a:lnTo>
                  <a:pt x="1141411" y="43609"/>
                </a:lnTo>
                <a:lnTo>
                  <a:pt x="1142999" y="49657"/>
                </a:lnTo>
                <a:lnTo>
                  <a:pt x="1144270" y="56024"/>
                </a:lnTo>
                <a:lnTo>
                  <a:pt x="1144588" y="62072"/>
                </a:lnTo>
                <a:lnTo>
                  <a:pt x="1144270" y="68438"/>
                </a:lnTo>
                <a:lnTo>
                  <a:pt x="1142999" y="74804"/>
                </a:lnTo>
                <a:lnTo>
                  <a:pt x="1141411" y="80534"/>
                </a:lnTo>
                <a:lnTo>
                  <a:pt x="1139504" y="86264"/>
                </a:lnTo>
                <a:lnTo>
                  <a:pt x="1137279" y="91675"/>
                </a:lnTo>
                <a:lnTo>
                  <a:pt x="1134102" y="96768"/>
                </a:lnTo>
                <a:lnTo>
                  <a:pt x="1130606" y="101543"/>
                </a:lnTo>
                <a:lnTo>
                  <a:pt x="1126157" y="105681"/>
                </a:lnTo>
                <a:lnTo>
                  <a:pt x="1122026" y="110137"/>
                </a:lnTo>
                <a:lnTo>
                  <a:pt x="1117260" y="113639"/>
                </a:lnTo>
                <a:lnTo>
                  <a:pt x="1112176" y="116504"/>
                </a:lnTo>
                <a:lnTo>
                  <a:pt x="1106773" y="119050"/>
                </a:lnTo>
                <a:lnTo>
                  <a:pt x="1101054" y="121278"/>
                </a:lnTo>
                <a:lnTo>
                  <a:pt x="1095016" y="122552"/>
                </a:lnTo>
                <a:lnTo>
                  <a:pt x="1088978" y="123825"/>
                </a:lnTo>
                <a:lnTo>
                  <a:pt x="1082623" y="123825"/>
                </a:lnTo>
                <a:lnTo>
                  <a:pt x="463603" y="123825"/>
                </a:lnTo>
                <a:lnTo>
                  <a:pt x="457248" y="123825"/>
                </a:lnTo>
                <a:lnTo>
                  <a:pt x="450892" y="122552"/>
                </a:lnTo>
                <a:lnTo>
                  <a:pt x="445172" y="121278"/>
                </a:lnTo>
                <a:lnTo>
                  <a:pt x="439135" y="119050"/>
                </a:lnTo>
                <a:lnTo>
                  <a:pt x="433733" y="116504"/>
                </a:lnTo>
                <a:lnTo>
                  <a:pt x="428648" y="113639"/>
                </a:lnTo>
                <a:lnTo>
                  <a:pt x="423882" y="110137"/>
                </a:lnTo>
                <a:lnTo>
                  <a:pt x="419433" y="105681"/>
                </a:lnTo>
                <a:lnTo>
                  <a:pt x="415620" y="101543"/>
                </a:lnTo>
                <a:lnTo>
                  <a:pt x="412124" y="96768"/>
                </a:lnTo>
                <a:lnTo>
                  <a:pt x="408946" y="91675"/>
                </a:lnTo>
                <a:lnTo>
                  <a:pt x="406087" y="86264"/>
                </a:lnTo>
                <a:lnTo>
                  <a:pt x="404180" y="80534"/>
                </a:lnTo>
                <a:lnTo>
                  <a:pt x="402591" y="74804"/>
                </a:lnTo>
                <a:lnTo>
                  <a:pt x="401956" y="68438"/>
                </a:lnTo>
                <a:lnTo>
                  <a:pt x="401638" y="62072"/>
                </a:lnTo>
                <a:lnTo>
                  <a:pt x="401956" y="56024"/>
                </a:lnTo>
                <a:lnTo>
                  <a:pt x="402591" y="49657"/>
                </a:lnTo>
                <a:lnTo>
                  <a:pt x="404180" y="43609"/>
                </a:lnTo>
                <a:lnTo>
                  <a:pt x="406087" y="37880"/>
                </a:lnTo>
                <a:lnTo>
                  <a:pt x="408946" y="32786"/>
                </a:lnTo>
                <a:lnTo>
                  <a:pt x="412124" y="27693"/>
                </a:lnTo>
                <a:lnTo>
                  <a:pt x="415620" y="22919"/>
                </a:lnTo>
                <a:lnTo>
                  <a:pt x="419433" y="18144"/>
                </a:lnTo>
                <a:lnTo>
                  <a:pt x="423882" y="14324"/>
                </a:lnTo>
                <a:lnTo>
                  <a:pt x="428648" y="10823"/>
                </a:lnTo>
                <a:lnTo>
                  <a:pt x="433733" y="7639"/>
                </a:lnTo>
                <a:lnTo>
                  <a:pt x="439135" y="5093"/>
                </a:lnTo>
                <a:lnTo>
                  <a:pt x="445172" y="2865"/>
                </a:lnTo>
                <a:lnTo>
                  <a:pt x="450892" y="1273"/>
                </a:lnTo>
                <a:lnTo>
                  <a:pt x="457248" y="637"/>
                </a:lnTo>
                <a:lnTo>
                  <a:pt x="463603" y="0"/>
                </a:lnTo>
                <a:close/>
                <a:moveTo>
                  <a:pt x="4121" y="0"/>
                </a:moveTo>
                <a:lnTo>
                  <a:pt x="259949" y="0"/>
                </a:lnTo>
                <a:lnTo>
                  <a:pt x="258047" y="19063"/>
                </a:lnTo>
                <a:lnTo>
                  <a:pt x="256779" y="31137"/>
                </a:lnTo>
                <a:lnTo>
                  <a:pt x="255511" y="45752"/>
                </a:lnTo>
                <a:lnTo>
                  <a:pt x="254877" y="61638"/>
                </a:lnTo>
                <a:lnTo>
                  <a:pt x="254243" y="79430"/>
                </a:lnTo>
                <a:lnTo>
                  <a:pt x="254243" y="98493"/>
                </a:lnTo>
                <a:lnTo>
                  <a:pt x="254243" y="119463"/>
                </a:lnTo>
                <a:lnTo>
                  <a:pt x="255194" y="141386"/>
                </a:lnTo>
                <a:lnTo>
                  <a:pt x="256779" y="164897"/>
                </a:lnTo>
                <a:lnTo>
                  <a:pt x="258681" y="189362"/>
                </a:lnTo>
                <a:lnTo>
                  <a:pt x="261851" y="215097"/>
                </a:lnTo>
                <a:lnTo>
                  <a:pt x="265338" y="241786"/>
                </a:lnTo>
                <a:lnTo>
                  <a:pt x="270093" y="268792"/>
                </a:lnTo>
                <a:lnTo>
                  <a:pt x="272629" y="282772"/>
                </a:lnTo>
                <a:lnTo>
                  <a:pt x="275800" y="297069"/>
                </a:lnTo>
                <a:lnTo>
                  <a:pt x="279287" y="311049"/>
                </a:lnTo>
                <a:lnTo>
                  <a:pt x="282774" y="325664"/>
                </a:lnTo>
                <a:lnTo>
                  <a:pt x="286895" y="339962"/>
                </a:lnTo>
                <a:lnTo>
                  <a:pt x="290699" y="354577"/>
                </a:lnTo>
                <a:lnTo>
                  <a:pt x="295454" y="369510"/>
                </a:lnTo>
                <a:lnTo>
                  <a:pt x="300526" y="384443"/>
                </a:lnTo>
                <a:lnTo>
                  <a:pt x="305599" y="399375"/>
                </a:lnTo>
                <a:lnTo>
                  <a:pt x="310988" y="414308"/>
                </a:lnTo>
                <a:lnTo>
                  <a:pt x="317011" y="428923"/>
                </a:lnTo>
                <a:lnTo>
                  <a:pt x="323668" y="444492"/>
                </a:lnTo>
                <a:lnTo>
                  <a:pt x="330326" y="459107"/>
                </a:lnTo>
                <a:lnTo>
                  <a:pt x="337300" y="474040"/>
                </a:lnTo>
                <a:lnTo>
                  <a:pt x="344591" y="489291"/>
                </a:lnTo>
                <a:lnTo>
                  <a:pt x="352516" y="504223"/>
                </a:lnTo>
                <a:lnTo>
                  <a:pt x="361076" y="519156"/>
                </a:lnTo>
                <a:lnTo>
                  <a:pt x="370269" y="534089"/>
                </a:lnTo>
                <a:lnTo>
                  <a:pt x="379145" y="549022"/>
                </a:lnTo>
                <a:lnTo>
                  <a:pt x="388973" y="563955"/>
                </a:lnTo>
                <a:lnTo>
                  <a:pt x="399117" y="578888"/>
                </a:lnTo>
                <a:lnTo>
                  <a:pt x="410212" y="593503"/>
                </a:lnTo>
                <a:lnTo>
                  <a:pt x="420991" y="607800"/>
                </a:lnTo>
                <a:lnTo>
                  <a:pt x="432720" y="622416"/>
                </a:lnTo>
                <a:lnTo>
                  <a:pt x="445401" y="636395"/>
                </a:lnTo>
                <a:lnTo>
                  <a:pt x="457764" y="650693"/>
                </a:lnTo>
                <a:lnTo>
                  <a:pt x="471079" y="664355"/>
                </a:lnTo>
                <a:lnTo>
                  <a:pt x="485344" y="678017"/>
                </a:lnTo>
                <a:lnTo>
                  <a:pt x="499610" y="691679"/>
                </a:lnTo>
                <a:lnTo>
                  <a:pt x="514509" y="705023"/>
                </a:lnTo>
                <a:lnTo>
                  <a:pt x="530043" y="718050"/>
                </a:lnTo>
                <a:lnTo>
                  <a:pt x="546527" y="731076"/>
                </a:lnTo>
                <a:lnTo>
                  <a:pt x="563012" y="743467"/>
                </a:lnTo>
                <a:lnTo>
                  <a:pt x="580764" y="756176"/>
                </a:lnTo>
                <a:lnTo>
                  <a:pt x="598517" y="767932"/>
                </a:lnTo>
                <a:lnTo>
                  <a:pt x="617538" y="779688"/>
                </a:lnTo>
                <a:lnTo>
                  <a:pt x="599468" y="786995"/>
                </a:lnTo>
                <a:lnTo>
                  <a:pt x="581716" y="794621"/>
                </a:lnTo>
                <a:lnTo>
                  <a:pt x="564597" y="801928"/>
                </a:lnTo>
                <a:lnTo>
                  <a:pt x="547478" y="809871"/>
                </a:lnTo>
                <a:lnTo>
                  <a:pt x="530677" y="817496"/>
                </a:lnTo>
                <a:lnTo>
                  <a:pt x="514192" y="825440"/>
                </a:lnTo>
                <a:lnTo>
                  <a:pt x="498025" y="833700"/>
                </a:lnTo>
                <a:lnTo>
                  <a:pt x="482174" y="841961"/>
                </a:lnTo>
                <a:lnTo>
                  <a:pt x="466323" y="850539"/>
                </a:lnTo>
                <a:lnTo>
                  <a:pt x="451107" y="858800"/>
                </a:lnTo>
                <a:lnTo>
                  <a:pt x="435890" y="867696"/>
                </a:lnTo>
                <a:lnTo>
                  <a:pt x="420991" y="876275"/>
                </a:lnTo>
                <a:lnTo>
                  <a:pt x="406408" y="885489"/>
                </a:lnTo>
                <a:lnTo>
                  <a:pt x="392143" y="894385"/>
                </a:lnTo>
                <a:lnTo>
                  <a:pt x="377877" y="903917"/>
                </a:lnTo>
                <a:lnTo>
                  <a:pt x="364246" y="912813"/>
                </a:lnTo>
                <a:lnTo>
                  <a:pt x="347444" y="898833"/>
                </a:lnTo>
                <a:lnTo>
                  <a:pt x="330643" y="884218"/>
                </a:lnTo>
                <a:lnTo>
                  <a:pt x="314475" y="869285"/>
                </a:lnTo>
                <a:lnTo>
                  <a:pt x="299258" y="854352"/>
                </a:lnTo>
                <a:lnTo>
                  <a:pt x="284359" y="839102"/>
                </a:lnTo>
                <a:lnTo>
                  <a:pt x="270093" y="824169"/>
                </a:lnTo>
                <a:lnTo>
                  <a:pt x="255828" y="808600"/>
                </a:lnTo>
                <a:lnTo>
                  <a:pt x="242513" y="793350"/>
                </a:lnTo>
                <a:lnTo>
                  <a:pt x="229833" y="777781"/>
                </a:lnTo>
                <a:lnTo>
                  <a:pt x="217152" y="761895"/>
                </a:lnTo>
                <a:lnTo>
                  <a:pt x="205106" y="746327"/>
                </a:lnTo>
                <a:lnTo>
                  <a:pt x="193377" y="730441"/>
                </a:lnTo>
                <a:lnTo>
                  <a:pt x="182281" y="714555"/>
                </a:lnTo>
                <a:lnTo>
                  <a:pt x="171820" y="698669"/>
                </a:lnTo>
                <a:lnTo>
                  <a:pt x="161676" y="682783"/>
                </a:lnTo>
                <a:lnTo>
                  <a:pt x="151848" y="666579"/>
                </a:lnTo>
                <a:lnTo>
                  <a:pt x="142021" y="651011"/>
                </a:lnTo>
                <a:lnTo>
                  <a:pt x="133145" y="634807"/>
                </a:lnTo>
                <a:lnTo>
                  <a:pt x="124585" y="618921"/>
                </a:lnTo>
                <a:lnTo>
                  <a:pt x="116660" y="603035"/>
                </a:lnTo>
                <a:lnTo>
                  <a:pt x="108418" y="587149"/>
                </a:lnTo>
                <a:lnTo>
                  <a:pt x="101126" y="571263"/>
                </a:lnTo>
                <a:lnTo>
                  <a:pt x="93835" y="555694"/>
                </a:lnTo>
                <a:lnTo>
                  <a:pt x="87178" y="540126"/>
                </a:lnTo>
                <a:lnTo>
                  <a:pt x="81155" y="524240"/>
                </a:lnTo>
                <a:lnTo>
                  <a:pt x="74814" y="508989"/>
                </a:lnTo>
                <a:lnTo>
                  <a:pt x="68791" y="493739"/>
                </a:lnTo>
                <a:lnTo>
                  <a:pt x="63719" y="478488"/>
                </a:lnTo>
                <a:lnTo>
                  <a:pt x="58330" y="463555"/>
                </a:lnTo>
                <a:lnTo>
                  <a:pt x="53575" y="448622"/>
                </a:lnTo>
                <a:lnTo>
                  <a:pt x="45015" y="419392"/>
                </a:lnTo>
                <a:lnTo>
                  <a:pt x="40260" y="402870"/>
                </a:lnTo>
                <a:lnTo>
                  <a:pt x="36139" y="386031"/>
                </a:lnTo>
                <a:lnTo>
                  <a:pt x="31701" y="369510"/>
                </a:lnTo>
                <a:lnTo>
                  <a:pt x="28214" y="353306"/>
                </a:lnTo>
                <a:lnTo>
                  <a:pt x="24727" y="336784"/>
                </a:lnTo>
                <a:lnTo>
                  <a:pt x="21557" y="321216"/>
                </a:lnTo>
                <a:lnTo>
                  <a:pt x="16167" y="289444"/>
                </a:lnTo>
                <a:lnTo>
                  <a:pt x="11412" y="258943"/>
                </a:lnTo>
                <a:lnTo>
                  <a:pt x="7925" y="229077"/>
                </a:lnTo>
                <a:lnTo>
                  <a:pt x="4755" y="200164"/>
                </a:lnTo>
                <a:lnTo>
                  <a:pt x="2853" y="172205"/>
                </a:lnTo>
                <a:lnTo>
                  <a:pt x="1268" y="145834"/>
                </a:lnTo>
                <a:lnTo>
                  <a:pt x="317" y="120416"/>
                </a:lnTo>
                <a:lnTo>
                  <a:pt x="0" y="96587"/>
                </a:lnTo>
                <a:lnTo>
                  <a:pt x="317" y="73711"/>
                </a:lnTo>
                <a:lnTo>
                  <a:pt x="951" y="53059"/>
                </a:lnTo>
                <a:lnTo>
                  <a:pt x="1585" y="33361"/>
                </a:lnTo>
                <a:lnTo>
                  <a:pt x="2853" y="15886"/>
                </a:lnTo>
                <a:lnTo>
                  <a:pt x="4121"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cs typeface="+mn-ea"/>
              <a:sym typeface="+mn-lt"/>
            </a:endParaRPr>
          </a:p>
        </p:txBody>
      </p:sp>
      <p:sp>
        <p:nvSpPr>
          <p:cNvPr id="88" name="TextBox 76"/>
          <p:cNvSpPr txBox="1"/>
          <p:nvPr/>
        </p:nvSpPr>
        <p:spPr>
          <a:xfrm>
            <a:off x="1643898" y="4333256"/>
            <a:ext cx="1337024" cy="398780"/>
          </a:xfrm>
          <a:prstGeom prst="rect">
            <a:avLst/>
          </a:prstGeom>
          <a:noFill/>
        </p:spPr>
        <p:txBody>
          <a:bodyPr wrap="square" rtlCol="0">
            <a:spAutoFit/>
          </a:bodyPr>
          <a:lstStyle/>
          <a:p>
            <a:pPr algn="ctr"/>
            <a:r>
              <a:rPr lang="zh-CN" altLang="en-US" sz="2000" dirty="0" smtClean="0">
                <a:solidFill>
                  <a:srgbClr val="C00000"/>
                </a:solidFill>
                <a:cs typeface="+mn-ea"/>
                <a:sym typeface="+mn-lt"/>
              </a:rPr>
              <a:t>基本功能</a:t>
            </a:r>
            <a:endParaRPr lang="zh-CN" altLang="en-US" sz="2000" dirty="0" smtClean="0">
              <a:solidFill>
                <a:srgbClr val="C00000"/>
              </a:solidFill>
              <a:cs typeface="+mn-ea"/>
              <a:sym typeface="+mn-lt"/>
            </a:endParaRPr>
          </a:p>
        </p:txBody>
      </p:sp>
      <p:sp>
        <p:nvSpPr>
          <p:cNvPr id="89" name="文本框 88"/>
          <p:cNvSpPr txBox="1"/>
          <p:nvPr/>
        </p:nvSpPr>
        <p:spPr>
          <a:xfrm>
            <a:off x="1190336" y="4733366"/>
            <a:ext cx="2244149" cy="370840"/>
          </a:xfrm>
          <a:prstGeom prst="rect">
            <a:avLst/>
          </a:prstGeom>
          <a:noFill/>
        </p:spPr>
        <p:txBody>
          <a:bodyPr wrap="square" rtlCol="0">
            <a:spAutoFit/>
          </a:bodyPr>
          <a:lstStyle/>
          <a:p>
            <a:pPr algn="ctr">
              <a:lnSpc>
                <a:spcPct val="130000"/>
              </a:lnSpc>
            </a:pPr>
            <a:r>
              <a:rPr lang="zh-CN" sz="1400" dirty="0">
                <a:solidFill>
                  <a:srgbClr val="C00000"/>
                </a:solidFill>
                <a:cs typeface="+mn-ea"/>
                <a:sym typeface="+mn-lt"/>
              </a:rPr>
              <a:t>红绿灯基本功能。</a:t>
            </a:r>
            <a:endParaRPr lang="zh-CN" altLang="zh-CN" sz="1400" dirty="0" smtClean="0">
              <a:solidFill>
                <a:srgbClr val="C00000"/>
              </a:solidFill>
              <a:cs typeface="+mn-ea"/>
              <a:sym typeface="+mn-lt"/>
            </a:endParaRPr>
          </a:p>
        </p:txBody>
      </p:sp>
      <p:sp>
        <p:nvSpPr>
          <p:cNvPr id="90" name="TextBox 76"/>
          <p:cNvSpPr txBox="1"/>
          <p:nvPr/>
        </p:nvSpPr>
        <p:spPr>
          <a:xfrm>
            <a:off x="4359158" y="4333256"/>
            <a:ext cx="1337024" cy="398780"/>
          </a:xfrm>
          <a:prstGeom prst="rect">
            <a:avLst/>
          </a:prstGeom>
          <a:noFill/>
        </p:spPr>
        <p:txBody>
          <a:bodyPr wrap="square" rtlCol="0">
            <a:spAutoFit/>
          </a:bodyPr>
          <a:lstStyle/>
          <a:p>
            <a:pPr algn="ctr"/>
            <a:r>
              <a:rPr lang="zh-CN" altLang="en-US" sz="2000" dirty="0" smtClean="0">
                <a:solidFill>
                  <a:srgbClr val="C00000"/>
                </a:solidFill>
                <a:cs typeface="+mn-ea"/>
                <a:sym typeface="+mn-lt"/>
              </a:rPr>
              <a:t>预设时间</a:t>
            </a:r>
            <a:endParaRPr lang="zh-CN" altLang="en-US" sz="2000" dirty="0" smtClean="0">
              <a:solidFill>
                <a:srgbClr val="C00000"/>
              </a:solidFill>
              <a:cs typeface="+mn-ea"/>
              <a:sym typeface="+mn-lt"/>
            </a:endParaRPr>
          </a:p>
        </p:txBody>
      </p:sp>
      <p:sp>
        <p:nvSpPr>
          <p:cNvPr id="91" name="文本框 90"/>
          <p:cNvSpPr txBox="1"/>
          <p:nvPr/>
        </p:nvSpPr>
        <p:spPr>
          <a:xfrm>
            <a:off x="3905596" y="4733366"/>
            <a:ext cx="2244149" cy="370840"/>
          </a:xfrm>
          <a:prstGeom prst="rect">
            <a:avLst/>
          </a:prstGeom>
          <a:noFill/>
        </p:spPr>
        <p:txBody>
          <a:bodyPr wrap="square" rtlCol="0">
            <a:spAutoFit/>
          </a:bodyPr>
          <a:lstStyle/>
          <a:p>
            <a:pPr algn="ctr">
              <a:lnSpc>
                <a:spcPct val="130000"/>
              </a:lnSpc>
            </a:pPr>
            <a:r>
              <a:rPr lang="zh-CN" sz="1400" dirty="0">
                <a:solidFill>
                  <a:srgbClr val="C00000"/>
                </a:solidFill>
                <a:cs typeface="+mn-ea"/>
                <a:sym typeface="+mn-lt"/>
              </a:rPr>
              <a:t>可查看预设时间。</a:t>
            </a:r>
            <a:endParaRPr lang="zh-CN" altLang="zh-CN" sz="1400" dirty="0" smtClean="0">
              <a:solidFill>
                <a:srgbClr val="C00000"/>
              </a:solidFill>
              <a:cs typeface="+mn-ea"/>
              <a:sym typeface="+mn-lt"/>
            </a:endParaRPr>
          </a:p>
        </p:txBody>
      </p:sp>
      <p:sp>
        <p:nvSpPr>
          <p:cNvPr id="92" name="TextBox 76"/>
          <p:cNvSpPr txBox="1"/>
          <p:nvPr/>
        </p:nvSpPr>
        <p:spPr>
          <a:xfrm>
            <a:off x="6955673" y="4333891"/>
            <a:ext cx="1337024" cy="398780"/>
          </a:xfrm>
          <a:prstGeom prst="rect">
            <a:avLst/>
          </a:prstGeom>
          <a:noFill/>
        </p:spPr>
        <p:txBody>
          <a:bodyPr wrap="square" rtlCol="0">
            <a:spAutoFit/>
          </a:bodyPr>
          <a:lstStyle/>
          <a:p>
            <a:pPr algn="ctr"/>
            <a:r>
              <a:rPr lang="zh-CN" altLang="en-US" sz="2000" dirty="0" smtClean="0">
                <a:solidFill>
                  <a:srgbClr val="C00000"/>
                </a:solidFill>
                <a:cs typeface="+mn-ea"/>
                <a:sym typeface="+mn-lt"/>
              </a:rPr>
              <a:t>流量统计</a:t>
            </a:r>
            <a:endParaRPr lang="zh-CN" altLang="en-US" sz="2000" dirty="0" smtClean="0">
              <a:solidFill>
                <a:srgbClr val="C00000"/>
              </a:solidFill>
              <a:cs typeface="+mn-ea"/>
              <a:sym typeface="+mn-lt"/>
            </a:endParaRPr>
          </a:p>
        </p:txBody>
      </p:sp>
      <p:sp>
        <p:nvSpPr>
          <p:cNvPr id="93" name="文本框 92"/>
          <p:cNvSpPr txBox="1"/>
          <p:nvPr/>
        </p:nvSpPr>
        <p:spPr>
          <a:xfrm>
            <a:off x="6502111" y="4734001"/>
            <a:ext cx="2244149" cy="370840"/>
          </a:xfrm>
          <a:prstGeom prst="rect">
            <a:avLst/>
          </a:prstGeom>
          <a:noFill/>
        </p:spPr>
        <p:txBody>
          <a:bodyPr wrap="square" rtlCol="0">
            <a:spAutoFit/>
          </a:bodyPr>
          <a:lstStyle/>
          <a:p>
            <a:pPr algn="ctr">
              <a:lnSpc>
                <a:spcPct val="130000"/>
              </a:lnSpc>
            </a:pPr>
            <a:r>
              <a:rPr lang="zh-CN" sz="1400" dirty="0">
                <a:solidFill>
                  <a:srgbClr val="C00000"/>
                </a:solidFill>
                <a:cs typeface="+mn-ea"/>
                <a:sym typeface="+mn-lt"/>
              </a:rPr>
              <a:t>对车流量进行统计。</a:t>
            </a:r>
            <a:endParaRPr lang="zh-CN" altLang="zh-CN" sz="1400" dirty="0" smtClean="0">
              <a:solidFill>
                <a:srgbClr val="C00000"/>
              </a:solidFill>
              <a:cs typeface="+mn-ea"/>
              <a:sym typeface="+mn-lt"/>
            </a:endParaRPr>
          </a:p>
        </p:txBody>
      </p:sp>
      <p:sp>
        <p:nvSpPr>
          <p:cNvPr id="94" name="TextBox 76"/>
          <p:cNvSpPr txBox="1"/>
          <p:nvPr/>
        </p:nvSpPr>
        <p:spPr>
          <a:xfrm>
            <a:off x="9636643" y="4333891"/>
            <a:ext cx="1337024" cy="398780"/>
          </a:xfrm>
          <a:prstGeom prst="rect">
            <a:avLst/>
          </a:prstGeom>
          <a:noFill/>
        </p:spPr>
        <p:txBody>
          <a:bodyPr wrap="square" rtlCol="0">
            <a:spAutoFit/>
          </a:bodyPr>
          <a:lstStyle/>
          <a:p>
            <a:pPr algn="ctr"/>
            <a:r>
              <a:rPr lang="zh-CN" altLang="en-US" sz="2000" dirty="0" smtClean="0">
                <a:solidFill>
                  <a:srgbClr val="C00000"/>
                </a:solidFill>
                <a:cs typeface="+mn-ea"/>
                <a:sym typeface="+mn-lt"/>
              </a:rPr>
              <a:t>远程控制</a:t>
            </a:r>
            <a:endParaRPr lang="zh-CN" altLang="en-US" sz="2000" dirty="0" smtClean="0">
              <a:solidFill>
                <a:srgbClr val="C00000"/>
              </a:solidFill>
              <a:cs typeface="+mn-ea"/>
              <a:sym typeface="+mn-lt"/>
            </a:endParaRPr>
          </a:p>
        </p:txBody>
      </p:sp>
      <p:sp>
        <p:nvSpPr>
          <p:cNvPr id="4" name="文本框 3"/>
          <p:cNvSpPr txBox="1"/>
          <p:nvPr/>
        </p:nvSpPr>
        <p:spPr>
          <a:xfrm>
            <a:off x="9183081" y="4734636"/>
            <a:ext cx="2244149" cy="370840"/>
          </a:xfrm>
          <a:prstGeom prst="rect">
            <a:avLst/>
          </a:prstGeom>
          <a:noFill/>
        </p:spPr>
        <p:txBody>
          <a:bodyPr wrap="square" rtlCol="0">
            <a:spAutoFit/>
          </a:bodyPr>
          <a:lstStyle/>
          <a:p>
            <a:pPr algn="ctr">
              <a:lnSpc>
                <a:spcPct val="130000"/>
              </a:lnSpc>
            </a:pPr>
            <a:r>
              <a:rPr lang="zh-CN" sz="1400" dirty="0">
                <a:solidFill>
                  <a:srgbClr val="C00000"/>
                </a:solidFill>
                <a:cs typeface="+mn-ea"/>
                <a:sym typeface="+mn-lt"/>
              </a:rPr>
              <a:t>对红绿灯进行远程操控。</a:t>
            </a:r>
            <a:endParaRPr lang="zh-CN" altLang="zh-CN" sz="1400" dirty="0" smtClean="0">
              <a:solidFill>
                <a:srgbClr val="C00000"/>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8" name="矩形 17"/>
          <p:cNvSpPr/>
          <p:nvPr/>
        </p:nvSpPr>
        <p:spPr>
          <a:xfrm>
            <a:off x="11022013" y="6422314"/>
            <a:ext cx="775136" cy="246221"/>
          </a:xfrm>
          <a:prstGeom prst="rect">
            <a:avLst/>
          </a:prstGeom>
        </p:spPr>
        <p:txBody>
          <a:bodyPr wrap="square">
            <a:spAutoFit/>
          </a:bodyPr>
          <a:lstStyle/>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62" name="矩形 61"/>
          <p:cNvSpPr/>
          <p:nvPr/>
        </p:nvSpPr>
        <p:spPr>
          <a:xfrm>
            <a:off x="1077913" y="1376363"/>
            <a:ext cx="3240087" cy="501650"/>
          </a:xfrm>
          <a:prstGeom prst="rect">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smtClean="0">
                <a:solidFill>
                  <a:schemeClr val="bg1">
                    <a:lumMod val="95000"/>
                  </a:schemeClr>
                </a:solidFill>
                <a:cs typeface="+mn-ea"/>
                <a:sym typeface="+mn-lt"/>
              </a:rPr>
              <a:t>正常模式</a:t>
            </a:r>
            <a:endParaRPr lang="zh-CN" altLang="en-US" sz="2800" b="1" dirty="0" smtClean="0">
              <a:solidFill>
                <a:schemeClr val="bg1">
                  <a:lumMod val="95000"/>
                </a:schemeClr>
              </a:solidFill>
              <a:cs typeface="+mn-ea"/>
              <a:sym typeface="+mn-lt"/>
            </a:endParaRPr>
          </a:p>
        </p:txBody>
      </p:sp>
      <p:sp>
        <p:nvSpPr>
          <p:cNvPr id="63" name="矩形 62">
            <a:hlinkClick r:id="rId3" action="ppaction://hlinksldjump"/>
          </p:cNvPr>
          <p:cNvSpPr/>
          <p:nvPr/>
        </p:nvSpPr>
        <p:spPr>
          <a:xfrm>
            <a:off x="1077913" y="1878013"/>
            <a:ext cx="3240087" cy="1658937"/>
          </a:xfrm>
          <a:prstGeom prst="rect">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30000"/>
              </a:lnSpc>
            </a:pPr>
            <a:r>
              <a:rPr lang="en-US" altLang="zh-CN" sz="1860" dirty="0">
                <a:solidFill>
                  <a:srgbClr val="43A13A"/>
                </a:solidFill>
                <a:cs typeface="+mn-ea"/>
                <a:sym typeface="+mn-lt"/>
              </a:rPr>
              <a:t>  </a:t>
            </a:r>
            <a:r>
              <a:rPr lang="zh-CN" sz="1860" dirty="0">
                <a:solidFill>
                  <a:schemeClr val="bg2">
                    <a:lumMod val="25000"/>
                  </a:schemeClr>
                </a:solidFill>
                <a:cs typeface="+mn-ea"/>
                <a:sym typeface="+mn-lt"/>
              </a:rPr>
              <a:t>正常情况下的运行模式</a:t>
            </a:r>
            <a:r>
              <a:rPr lang="zh-CN" sz="1860" dirty="0">
                <a:solidFill>
                  <a:schemeClr val="bg2">
                    <a:lumMod val="25000"/>
                  </a:schemeClr>
                </a:solidFill>
                <a:cs typeface="+mn-ea"/>
                <a:sym typeface="+mn-lt"/>
              </a:rPr>
              <a:t>。</a:t>
            </a:r>
            <a:endParaRPr lang="zh-CN" altLang="zh-CN" sz="1860" kern="0" dirty="0">
              <a:solidFill>
                <a:schemeClr val="bg2">
                  <a:lumMod val="25000"/>
                </a:schemeClr>
              </a:solidFill>
              <a:cs typeface="+mn-ea"/>
              <a:sym typeface="+mn-lt"/>
            </a:endParaRPr>
          </a:p>
        </p:txBody>
      </p:sp>
      <p:sp>
        <p:nvSpPr>
          <p:cNvPr id="64" name="矩形 63"/>
          <p:cNvSpPr/>
          <p:nvPr/>
        </p:nvSpPr>
        <p:spPr>
          <a:xfrm>
            <a:off x="4429125" y="1376363"/>
            <a:ext cx="3240088" cy="501650"/>
          </a:xfrm>
          <a:prstGeom prst="rect">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smtClean="0">
                <a:solidFill>
                  <a:schemeClr val="bg1">
                    <a:lumMod val="95000"/>
                  </a:schemeClr>
                </a:solidFill>
                <a:cs typeface="+mn-ea"/>
                <a:sym typeface="+mn-lt"/>
              </a:rPr>
              <a:t>东西通行</a:t>
            </a:r>
            <a:endParaRPr lang="zh-CN" altLang="en-US" sz="2800" b="1" dirty="0" smtClean="0">
              <a:solidFill>
                <a:schemeClr val="bg1">
                  <a:lumMod val="95000"/>
                </a:schemeClr>
              </a:solidFill>
              <a:cs typeface="+mn-ea"/>
              <a:sym typeface="+mn-lt"/>
            </a:endParaRPr>
          </a:p>
        </p:txBody>
      </p:sp>
      <p:sp>
        <p:nvSpPr>
          <p:cNvPr id="65" name="矩形 64">
            <a:hlinkClick r:id="rId4" action="ppaction://hlinksldjump"/>
          </p:cNvPr>
          <p:cNvSpPr/>
          <p:nvPr/>
        </p:nvSpPr>
        <p:spPr>
          <a:xfrm>
            <a:off x="4429125" y="1878013"/>
            <a:ext cx="3240088" cy="1658937"/>
          </a:xfrm>
          <a:prstGeom prst="rect">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30000"/>
              </a:lnSpc>
            </a:pPr>
            <a:r>
              <a:rPr lang="en-US" altLang="zh-CN" sz="1860" dirty="0">
                <a:solidFill>
                  <a:srgbClr val="43A13A"/>
                </a:solidFill>
                <a:cs typeface="+mn-ea"/>
                <a:sym typeface="+mn-lt"/>
              </a:rPr>
              <a:t>  </a:t>
            </a:r>
            <a:r>
              <a:rPr lang="zh-CN" sz="1860" dirty="0">
                <a:solidFill>
                  <a:schemeClr val="bg2">
                    <a:lumMod val="25000"/>
                  </a:schemeClr>
                </a:solidFill>
                <a:cs typeface="+mn-ea"/>
                <a:sym typeface="+mn-lt"/>
              </a:rPr>
              <a:t>只允许东西方向车辆行驶</a:t>
            </a:r>
            <a:r>
              <a:rPr lang="zh-CN" sz="1860" dirty="0">
                <a:solidFill>
                  <a:schemeClr val="bg2">
                    <a:lumMod val="25000"/>
                  </a:schemeClr>
                </a:solidFill>
                <a:cs typeface="+mn-ea"/>
                <a:sym typeface="+mn-lt"/>
              </a:rPr>
              <a:t>。</a:t>
            </a:r>
            <a:endParaRPr lang="zh-CN" altLang="zh-CN" sz="1860" kern="0" dirty="0">
              <a:solidFill>
                <a:schemeClr val="bg2">
                  <a:lumMod val="25000"/>
                </a:schemeClr>
              </a:solidFill>
              <a:cs typeface="+mn-ea"/>
              <a:sym typeface="+mn-lt"/>
            </a:endParaRPr>
          </a:p>
        </p:txBody>
      </p:sp>
      <p:sp>
        <p:nvSpPr>
          <p:cNvPr id="66" name="矩形 65"/>
          <p:cNvSpPr/>
          <p:nvPr/>
        </p:nvSpPr>
        <p:spPr>
          <a:xfrm>
            <a:off x="7781925" y="1376363"/>
            <a:ext cx="3240088" cy="501650"/>
          </a:xfrm>
          <a:prstGeom prst="rect">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800" b="1" dirty="0" smtClean="0">
                <a:solidFill>
                  <a:schemeClr val="bg1">
                    <a:lumMod val="95000"/>
                  </a:schemeClr>
                </a:solidFill>
                <a:cs typeface="+mn-ea"/>
                <a:sym typeface="+mn-lt"/>
              </a:rPr>
              <a:t>南北通行</a:t>
            </a:r>
            <a:endParaRPr lang="zh-CN" altLang="en-US" sz="2800" b="1" dirty="0" smtClean="0">
              <a:solidFill>
                <a:schemeClr val="bg1">
                  <a:lumMod val="95000"/>
                </a:schemeClr>
              </a:solidFill>
              <a:cs typeface="+mn-ea"/>
              <a:sym typeface="+mn-lt"/>
            </a:endParaRPr>
          </a:p>
        </p:txBody>
      </p:sp>
      <p:sp>
        <p:nvSpPr>
          <p:cNvPr id="67" name="矩形 66">
            <a:hlinkClick r:id="rId5" action="ppaction://hlinksldjump"/>
          </p:cNvPr>
          <p:cNvSpPr/>
          <p:nvPr/>
        </p:nvSpPr>
        <p:spPr>
          <a:xfrm>
            <a:off x="7781925" y="1878013"/>
            <a:ext cx="3240088" cy="1658937"/>
          </a:xfrm>
          <a:prstGeom prst="rect">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30000"/>
              </a:lnSpc>
            </a:pPr>
            <a:r>
              <a:rPr lang="en-US" altLang="zh-CN" sz="1860" dirty="0">
                <a:solidFill>
                  <a:srgbClr val="43A13A"/>
                </a:solidFill>
                <a:cs typeface="+mn-ea"/>
                <a:sym typeface="+mn-lt"/>
              </a:rPr>
              <a:t>  </a:t>
            </a:r>
            <a:r>
              <a:rPr lang="zh-CN" sz="1860" dirty="0">
                <a:solidFill>
                  <a:schemeClr val="bg2">
                    <a:lumMod val="25000"/>
                  </a:schemeClr>
                </a:solidFill>
                <a:cs typeface="+mn-ea"/>
                <a:sym typeface="+mn-lt"/>
              </a:rPr>
              <a:t>只允许南北方向车辆行驶</a:t>
            </a:r>
            <a:r>
              <a:rPr lang="zh-CN" sz="1860" dirty="0">
                <a:solidFill>
                  <a:schemeClr val="bg2">
                    <a:lumMod val="25000"/>
                  </a:schemeClr>
                </a:solidFill>
                <a:cs typeface="+mn-ea"/>
                <a:sym typeface="+mn-lt"/>
              </a:rPr>
              <a:t>。</a:t>
            </a:r>
            <a:endParaRPr lang="zh-CN" altLang="zh-CN" sz="1860" kern="0" dirty="0">
              <a:solidFill>
                <a:schemeClr val="bg2">
                  <a:lumMod val="25000"/>
                </a:schemeClr>
              </a:solidFill>
              <a:cs typeface="+mn-ea"/>
              <a:sym typeface="+mn-lt"/>
            </a:endParaRPr>
          </a:p>
        </p:txBody>
      </p:sp>
      <p:sp>
        <p:nvSpPr>
          <p:cNvPr id="68" name="矩形 67"/>
          <p:cNvSpPr/>
          <p:nvPr/>
        </p:nvSpPr>
        <p:spPr>
          <a:xfrm>
            <a:off x="1077913" y="3762375"/>
            <a:ext cx="3240087" cy="501650"/>
          </a:xfrm>
          <a:prstGeom prst="rect">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smtClean="0">
                <a:solidFill>
                  <a:schemeClr val="bg1">
                    <a:lumMod val="95000"/>
                  </a:schemeClr>
                </a:solidFill>
                <a:cs typeface="+mn-ea"/>
                <a:sym typeface="+mn-lt"/>
              </a:rPr>
              <a:t>停止模式</a:t>
            </a:r>
            <a:endParaRPr lang="zh-CN" altLang="en-US" sz="2800" b="1" dirty="0" smtClean="0">
              <a:solidFill>
                <a:schemeClr val="bg1">
                  <a:lumMod val="95000"/>
                </a:schemeClr>
              </a:solidFill>
              <a:cs typeface="+mn-ea"/>
              <a:sym typeface="+mn-lt"/>
            </a:endParaRPr>
          </a:p>
        </p:txBody>
      </p:sp>
      <p:sp>
        <p:nvSpPr>
          <p:cNvPr id="69" name="矩形 68">
            <a:hlinkClick r:id="rId6" action="ppaction://hlinksldjump"/>
          </p:cNvPr>
          <p:cNvSpPr/>
          <p:nvPr/>
        </p:nvSpPr>
        <p:spPr>
          <a:xfrm>
            <a:off x="1077913" y="4264025"/>
            <a:ext cx="3240087" cy="1658938"/>
          </a:xfrm>
          <a:prstGeom prst="rect">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30000"/>
              </a:lnSpc>
            </a:pPr>
            <a:r>
              <a:rPr lang="en-US" altLang="zh-CN" sz="1860" dirty="0">
                <a:solidFill>
                  <a:srgbClr val="43A13A"/>
                </a:solidFill>
                <a:cs typeface="+mn-ea"/>
                <a:sym typeface="+mn-lt"/>
              </a:rPr>
              <a:t> </a:t>
            </a:r>
            <a:r>
              <a:rPr lang="en-US" altLang="zh-CN" sz="1860" dirty="0">
                <a:solidFill>
                  <a:schemeClr val="tx1">
                    <a:lumMod val="65000"/>
                    <a:lumOff val="35000"/>
                  </a:schemeClr>
                </a:solidFill>
                <a:cs typeface="+mn-ea"/>
                <a:sym typeface="+mn-lt"/>
              </a:rPr>
              <a:t> </a:t>
            </a:r>
            <a:r>
              <a:rPr lang="zh-CN" altLang="en-US" sz="1860" dirty="0">
                <a:solidFill>
                  <a:schemeClr val="tx1"/>
                </a:solidFill>
                <a:cs typeface="+mn-ea"/>
                <a:sym typeface="+mn-lt"/>
              </a:rPr>
              <a:t>红灯全亮，</a:t>
            </a:r>
            <a:r>
              <a:rPr lang="zh-CN" sz="1860" dirty="0">
                <a:solidFill>
                  <a:schemeClr val="tx1"/>
                </a:solidFill>
                <a:cs typeface="+mn-ea"/>
                <a:sym typeface="+mn-lt"/>
              </a:rPr>
              <a:t>禁止通行。</a:t>
            </a:r>
            <a:endParaRPr lang="zh-CN" altLang="zh-CN" sz="1860" kern="0" dirty="0">
              <a:solidFill>
                <a:schemeClr val="tx1"/>
              </a:solidFill>
              <a:cs typeface="+mn-ea"/>
              <a:sym typeface="+mn-lt"/>
            </a:endParaRPr>
          </a:p>
        </p:txBody>
      </p:sp>
      <p:sp>
        <p:nvSpPr>
          <p:cNvPr id="70" name="矩形 69"/>
          <p:cNvSpPr/>
          <p:nvPr/>
        </p:nvSpPr>
        <p:spPr>
          <a:xfrm>
            <a:off x="4429125" y="3762375"/>
            <a:ext cx="3240088" cy="501650"/>
          </a:xfrm>
          <a:prstGeom prst="rect">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800" b="1" dirty="0" smtClean="0">
                <a:solidFill>
                  <a:schemeClr val="bg1">
                    <a:lumMod val="95000"/>
                  </a:schemeClr>
                </a:solidFill>
                <a:cs typeface="+mn-ea"/>
                <a:sym typeface="+mn-lt"/>
              </a:rPr>
              <a:t>深夜模式</a:t>
            </a:r>
            <a:endParaRPr lang="zh-CN" altLang="en-US" sz="2800" b="1" dirty="0" smtClean="0">
              <a:solidFill>
                <a:schemeClr val="bg1">
                  <a:lumMod val="95000"/>
                </a:schemeClr>
              </a:solidFill>
              <a:cs typeface="+mn-ea"/>
              <a:sym typeface="+mn-lt"/>
            </a:endParaRPr>
          </a:p>
        </p:txBody>
      </p:sp>
      <p:sp>
        <p:nvSpPr>
          <p:cNvPr id="71" name="矩形 70">
            <a:hlinkClick r:id="rId7" action="ppaction://hlinksldjump"/>
          </p:cNvPr>
          <p:cNvSpPr/>
          <p:nvPr/>
        </p:nvSpPr>
        <p:spPr>
          <a:xfrm>
            <a:off x="4429125" y="4264025"/>
            <a:ext cx="3240088" cy="1658938"/>
          </a:xfrm>
          <a:prstGeom prst="rect">
            <a:avLst/>
          </a:prstGeom>
          <a:solidFill>
            <a:srgbClr val="6DA8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30000"/>
              </a:lnSpc>
            </a:pPr>
            <a:r>
              <a:rPr lang="en-US" altLang="zh-CN" sz="1860" dirty="0">
                <a:solidFill>
                  <a:srgbClr val="43A13A"/>
                </a:solidFill>
                <a:cs typeface="+mn-ea"/>
                <a:sym typeface="+mn-lt"/>
              </a:rPr>
              <a:t>  </a:t>
            </a:r>
            <a:r>
              <a:rPr lang="zh-CN" sz="1860" dirty="0">
                <a:solidFill>
                  <a:schemeClr val="bg2">
                    <a:lumMod val="25000"/>
                  </a:schemeClr>
                </a:solidFill>
                <a:cs typeface="+mn-ea"/>
                <a:sym typeface="+mn-lt"/>
              </a:rPr>
              <a:t>黄灯闪烁，起提醒作用</a:t>
            </a:r>
            <a:r>
              <a:rPr lang="zh-CN" sz="1860" dirty="0">
                <a:solidFill>
                  <a:schemeClr val="bg2">
                    <a:lumMod val="25000"/>
                  </a:schemeClr>
                </a:solidFill>
                <a:cs typeface="+mn-ea"/>
                <a:sym typeface="+mn-lt"/>
              </a:rPr>
              <a:t>。</a:t>
            </a:r>
            <a:endParaRPr lang="zh-CN" altLang="zh-CN" sz="1860" kern="0" dirty="0">
              <a:solidFill>
                <a:schemeClr val="bg2">
                  <a:lumMod val="25000"/>
                </a:schemeClr>
              </a:solidFill>
              <a:cs typeface="+mn-ea"/>
              <a:sym typeface="+mn-lt"/>
            </a:endParaRPr>
          </a:p>
        </p:txBody>
      </p:sp>
      <p:sp>
        <p:nvSpPr>
          <p:cNvPr id="4" name="文本框 3"/>
          <p:cNvSpPr txBox="1"/>
          <p:nvPr/>
        </p:nvSpPr>
        <p:spPr>
          <a:xfrm>
            <a:off x="5547360" y="618490"/>
            <a:ext cx="1097280" cy="368300"/>
          </a:xfrm>
          <a:prstGeom prst="rect">
            <a:avLst/>
          </a:prstGeom>
          <a:noFill/>
        </p:spPr>
        <p:txBody>
          <a:bodyPr wrap="none" rtlCol="0">
            <a:spAutoFit/>
          </a:bodyPr>
          <a:p>
            <a:r>
              <a:rPr lang="zh-CN" altLang="en-US">
                <a:solidFill>
                  <a:srgbClr val="FF0000"/>
                </a:solidFill>
              </a:rPr>
              <a:t>基本功能</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正常</a:t>
            </a:r>
            <a:r>
              <a:rPr lang="zh-CN" altLang="en-US" sz="2800">
                <a:solidFill>
                  <a:srgbClr val="C00000"/>
                </a:solidFill>
                <a:latin typeface="+mn-lt"/>
                <a:ea typeface="+mn-ea"/>
                <a:cs typeface="+mn-ea"/>
                <a:sym typeface="+mn-lt"/>
              </a:rPr>
              <a:t>模式</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pic>
        <p:nvPicPr>
          <p:cNvPr id="8" name="图片 7"/>
          <p:cNvPicPr>
            <a:picLocks noChangeAspect="1"/>
          </p:cNvPicPr>
          <p:nvPr/>
        </p:nvPicPr>
        <p:blipFill>
          <a:blip r:embed="rId4"/>
          <a:stretch>
            <a:fillRect/>
          </a:stretch>
        </p:blipFill>
        <p:spPr>
          <a:xfrm>
            <a:off x="497840" y="1628775"/>
            <a:ext cx="5261539" cy="3600000"/>
          </a:xfrm>
          <a:prstGeom prst="rect">
            <a:avLst/>
          </a:prstGeom>
        </p:spPr>
      </p:pic>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19" name="图片 18" descr="9A59A5B301CA9AFFAE174975E699F338"/>
          <p:cNvPicPr>
            <a:picLocks noChangeAspect="1"/>
          </p:cNvPicPr>
          <p:nvPr/>
        </p:nvPicPr>
        <p:blipFill>
          <a:blip r:embed="rId5"/>
          <a:stretch>
            <a:fillRect/>
          </a:stretch>
        </p:blipFill>
        <p:spPr>
          <a:xfrm>
            <a:off x="6849110" y="1628775"/>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东西通行</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4" name="图片 3"/>
          <p:cNvPicPr>
            <a:picLocks noChangeAspect="1"/>
          </p:cNvPicPr>
          <p:nvPr/>
        </p:nvPicPr>
        <p:blipFill>
          <a:blip r:embed="rId4"/>
          <a:stretch>
            <a:fillRect/>
          </a:stretch>
        </p:blipFill>
        <p:spPr>
          <a:xfrm>
            <a:off x="448310" y="1629410"/>
            <a:ext cx="5359907" cy="3600000"/>
          </a:xfrm>
          <a:prstGeom prst="rect">
            <a:avLst/>
          </a:prstGeom>
        </p:spPr>
      </p:pic>
      <p:pic>
        <p:nvPicPr>
          <p:cNvPr id="7" name="图片 6" descr="39F55DA0F3C036CD9D97BF089AE226A0"/>
          <p:cNvPicPr>
            <a:picLocks noChangeAspect="1"/>
          </p:cNvPicPr>
          <p:nvPr/>
        </p:nvPicPr>
        <p:blipFill>
          <a:blip r:embed="rId5"/>
          <a:stretch>
            <a:fillRect/>
          </a:stretch>
        </p:blipFill>
        <p:spPr>
          <a:xfrm>
            <a:off x="6849110" y="1628775"/>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南北通行</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5" name="图片 4" descr="BEC46231D07E63F8682339CFD3259BBD"/>
          <p:cNvPicPr>
            <a:picLocks noChangeAspect="1"/>
          </p:cNvPicPr>
          <p:nvPr/>
        </p:nvPicPr>
        <p:blipFill>
          <a:blip r:embed="rId4"/>
          <a:stretch>
            <a:fillRect/>
          </a:stretch>
        </p:blipFill>
        <p:spPr>
          <a:xfrm>
            <a:off x="6848475" y="1629410"/>
            <a:ext cx="4800000" cy="3600000"/>
          </a:xfrm>
          <a:prstGeom prst="rect">
            <a:avLst/>
          </a:prstGeom>
        </p:spPr>
      </p:pic>
      <p:pic>
        <p:nvPicPr>
          <p:cNvPr id="4" name="图片 3"/>
          <p:cNvPicPr>
            <a:picLocks noChangeAspect="1"/>
          </p:cNvPicPr>
          <p:nvPr/>
        </p:nvPicPr>
        <p:blipFill>
          <a:blip r:embed="rId5"/>
          <a:stretch>
            <a:fillRect/>
          </a:stretch>
        </p:blipFill>
        <p:spPr>
          <a:xfrm>
            <a:off x="448310" y="1629410"/>
            <a:ext cx="5359907"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停止</a:t>
            </a:r>
            <a:r>
              <a:rPr lang="zh-CN" altLang="en-US" sz="2800">
                <a:solidFill>
                  <a:srgbClr val="C00000"/>
                </a:solidFill>
                <a:latin typeface="+mn-lt"/>
                <a:ea typeface="+mn-ea"/>
                <a:cs typeface="+mn-ea"/>
                <a:sym typeface="+mn-lt"/>
              </a:rPr>
              <a:t>模式</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19" name="图片 18" descr="9A59A5B301CA9AFFAE174975E699F338"/>
          <p:cNvPicPr>
            <a:picLocks noChangeAspect="1"/>
          </p:cNvPicPr>
          <p:nvPr/>
        </p:nvPicPr>
        <p:blipFill>
          <a:blip r:embed="rId4"/>
          <a:stretch>
            <a:fillRect/>
          </a:stretch>
        </p:blipFill>
        <p:spPr>
          <a:xfrm>
            <a:off x="6849110" y="1628775"/>
            <a:ext cx="4800000" cy="3600000"/>
          </a:xfrm>
          <a:prstGeom prst="rect">
            <a:avLst/>
          </a:prstGeom>
        </p:spPr>
      </p:pic>
      <p:pic>
        <p:nvPicPr>
          <p:cNvPr id="4" name="图片 3"/>
          <p:cNvPicPr>
            <a:picLocks noChangeAspect="1"/>
          </p:cNvPicPr>
          <p:nvPr/>
        </p:nvPicPr>
        <p:blipFill>
          <a:blip r:embed="rId5"/>
          <a:stretch>
            <a:fillRect/>
          </a:stretch>
        </p:blipFill>
        <p:spPr>
          <a:xfrm>
            <a:off x="614680" y="1629410"/>
            <a:ext cx="5028238"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深夜</a:t>
            </a:r>
            <a:r>
              <a:rPr lang="zh-CN" altLang="en-US" sz="2800">
                <a:solidFill>
                  <a:srgbClr val="C00000"/>
                </a:solidFill>
                <a:latin typeface="+mn-lt"/>
                <a:ea typeface="+mn-ea"/>
                <a:cs typeface="+mn-ea"/>
                <a:sym typeface="+mn-lt"/>
              </a:rPr>
              <a:t>模式</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4" name="图片 3"/>
          <p:cNvPicPr>
            <a:picLocks noChangeAspect="1"/>
          </p:cNvPicPr>
          <p:nvPr/>
        </p:nvPicPr>
        <p:blipFill>
          <a:blip r:embed="rId4"/>
          <a:stretch>
            <a:fillRect/>
          </a:stretch>
        </p:blipFill>
        <p:spPr>
          <a:xfrm>
            <a:off x="570230" y="1628775"/>
            <a:ext cx="5116235" cy="3600000"/>
          </a:xfrm>
          <a:prstGeom prst="rect">
            <a:avLst/>
          </a:prstGeom>
        </p:spPr>
      </p:pic>
      <p:pic>
        <p:nvPicPr>
          <p:cNvPr id="5" name="图片 4" descr="2576F0A9CEAC684DAC8AAA03294BDFAB"/>
          <p:cNvPicPr>
            <a:picLocks noChangeAspect="1"/>
          </p:cNvPicPr>
          <p:nvPr/>
        </p:nvPicPr>
        <p:blipFill>
          <a:blip r:embed="rId5"/>
          <a:stretch>
            <a:fillRect/>
          </a:stretch>
        </p:blipFill>
        <p:spPr>
          <a:xfrm>
            <a:off x="6848475" y="1629410"/>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预设时间</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7" name="图片 6"/>
          <p:cNvPicPr>
            <a:picLocks noChangeAspect="1"/>
          </p:cNvPicPr>
          <p:nvPr/>
        </p:nvPicPr>
        <p:blipFill>
          <a:blip r:embed="rId4"/>
          <a:stretch>
            <a:fillRect/>
          </a:stretch>
        </p:blipFill>
        <p:spPr>
          <a:xfrm>
            <a:off x="506730" y="1629410"/>
            <a:ext cx="5244060" cy="3600000"/>
          </a:xfrm>
          <a:prstGeom prst="rect">
            <a:avLst/>
          </a:prstGeom>
        </p:spPr>
      </p:pic>
      <p:pic>
        <p:nvPicPr>
          <p:cNvPr id="8" name="图片 7" descr="BD4B1F615069B2D150281832DE0ADE19"/>
          <p:cNvPicPr>
            <a:picLocks noChangeAspect="1"/>
          </p:cNvPicPr>
          <p:nvPr/>
        </p:nvPicPr>
        <p:blipFill>
          <a:blip r:embed="rId5"/>
          <a:stretch>
            <a:fillRect/>
          </a:stretch>
        </p:blipFill>
        <p:spPr>
          <a:xfrm>
            <a:off x="6849110" y="1628775"/>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流量统计</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仿真图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4" name="图片 3"/>
          <p:cNvPicPr>
            <a:picLocks noChangeAspect="1"/>
          </p:cNvPicPr>
          <p:nvPr/>
        </p:nvPicPr>
        <p:blipFill>
          <a:blip r:embed="rId4"/>
          <a:stretch>
            <a:fillRect/>
          </a:stretch>
        </p:blipFill>
        <p:spPr>
          <a:xfrm>
            <a:off x="589915" y="1629410"/>
            <a:ext cx="5077457" cy="3600000"/>
          </a:xfrm>
          <a:prstGeom prst="rect">
            <a:avLst/>
          </a:prstGeom>
        </p:spPr>
      </p:pic>
      <p:pic>
        <p:nvPicPr>
          <p:cNvPr id="5" name="图片 4" descr="054332AA42F4A515B7BD30545AB82E74"/>
          <p:cNvPicPr>
            <a:picLocks noChangeAspect="1"/>
          </p:cNvPicPr>
          <p:nvPr/>
        </p:nvPicPr>
        <p:blipFill>
          <a:blip r:embed="rId5"/>
          <a:stretch>
            <a:fillRect/>
          </a:stretch>
        </p:blipFill>
        <p:spPr>
          <a:xfrm>
            <a:off x="6848475" y="1628775"/>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远程控制</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5" name="图片 4" descr="054332AA42F4A515B7BD30545AB82E74"/>
          <p:cNvPicPr>
            <a:picLocks noChangeAspect="1"/>
          </p:cNvPicPr>
          <p:nvPr/>
        </p:nvPicPr>
        <p:blipFill>
          <a:blip r:embed="rId4"/>
          <a:stretch>
            <a:fillRect/>
          </a:stretch>
        </p:blipFill>
        <p:spPr>
          <a:xfrm>
            <a:off x="6848475" y="1628775"/>
            <a:ext cx="4800000" cy="3600000"/>
          </a:xfrm>
          <a:prstGeom prst="rect">
            <a:avLst/>
          </a:prstGeom>
        </p:spPr>
      </p:pic>
      <p:pic>
        <p:nvPicPr>
          <p:cNvPr id="7" name="图片 6" descr="B07276C5EB7208331ADF0D6B4AFE2B35"/>
          <p:cNvPicPr>
            <a:picLocks noChangeAspect="1"/>
          </p:cNvPicPr>
          <p:nvPr/>
        </p:nvPicPr>
        <p:blipFill>
          <a:blip r:embed="rId5"/>
          <a:stretch>
            <a:fillRect/>
          </a:stretch>
        </p:blipFill>
        <p:spPr>
          <a:xfrm>
            <a:off x="728980" y="1628775"/>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a:hlinkClick r:id="rId1" action="ppaction://hlinksldjump"/>
          </p:cNvPr>
          <p:cNvPicPr>
            <a:picLocks noChangeAspect="1"/>
          </p:cNvPicPr>
          <p:nvPr/>
        </p:nvPicPr>
        <p:blipFill>
          <a:blip r:embed="rId2"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3"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10" name="矩形 24"/>
          <p:cNvSpPr>
            <a:spLocks noChangeArrowheads="1"/>
          </p:cNvSpPr>
          <p:nvPr/>
        </p:nvSpPr>
        <p:spPr bwMode="auto">
          <a:xfrm>
            <a:off x="5470843" y="618490"/>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800">
                <a:solidFill>
                  <a:srgbClr val="C00000"/>
                </a:solidFill>
                <a:latin typeface="+mn-lt"/>
                <a:ea typeface="+mn-ea"/>
                <a:cs typeface="+mn-ea"/>
                <a:sym typeface="+mn-lt"/>
              </a:rPr>
              <a:t>远程控制</a:t>
            </a:r>
            <a:endParaRPr lang="zh-CN" altLang="en-US" sz="2800">
              <a:solidFill>
                <a:srgbClr val="C00000"/>
              </a:solidFill>
              <a:latin typeface="+mn-lt"/>
              <a:ea typeface="+mn-ea"/>
              <a:cs typeface="+mn-ea"/>
              <a:sym typeface="+mn-lt"/>
            </a:endParaRPr>
          </a:p>
        </p:txBody>
      </p:sp>
      <p:sp>
        <p:nvSpPr>
          <p:cNvPr id="15" name="TextBox 57"/>
          <p:cNvSpPr txBox="1"/>
          <p:nvPr/>
        </p:nvSpPr>
        <p:spPr bwMode="auto">
          <a:xfrm>
            <a:off x="2495550" y="5608320"/>
            <a:ext cx="1266190" cy="410845"/>
          </a:xfrm>
          <a:prstGeom prst="rect">
            <a:avLst/>
          </a:prstGeom>
          <a:noFill/>
        </p:spPr>
        <p:txBody>
          <a:bodyPr wrap="square">
            <a:spAutoFit/>
          </a:bodyPr>
          <a:lstStyle/>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sp>
        <p:nvSpPr>
          <p:cNvPr id="16" name="TextBox 57"/>
          <p:cNvSpPr txBox="1"/>
          <p:nvPr/>
        </p:nvSpPr>
        <p:spPr bwMode="auto">
          <a:xfrm>
            <a:off x="8615680" y="5608320"/>
            <a:ext cx="1266190" cy="410845"/>
          </a:xfrm>
          <a:prstGeom prst="rect">
            <a:avLst/>
          </a:prstGeom>
          <a:noFill/>
        </p:spPr>
        <p:txBody>
          <a:bodyPr wrap="square">
            <a:spAutoFit/>
          </a:bodyPr>
          <a:p>
            <a:pPr algn="ctr" eaLnBrk="1" fontAlgn="auto" hangingPunct="1">
              <a:lnSpc>
                <a:spcPct val="130000"/>
              </a:lnSpc>
              <a:spcBef>
                <a:spcPts val="0"/>
              </a:spcBef>
              <a:spcAft>
                <a:spcPts val="0"/>
              </a:spcAft>
              <a:defRPr/>
            </a:pPr>
            <a:r>
              <a:rPr lang="zh-CN" sz="1600" dirty="0">
                <a:solidFill>
                  <a:srgbClr val="FF0000"/>
                </a:solidFill>
                <a:cs typeface="+mn-ea"/>
                <a:sym typeface="+mn-lt"/>
              </a:rPr>
              <a:t>实物</a:t>
            </a:r>
            <a:r>
              <a:rPr lang="zh-CN" sz="1600" dirty="0">
                <a:solidFill>
                  <a:srgbClr val="FF0000"/>
                </a:solidFill>
                <a:cs typeface="+mn-ea"/>
                <a:sym typeface="+mn-lt"/>
              </a:rPr>
              <a:t>图</a:t>
            </a:r>
            <a:endParaRPr lang="zh-CN" sz="1600" dirty="0">
              <a:solidFill>
                <a:srgbClr val="FF0000"/>
              </a:solidFill>
              <a:cs typeface="+mn-ea"/>
              <a:sym typeface="+mn-lt"/>
            </a:endParaRPr>
          </a:p>
        </p:txBody>
      </p:sp>
      <p:pic>
        <p:nvPicPr>
          <p:cNvPr id="4" name="图片 3" descr="BEC46231D07E63F8682339CFD3259BBD"/>
          <p:cNvPicPr>
            <a:picLocks noChangeAspect="1"/>
          </p:cNvPicPr>
          <p:nvPr/>
        </p:nvPicPr>
        <p:blipFill>
          <a:blip r:embed="rId4"/>
          <a:stretch>
            <a:fillRect/>
          </a:stretch>
        </p:blipFill>
        <p:spPr>
          <a:xfrm>
            <a:off x="728980" y="1629410"/>
            <a:ext cx="4800000" cy="3600000"/>
          </a:xfrm>
          <a:prstGeom prst="rect">
            <a:avLst/>
          </a:prstGeom>
        </p:spPr>
      </p:pic>
      <p:pic>
        <p:nvPicPr>
          <p:cNvPr id="9" name="图片 8" descr="39F55DA0F3C036CD9D97BF089AE226A0"/>
          <p:cNvPicPr>
            <a:picLocks noChangeAspect="1"/>
          </p:cNvPicPr>
          <p:nvPr/>
        </p:nvPicPr>
        <p:blipFill>
          <a:blip r:embed="rId5"/>
          <a:stretch>
            <a:fillRect/>
          </a:stretch>
        </p:blipFill>
        <p:spPr>
          <a:xfrm>
            <a:off x="6849110" y="1629410"/>
            <a:ext cx="4800000" cy="36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20" name="矩形 19"/>
          <p:cNvSpPr/>
          <p:nvPr/>
        </p:nvSpPr>
        <p:spPr>
          <a:xfrm>
            <a:off x="1456690" y="2207895"/>
            <a:ext cx="4905375" cy="1492716"/>
          </a:xfrm>
          <a:prstGeom prst="rect">
            <a:avLst/>
          </a:prstGeom>
        </p:spPr>
        <p:txBody>
          <a:bodyPr wrap="square">
            <a:spAutoFit/>
          </a:bodyPr>
          <a:lstStyle/>
          <a:p>
            <a:pPr algn="l">
              <a:lnSpc>
                <a:spcPct val="130000"/>
              </a:lnSpc>
              <a:spcBef>
                <a:spcPts val="0"/>
              </a:spcBef>
              <a:spcAft>
                <a:spcPts val="0"/>
              </a:spcAft>
            </a:pPr>
            <a:r>
              <a:rPr lang="zh-CN" sz="1400" dirty="0">
                <a:solidFill>
                  <a:schemeClr val="bg2">
                    <a:lumMod val="25000"/>
                  </a:schemeClr>
                </a:solidFill>
                <a:cs typeface="+mn-ea"/>
                <a:sym typeface="+mn-lt"/>
              </a:rPr>
              <a:t>请在此添加您的文字内容，请在此添加您的文字内容。请在此添加您的文字内容，请在此添加您的文字内容。请在此添加您的文字内容，请在此添加您的文字内容。请在此添加您的文字内容，请在此添加您的文字内容。</a:t>
            </a:r>
            <a:endParaRPr lang="zh-CN" altLang="zh-CN" sz="1400" dirty="0">
              <a:solidFill>
                <a:schemeClr val="bg2">
                  <a:lumMod val="25000"/>
                </a:schemeClr>
              </a:solidFill>
              <a:cs typeface="+mn-ea"/>
              <a:sym typeface="+mn-lt"/>
            </a:endParaRPr>
          </a:p>
          <a:p>
            <a:pPr algn="l">
              <a:lnSpc>
                <a:spcPct val="130000"/>
              </a:lnSpc>
              <a:spcBef>
                <a:spcPts val="0"/>
              </a:spcBef>
              <a:spcAft>
                <a:spcPts val="0"/>
              </a:spcAft>
            </a:pPr>
            <a:endParaRPr lang="zh-CN" altLang="zh-CN" sz="1400" dirty="0">
              <a:solidFill>
                <a:schemeClr val="bg1"/>
              </a:solidFill>
              <a:cs typeface="+mn-ea"/>
              <a:sym typeface="+mn-lt"/>
            </a:endParaRPr>
          </a:p>
        </p:txBody>
      </p:sp>
      <p:sp>
        <p:nvSpPr>
          <p:cNvPr id="21" name="TextBox 76"/>
          <p:cNvSpPr txBox="1"/>
          <p:nvPr/>
        </p:nvSpPr>
        <p:spPr>
          <a:xfrm>
            <a:off x="1456690" y="1673225"/>
            <a:ext cx="3051810" cy="581057"/>
          </a:xfrm>
          <a:prstGeom prst="rect">
            <a:avLst/>
          </a:prstGeom>
          <a:noFill/>
        </p:spPr>
        <p:txBody>
          <a:bodyPr wrap="square" rtlCol="0">
            <a:spAutoFit/>
          </a:bodyPr>
          <a:lstStyle/>
          <a:p>
            <a:pPr algn="l">
              <a:lnSpc>
                <a:spcPct val="150000"/>
              </a:lnSpc>
            </a:pPr>
            <a:r>
              <a:rPr lang="zh-CN" altLang="en-US" sz="2400" dirty="0">
                <a:solidFill>
                  <a:schemeClr val="bg2">
                    <a:lumMod val="25000"/>
                  </a:schemeClr>
                </a:solidFill>
                <a:cs typeface="+mn-ea"/>
                <a:sym typeface="+mn-lt"/>
              </a:rPr>
              <a:t>请在此添加标题</a:t>
            </a:r>
            <a:endParaRPr lang="zh-CN" altLang="en-US" sz="2400" dirty="0">
              <a:solidFill>
                <a:schemeClr val="bg2">
                  <a:lumMod val="25000"/>
                </a:schemeClr>
              </a:solidFill>
              <a:cs typeface="+mn-ea"/>
              <a:sym typeface="+mn-lt"/>
            </a:endParaRPr>
          </a:p>
        </p:txBody>
      </p:sp>
      <p:grpSp>
        <p:nvGrpSpPr>
          <p:cNvPr id="36" name="组合 35"/>
          <p:cNvGrpSpPr/>
          <p:nvPr/>
        </p:nvGrpSpPr>
        <p:grpSpPr>
          <a:xfrm>
            <a:off x="6800850" y="1778635"/>
            <a:ext cx="3714750" cy="3759200"/>
            <a:chOff x="10635" y="3356"/>
            <a:chExt cx="5850" cy="5920"/>
          </a:xfrm>
          <a:solidFill>
            <a:srgbClr val="6DA8CD"/>
          </a:solidFill>
        </p:grpSpPr>
        <p:sp>
          <p:nvSpPr>
            <p:cNvPr id="30" name="椭圆 29"/>
            <p:cNvSpPr/>
            <p:nvPr/>
          </p:nvSpPr>
          <p:spPr>
            <a:xfrm>
              <a:off x="10635" y="3356"/>
              <a:ext cx="5850" cy="5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同心圆 30"/>
            <p:cNvSpPr/>
            <p:nvPr/>
          </p:nvSpPr>
          <p:spPr>
            <a:xfrm>
              <a:off x="11122" y="3755"/>
              <a:ext cx="4875" cy="4676"/>
            </a:xfrm>
            <a:prstGeom prst="donut">
              <a:avLst>
                <a:gd name="adj" fmla="val 16415"/>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34" name="直接连接符 33"/>
            <p:cNvCxnSpPr/>
            <p:nvPr/>
          </p:nvCxnSpPr>
          <p:spPr>
            <a:xfrm flipV="1">
              <a:off x="13230" y="9262"/>
              <a:ext cx="0" cy="15"/>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8086090" y="2943860"/>
            <a:ext cx="1143635" cy="1146810"/>
            <a:chOff x="6895" y="4033"/>
            <a:chExt cx="768" cy="770"/>
          </a:xfrm>
          <a:solidFill>
            <a:schemeClr val="bg1"/>
          </a:solidFill>
        </p:grpSpPr>
        <p:sp>
          <p:nvSpPr>
            <p:cNvPr id="132" name="AutoShape 123"/>
            <p:cNvSpPr/>
            <p:nvPr/>
          </p:nvSpPr>
          <p:spPr bwMode="auto">
            <a:xfrm>
              <a:off x="6895" y="4033"/>
              <a:ext cx="768" cy="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3" name="AutoShape 124"/>
            <p:cNvSpPr/>
            <p:nvPr/>
          </p:nvSpPr>
          <p:spPr bwMode="auto">
            <a:xfrm>
              <a:off x="7110" y="4248"/>
              <a:ext cx="338" cy="3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4" name="AutoShape 125"/>
            <p:cNvSpPr/>
            <p:nvPr/>
          </p:nvSpPr>
          <p:spPr bwMode="auto">
            <a:xfrm>
              <a:off x="7183" y="4318"/>
              <a:ext cx="192" cy="1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grpSp>
      <p:sp>
        <p:nvSpPr>
          <p:cNvPr id="39" name="TextBox 76"/>
          <p:cNvSpPr txBox="1"/>
          <p:nvPr/>
        </p:nvSpPr>
        <p:spPr>
          <a:xfrm>
            <a:off x="1456690" y="3778250"/>
            <a:ext cx="3051810" cy="581057"/>
          </a:xfrm>
          <a:prstGeom prst="rect">
            <a:avLst/>
          </a:prstGeom>
          <a:noFill/>
        </p:spPr>
        <p:txBody>
          <a:bodyPr wrap="square" rtlCol="0">
            <a:spAutoFit/>
          </a:bodyPr>
          <a:lstStyle/>
          <a:p>
            <a:pPr algn="l">
              <a:lnSpc>
                <a:spcPct val="150000"/>
              </a:lnSpc>
            </a:pPr>
            <a:r>
              <a:rPr lang="zh-CN" altLang="en-US" sz="2400" dirty="0">
                <a:solidFill>
                  <a:schemeClr val="bg2">
                    <a:lumMod val="25000"/>
                  </a:schemeClr>
                </a:solidFill>
                <a:cs typeface="+mn-ea"/>
                <a:sym typeface="+mn-lt"/>
              </a:rPr>
              <a:t>请在此添加标题</a:t>
            </a:r>
            <a:endParaRPr lang="zh-CN" altLang="en-US" sz="2400" dirty="0">
              <a:solidFill>
                <a:schemeClr val="bg2">
                  <a:lumMod val="25000"/>
                </a:schemeClr>
              </a:solidFill>
              <a:cs typeface="+mn-ea"/>
              <a:sym typeface="+mn-lt"/>
            </a:endParaRPr>
          </a:p>
        </p:txBody>
      </p:sp>
      <p:sp>
        <p:nvSpPr>
          <p:cNvPr id="4" name="矩形 3"/>
          <p:cNvSpPr/>
          <p:nvPr/>
        </p:nvSpPr>
        <p:spPr>
          <a:xfrm>
            <a:off x="1456690" y="4514850"/>
            <a:ext cx="4905375" cy="1492716"/>
          </a:xfrm>
          <a:prstGeom prst="rect">
            <a:avLst/>
          </a:prstGeom>
        </p:spPr>
        <p:txBody>
          <a:bodyPr wrap="square">
            <a:spAutoFit/>
          </a:bodyPr>
          <a:lstStyle/>
          <a:p>
            <a:pPr algn="l">
              <a:lnSpc>
                <a:spcPct val="130000"/>
              </a:lnSpc>
              <a:spcBef>
                <a:spcPts val="0"/>
              </a:spcBef>
              <a:spcAft>
                <a:spcPts val="0"/>
              </a:spcAft>
            </a:pPr>
            <a:r>
              <a:rPr lang="zh-CN" sz="1400" dirty="0">
                <a:solidFill>
                  <a:schemeClr val="bg2">
                    <a:lumMod val="25000"/>
                  </a:schemeClr>
                </a:solidFill>
                <a:cs typeface="+mn-ea"/>
                <a:sym typeface="+mn-lt"/>
              </a:rPr>
              <a:t>请在此添加您的文字内容，请在此添加您的文字内容。请在此添加您的文字内容，请在此添加您的文字内容。请在此添加您的文字内容，请在此添加您的文字内容。请在此添加您的文字内容，请在此添加您的文字内容。</a:t>
            </a:r>
            <a:endParaRPr lang="zh-CN" altLang="zh-CN" sz="1400" dirty="0">
              <a:solidFill>
                <a:schemeClr val="bg2">
                  <a:lumMod val="25000"/>
                </a:schemeClr>
              </a:solidFill>
              <a:cs typeface="+mn-ea"/>
              <a:sym typeface="+mn-lt"/>
            </a:endParaRPr>
          </a:p>
          <a:p>
            <a:pPr algn="l">
              <a:lnSpc>
                <a:spcPct val="130000"/>
              </a:lnSpc>
              <a:spcBef>
                <a:spcPts val="0"/>
              </a:spcBef>
              <a:spcAft>
                <a:spcPts val="0"/>
              </a:spcAft>
            </a:pPr>
            <a:endParaRPr lang="zh-CN" altLang="zh-CN" sz="1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2011680" cy="460375"/>
          </a:xfrm>
          <a:prstGeom prst="rect">
            <a:avLst/>
          </a:prstGeom>
          <a:noFill/>
        </p:spPr>
        <p:txBody>
          <a:bodyPr wrap="none" rtlCol="0">
            <a:spAutoFit/>
          </a:bodyPr>
          <a:lstStyle/>
          <a:p>
            <a:pPr algn="l"/>
            <a:r>
              <a:rPr lang="zh-CN" altLang="en-US" sz="2400" b="1">
                <a:solidFill>
                  <a:srgbClr val="EC6A41"/>
                </a:solidFill>
                <a:cs typeface="+mn-ea"/>
                <a:sym typeface="+mn-lt"/>
              </a:rPr>
              <a:t>项目成果展示</a:t>
            </a:r>
            <a:endParaRPr lang="zh-CN" altLang="en-US" sz="2400" b="1">
              <a:solidFill>
                <a:srgbClr val="DE7F7E"/>
              </a:solidFill>
              <a:cs typeface="+mn-ea"/>
              <a:sym typeface="+mn-lt"/>
            </a:endParaRPr>
          </a:p>
        </p:txBody>
      </p:sp>
      <p:sp>
        <p:nvSpPr>
          <p:cNvPr id="7" name="椭圆 14"/>
          <p:cNvSpPr/>
          <p:nvPr/>
        </p:nvSpPr>
        <p:spPr>
          <a:xfrm>
            <a:off x="5023485" y="2441893"/>
            <a:ext cx="2155825" cy="2154237"/>
          </a:xfrm>
          <a:prstGeom prst="ellipse">
            <a:avLst/>
          </a:prstGeom>
          <a:blipFill rotWithShape="1">
            <a:blip r:embed="rId3" cstate="screen"/>
            <a:stretch>
              <a:fillRect/>
            </a:stretch>
          </a:blipFill>
          <a:ln w="12700">
            <a:noFill/>
          </a:ln>
        </p:spPr>
        <p:txBody>
          <a:bodyPr anchor="ctr"/>
          <a:lstStyle/>
          <a:p>
            <a:pPr lvl="0" algn="ctr">
              <a:lnSpc>
                <a:spcPct val="100000"/>
              </a:lnSpc>
            </a:pPr>
            <a:endParaRPr>
              <a:solidFill>
                <a:srgbClr val="FFFFFF"/>
              </a:solidFill>
              <a:cs typeface="+mn-ea"/>
              <a:sym typeface="+mn-lt"/>
            </a:endParaRPr>
          </a:p>
        </p:txBody>
      </p:sp>
      <p:sp>
        <p:nvSpPr>
          <p:cNvPr id="6154" name="任意多边形 15"/>
          <p:cNvSpPr/>
          <p:nvPr/>
        </p:nvSpPr>
        <p:spPr>
          <a:xfrm>
            <a:off x="1072198" y="1779905"/>
            <a:ext cx="4964112" cy="1677988"/>
          </a:xfrm>
          <a:custGeom>
            <a:avLst/>
            <a:gdLst>
              <a:gd name="txL" fmla="*/ 0 w 4963098"/>
              <a:gd name="txT" fmla="*/ 0 h 1676733"/>
              <a:gd name="txR" fmla="*/ 4963098 w 4963098"/>
              <a:gd name="txB" fmla="*/ 1676733 h 1676733"/>
            </a:gdLst>
            <a:ahLst/>
            <a:cxnLst>
              <a:cxn ang="0">
                <a:pos x="4963098" y="0"/>
              </a:cxn>
              <a:cxn ang="0">
                <a:pos x="4963098" y="529569"/>
              </a:cxn>
              <a:cxn ang="0">
                <a:pos x="4904851" y="532510"/>
              </a:cxn>
              <a:cxn ang="0">
                <a:pos x="3822718" y="1614644"/>
              </a:cxn>
              <a:cxn ang="0">
                <a:pos x="3819744" y="1673539"/>
              </a:cxn>
              <a:cxn ang="0">
                <a:pos x="3461656" y="1673539"/>
              </a:cxn>
              <a:cxn ang="0">
                <a:pos x="3461656" y="1676733"/>
              </a:cxn>
              <a:cxn ang="0">
                <a:pos x="0" y="1676733"/>
              </a:cxn>
              <a:cxn ang="0">
                <a:pos x="0" y="1210789"/>
              </a:cxn>
              <a:cxn ang="0">
                <a:pos x="3317336" y="1210789"/>
              </a:cxn>
              <a:cxn ang="0">
                <a:pos x="3397184" y="997304"/>
              </a:cxn>
              <a:cxn ang="0">
                <a:pos x="4798481" y="8312"/>
              </a:cxn>
            </a:cxnLst>
            <a:rect l="txL" t="txT" r="txR" b="txB"/>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close/>
              </a:path>
            </a:pathLst>
          </a:custGeom>
          <a:solidFill>
            <a:srgbClr val="6DA8CD"/>
          </a:solidFill>
          <a:ln w="12700">
            <a:noFill/>
          </a:ln>
        </p:spPr>
        <p:txBody>
          <a:bodyPr anchor="ctr"/>
          <a:lstStyle/>
          <a:p>
            <a:pPr lvl="0" algn="ctr">
              <a:lnSpc>
                <a:spcPct val="100000"/>
              </a:lnSpc>
            </a:pPr>
            <a:endParaRPr>
              <a:solidFill>
                <a:srgbClr val="FFFFFF"/>
              </a:solidFill>
              <a:cs typeface="+mn-ea"/>
              <a:sym typeface="+mn-lt"/>
            </a:endParaRPr>
          </a:p>
        </p:txBody>
      </p:sp>
      <p:sp>
        <p:nvSpPr>
          <p:cNvPr id="6155" name="任意多边形 16"/>
          <p:cNvSpPr/>
          <p:nvPr/>
        </p:nvSpPr>
        <p:spPr>
          <a:xfrm rot="-10800000" flipV="1">
            <a:off x="6182360" y="1783080"/>
            <a:ext cx="4946650" cy="1673225"/>
          </a:xfrm>
          <a:custGeom>
            <a:avLst/>
            <a:gdLst>
              <a:gd name="txL" fmla="*/ 0 w 4946769"/>
              <a:gd name="txT" fmla="*/ 0 h 1673539"/>
              <a:gd name="txR" fmla="*/ 4946769 w 4946769"/>
              <a:gd name="txB" fmla="*/ 1673539 h 1673539"/>
            </a:gdLst>
            <a:ahLst/>
            <a:cxnLst>
              <a:cxn ang="0">
                <a:pos x="4946769" y="0"/>
              </a:cxn>
              <a:cxn ang="0">
                <a:pos x="4782152" y="8312"/>
              </a:cxn>
              <a:cxn ang="0">
                <a:pos x="3380855" y="997304"/>
              </a:cxn>
              <a:cxn ang="0">
                <a:pos x="3303396" y="1204401"/>
              </a:cxn>
              <a:cxn ang="0">
                <a:pos x="0" y="1204401"/>
              </a:cxn>
              <a:cxn ang="0">
                <a:pos x="0" y="1670345"/>
              </a:cxn>
              <a:cxn ang="0">
                <a:pos x="3215503" y="1670345"/>
              </a:cxn>
              <a:cxn ang="0">
                <a:pos x="3215352" y="1673539"/>
              </a:cxn>
              <a:cxn ang="0">
                <a:pos x="3803415" y="1673539"/>
              </a:cxn>
              <a:cxn ang="0">
                <a:pos x="3806389" y="1614644"/>
              </a:cxn>
              <a:cxn ang="0">
                <a:pos x="4888522" y="532510"/>
              </a:cxn>
              <a:cxn ang="0">
                <a:pos x="4946769" y="529569"/>
              </a:cxn>
            </a:cxnLst>
            <a:rect l="txL" t="txT" r="txR" b="txB"/>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close/>
              </a:path>
            </a:pathLst>
          </a:custGeom>
          <a:solidFill>
            <a:srgbClr val="DE7F7E"/>
          </a:solidFill>
          <a:ln w="12700">
            <a:noFill/>
          </a:ln>
        </p:spPr>
        <p:txBody>
          <a:bodyPr anchor="ctr"/>
          <a:lstStyle/>
          <a:p>
            <a:pPr lvl="0" algn="ctr">
              <a:lnSpc>
                <a:spcPct val="100000"/>
              </a:lnSpc>
            </a:pPr>
            <a:endParaRPr>
              <a:solidFill>
                <a:srgbClr val="FFFFFF"/>
              </a:solidFill>
              <a:cs typeface="+mn-ea"/>
              <a:sym typeface="+mn-lt"/>
            </a:endParaRPr>
          </a:p>
        </p:txBody>
      </p:sp>
      <p:sp>
        <p:nvSpPr>
          <p:cNvPr id="13" name="任意多边形 17"/>
          <p:cNvSpPr/>
          <p:nvPr/>
        </p:nvSpPr>
        <p:spPr>
          <a:xfrm rot="10800000">
            <a:off x="6182360" y="3594418"/>
            <a:ext cx="4946650" cy="1676400"/>
          </a:xfrm>
          <a:custGeom>
            <a:avLst/>
            <a:gdLst>
              <a:gd name="txL" fmla="*/ 0 w 4946769"/>
              <a:gd name="txT" fmla="*/ 0 h 1676733"/>
              <a:gd name="txR" fmla="*/ 4946769 w 4946769"/>
              <a:gd name="txB" fmla="*/ 1676733 h 1676733"/>
            </a:gdLst>
            <a:ahLst/>
            <a:cxnLst>
              <a:cxn ang="0">
                <a:pos x="3461656" y="1676733"/>
              </a:cxn>
              <a:cxn ang="0">
                <a:pos x="0" y="1676733"/>
              </a:cxn>
              <a:cxn ang="0">
                <a:pos x="0" y="1210789"/>
              </a:cxn>
              <a:cxn ang="0">
                <a:pos x="3301007" y="1210789"/>
              </a:cxn>
              <a:cxn ang="0">
                <a:pos x="3380855" y="997304"/>
              </a:cxn>
              <a:cxn ang="0">
                <a:pos x="4782152" y="8312"/>
              </a:cxn>
              <a:cxn ang="0">
                <a:pos x="4946769" y="0"/>
              </a:cxn>
              <a:cxn ang="0">
                <a:pos x="4946769" y="529569"/>
              </a:cxn>
              <a:cxn ang="0">
                <a:pos x="4888522" y="532510"/>
              </a:cxn>
              <a:cxn ang="0">
                <a:pos x="3806389" y="1614644"/>
              </a:cxn>
              <a:cxn ang="0">
                <a:pos x="3803415" y="1673539"/>
              </a:cxn>
              <a:cxn ang="0">
                <a:pos x="3461656" y="1673539"/>
              </a:cxn>
            </a:cxnLst>
            <a:rect l="txL" t="txT" r="txR" b="txB"/>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close/>
              </a:path>
            </a:pathLst>
          </a:custGeom>
          <a:solidFill>
            <a:srgbClr val="6DA8CD"/>
          </a:solidFill>
          <a:ln w="12700">
            <a:noFill/>
          </a:ln>
        </p:spPr>
        <p:txBody>
          <a:bodyPr anchor="ctr"/>
          <a:lstStyle/>
          <a:p>
            <a:pPr lvl="0" algn="ctr">
              <a:lnSpc>
                <a:spcPct val="100000"/>
              </a:lnSpc>
            </a:pPr>
            <a:endParaRPr>
              <a:solidFill>
                <a:srgbClr val="FFFFFF"/>
              </a:solidFill>
              <a:cs typeface="+mn-ea"/>
              <a:sym typeface="+mn-lt"/>
            </a:endParaRPr>
          </a:p>
        </p:txBody>
      </p:sp>
      <p:sp>
        <p:nvSpPr>
          <p:cNvPr id="14" name="任意多边形 18"/>
          <p:cNvSpPr/>
          <p:nvPr/>
        </p:nvSpPr>
        <p:spPr>
          <a:xfrm flipV="1">
            <a:off x="1072198" y="3597593"/>
            <a:ext cx="4964112" cy="1673225"/>
          </a:xfrm>
          <a:custGeom>
            <a:avLst/>
            <a:gdLst>
              <a:gd name="txL" fmla="*/ 0 w 4963097"/>
              <a:gd name="txT" fmla="*/ 0 h 1673539"/>
              <a:gd name="txR" fmla="*/ 4963097 w 4963097"/>
              <a:gd name="txB" fmla="*/ 1673539 h 1673539"/>
            </a:gdLst>
            <a:ahLst/>
            <a:cxnLst>
              <a:cxn ang="0">
                <a:pos x="3231680" y="1673539"/>
              </a:cxn>
              <a:cxn ang="0">
                <a:pos x="3819743" y="1673539"/>
              </a:cxn>
              <a:cxn ang="0">
                <a:pos x="3822717" y="1614644"/>
              </a:cxn>
              <a:cxn ang="0">
                <a:pos x="4904850" y="532510"/>
              </a:cxn>
              <a:cxn ang="0">
                <a:pos x="4963097" y="529569"/>
              </a:cxn>
              <a:cxn ang="0">
                <a:pos x="4963097" y="0"/>
              </a:cxn>
              <a:cxn ang="0">
                <a:pos x="4798480" y="8312"/>
              </a:cxn>
              <a:cxn ang="0">
                <a:pos x="3397183" y="997304"/>
              </a:cxn>
              <a:cxn ang="0">
                <a:pos x="3319938" y="1203828"/>
              </a:cxn>
              <a:cxn ang="0">
                <a:pos x="0" y="1203828"/>
              </a:cxn>
              <a:cxn ang="0">
                <a:pos x="0" y="1669772"/>
              </a:cxn>
              <a:cxn ang="0">
                <a:pos x="3231859" y="1669772"/>
              </a:cxn>
            </a:cxnLst>
            <a:rect l="txL" t="txT" r="txR" b="txB"/>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close/>
              </a:path>
            </a:pathLst>
          </a:custGeom>
          <a:solidFill>
            <a:srgbClr val="DE7F7E"/>
          </a:solidFill>
          <a:ln w="12700">
            <a:noFill/>
          </a:ln>
        </p:spPr>
        <p:txBody>
          <a:bodyPr anchor="ctr"/>
          <a:lstStyle/>
          <a:p>
            <a:pPr lvl="0" algn="ctr">
              <a:lnSpc>
                <a:spcPct val="100000"/>
              </a:lnSpc>
            </a:pPr>
            <a:endParaRPr>
              <a:solidFill>
                <a:srgbClr val="FFFFFF"/>
              </a:solidFill>
              <a:cs typeface="+mn-ea"/>
              <a:sym typeface="+mn-lt"/>
            </a:endParaRPr>
          </a:p>
        </p:txBody>
      </p:sp>
      <p:sp>
        <p:nvSpPr>
          <p:cNvPr id="15" name="文本框 22"/>
          <p:cNvSpPr/>
          <p:nvPr/>
        </p:nvSpPr>
        <p:spPr>
          <a:xfrm>
            <a:off x="8227060" y="3019743"/>
            <a:ext cx="1689886" cy="461665"/>
          </a:xfrm>
          <a:prstGeom prst="rect">
            <a:avLst/>
          </a:prstGeom>
          <a:noFill/>
          <a:ln w="9525">
            <a:noFill/>
          </a:ln>
        </p:spPr>
        <p:txBody>
          <a:bodyPr wrap="none">
            <a:spAutoFit/>
          </a:bodyPr>
          <a:lstStyle/>
          <a:p>
            <a:pPr lvl="0">
              <a:lnSpc>
                <a:spcPct val="100000"/>
              </a:lnSpc>
            </a:pPr>
            <a:r>
              <a:rPr lang="zh-CN" altLang="en-US" sz="2400" b="1" dirty="0">
                <a:solidFill>
                  <a:schemeClr val="bg1"/>
                </a:solidFill>
                <a:cs typeface="+mn-ea"/>
                <a:sym typeface="+mn-lt"/>
              </a:rPr>
              <a:t>添 加 标 题</a:t>
            </a:r>
            <a:endParaRPr lang="zh-CN" altLang="en-US" sz="2400" b="1" dirty="0">
              <a:solidFill>
                <a:schemeClr val="bg1"/>
              </a:solidFill>
              <a:cs typeface="+mn-ea"/>
              <a:sym typeface="+mn-lt"/>
            </a:endParaRPr>
          </a:p>
        </p:txBody>
      </p:sp>
      <p:sp>
        <p:nvSpPr>
          <p:cNvPr id="16" name="文本框 22"/>
          <p:cNvSpPr/>
          <p:nvPr/>
        </p:nvSpPr>
        <p:spPr>
          <a:xfrm>
            <a:off x="8188325" y="3594418"/>
            <a:ext cx="1689886" cy="461665"/>
          </a:xfrm>
          <a:prstGeom prst="rect">
            <a:avLst/>
          </a:prstGeom>
          <a:noFill/>
          <a:ln w="9525">
            <a:noFill/>
          </a:ln>
        </p:spPr>
        <p:txBody>
          <a:bodyPr wrap="none">
            <a:spAutoFit/>
          </a:bodyPr>
          <a:lstStyle/>
          <a:p>
            <a:pPr lvl="0">
              <a:lnSpc>
                <a:spcPct val="100000"/>
              </a:lnSpc>
            </a:pPr>
            <a:r>
              <a:rPr lang="zh-CN" altLang="en-US" sz="2400" b="1" dirty="0">
                <a:solidFill>
                  <a:schemeClr val="bg1"/>
                </a:solidFill>
                <a:cs typeface="+mn-ea"/>
                <a:sym typeface="+mn-lt"/>
              </a:rPr>
              <a:t>添 加 标 题</a:t>
            </a:r>
            <a:endParaRPr lang="zh-CN" altLang="en-US" sz="2400" b="1" dirty="0">
              <a:solidFill>
                <a:schemeClr val="bg1"/>
              </a:solidFill>
              <a:cs typeface="+mn-ea"/>
              <a:sym typeface="+mn-lt"/>
            </a:endParaRPr>
          </a:p>
        </p:txBody>
      </p:sp>
      <p:sp>
        <p:nvSpPr>
          <p:cNvPr id="17" name="文本框 22"/>
          <p:cNvSpPr/>
          <p:nvPr/>
        </p:nvSpPr>
        <p:spPr>
          <a:xfrm>
            <a:off x="2049145" y="3594418"/>
            <a:ext cx="1689886" cy="461665"/>
          </a:xfrm>
          <a:prstGeom prst="rect">
            <a:avLst/>
          </a:prstGeom>
          <a:noFill/>
          <a:ln w="9525">
            <a:noFill/>
          </a:ln>
        </p:spPr>
        <p:txBody>
          <a:bodyPr wrap="none">
            <a:spAutoFit/>
          </a:bodyPr>
          <a:lstStyle/>
          <a:p>
            <a:pPr lvl="0">
              <a:lnSpc>
                <a:spcPct val="100000"/>
              </a:lnSpc>
            </a:pPr>
            <a:r>
              <a:rPr lang="zh-CN" altLang="en-US" sz="2400" b="1" dirty="0">
                <a:solidFill>
                  <a:schemeClr val="bg1"/>
                </a:solidFill>
                <a:cs typeface="+mn-ea"/>
                <a:sym typeface="+mn-lt"/>
              </a:rPr>
              <a:t>添 加 标 题</a:t>
            </a:r>
            <a:endParaRPr lang="zh-CN" altLang="en-US" sz="2400" b="1" dirty="0">
              <a:solidFill>
                <a:schemeClr val="bg1"/>
              </a:solidFill>
              <a:cs typeface="+mn-ea"/>
              <a:sym typeface="+mn-lt"/>
            </a:endParaRPr>
          </a:p>
        </p:txBody>
      </p:sp>
      <p:sp>
        <p:nvSpPr>
          <p:cNvPr id="18" name="文本框 22"/>
          <p:cNvSpPr/>
          <p:nvPr/>
        </p:nvSpPr>
        <p:spPr>
          <a:xfrm>
            <a:off x="2019935" y="2972753"/>
            <a:ext cx="1689886" cy="461665"/>
          </a:xfrm>
          <a:prstGeom prst="rect">
            <a:avLst/>
          </a:prstGeom>
          <a:noFill/>
          <a:ln w="9525">
            <a:noFill/>
          </a:ln>
        </p:spPr>
        <p:txBody>
          <a:bodyPr wrap="none">
            <a:spAutoFit/>
          </a:bodyPr>
          <a:lstStyle/>
          <a:p>
            <a:pPr lvl="0">
              <a:lnSpc>
                <a:spcPct val="100000"/>
              </a:lnSpc>
            </a:pPr>
            <a:r>
              <a:rPr lang="zh-CN" altLang="en-US" sz="2400" b="1" dirty="0">
                <a:solidFill>
                  <a:schemeClr val="bg1"/>
                </a:solidFill>
                <a:cs typeface="+mn-ea"/>
                <a:sym typeface="+mn-lt"/>
              </a:rPr>
              <a:t>添 加 标 题</a:t>
            </a:r>
            <a:endParaRPr lang="zh-CN" altLang="en-US" sz="2400" b="1" dirty="0">
              <a:solidFill>
                <a:schemeClr val="bg1"/>
              </a:solidFill>
              <a:cs typeface="+mn-ea"/>
              <a:sym typeface="+mn-lt"/>
            </a:endParaRPr>
          </a:p>
        </p:txBody>
      </p:sp>
      <p:sp>
        <p:nvSpPr>
          <p:cNvPr id="19" name="文本框 18"/>
          <p:cNvSpPr txBox="1"/>
          <p:nvPr/>
        </p:nvSpPr>
        <p:spPr>
          <a:xfrm>
            <a:off x="8227021" y="4159801"/>
            <a:ext cx="2689274" cy="549061"/>
          </a:xfrm>
          <a:prstGeom prst="rect">
            <a:avLst/>
          </a:prstGeom>
          <a:noFill/>
          <a:effectLst/>
        </p:spPr>
        <p:txBody>
          <a:bodyPr wrap="square" rtlCol="0">
            <a:spAutoFit/>
          </a:bodyPr>
          <a:lstStyle/>
          <a:p>
            <a:pPr>
              <a:lnSpc>
                <a:spcPct val="130000"/>
              </a:lnSpc>
              <a:spcBef>
                <a:spcPts val="0"/>
              </a:spcBef>
              <a:spcAft>
                <a:spcPts val="0"/>
              </a:spcAft>
            </a:pPr>
            <a:r>
              <a:rPr lang="zh-CN" altLang="zh-CN" sz="1200" dirty="0">
                <a:solidFill>
                  <a:schemeClr val="bg2">
                    <a:lumMod val="25000"/>
                  </a:schemeClr>
                </a:solidFill>
                <a:cs typeface="+mn-ea"/>
                <a:sym typeface="+mn-lt"/>
              </a:rPr>
              <a:t>请在此添加您的文字内容，请在此添加您的文字内容。</a:t>
            </a:r>
            <a:endParaRPr lang="zh-CN" altLang="zh-CN" sz="1200" dirty="0">
              <a:solidFill>
                <a:schemeClr val="bg2">
                  <a:lumMod val="25000"/>
                </a:schemeClr>
              </a:solidFill>
              <a:cs typeface="+mn-ea"/>
              <a:sym typeface="+mn-lt"/>
            </a:endParaRPr>
          </a:p>
        </p:txBody>
      </p:sp>
      <p:sp>
        <p:nvSpPr>
          <p:cNvPr id="20" name="文本框 19"/>
          <p:cNvSpPr txBox="1"/>
          <p:nvPr/>
        </p:nvSpPr>
        <p:spPr>
          <a:xfrm>
            <a:off x="8265756" y="2344971"/>
            <a:ext cx="2689274" cy="549061"/>
          </a:xfrm>
          <a:prstGeom prst="rect">
            <a:avLst/>
          </a:prstGeom>
          <a:noFill/>
          <a:effectLst/>
        </p:spPr>
        <p:txBody>
          <a:bodyPr wrap="square" rtlCol="0">
            <a:spAutoFit/>
          </a:bodyPr>
          <a:lstStyle/>
          <a:p>
            <a:pPr>
              <a:lnSpc>
                <a:spcPct val="130000"/>
              </a:lnSpc>
              <a:spcBef>
                <a:spcPts val="0"/>
              </a:spcBef>
              <a:spcAft>
                <a:spcPts val="0"/>
              </a:spcAft>
            </a:pPr>
            <a:r>
              <a:rPr lang="zh-CN" altLang="zh-CN" sz="1200" dirty="0">
                <a:solidFill>
                  <a:schemeClr val="bg2">
                    <a:lumMod val="25000"/>
                  </a:schemeClr>
                </a:solidFill>
                <a:cs typeface="+mn-ea"/>
                <a:sym typeface="+mn-lt"/>
              </a:rPr>
              <a:t>请在此添加您的文字内容，请在此添加您的文字内容。</a:t>
            </a:r>
            <a:endParaRPr lang="zh-CN" altLang="zh-CN" sz="1200" dirty="0">
              <a:solidFill>
                <a:schemeClr val="bg2">
                  <a:lumMod val="25000"/>
                </a:schemeClr>
              </a:solidFill>
              <a:cs typeface="+mn-ea"/>
              <a:sym typeface="+mn-lt"/>
            </a:endParaRPr>
          </a:p>
        </p:txBody>
      </p:sp>
      <p:sp>
        <p:nvSpPr>
          <p:cNvPr id="21" name="文本框 20"/>
          <p:cNvSpPr txBox="1"/>
          <p:nvPr/>
        </p:nvSpPr>
        <p:spPr>
          <a:xfrm>
            <a:off x="1148041" y="2277026"/>
            <a:ext cx="2689274" cy="549061"/>
          </a:xfrm>
          <a:prstGeom prst="rect">
            <a:avLst/>
          </a:prstGeom>
          <a:noFill/>
          <a:effectLst/>
        </p:spPr>
        <p:txBody>
          <a:bodyPr wrap="square" rtlCol="0">
            <a:spAutoFit/>
          </a:bodyPr>
          <a:lstStyle/>
          <a:p>
            <a:pPr algn="r">
              <a:lnSpc>
                <a:spcPct val="130000"/>
              </a:lnSpc>
              <a:spcBef>
                <a:spcPts val="0"/>
              </a:spcBef>
              <a:spcAft>
                <a:spcPts val="0"/>
              </a:spcAft>
            </a:pPr>
            <a:r>
              <a:rPr lang="zh-CN" altLang="zh-CN" sz="1200" dirty="0">
                <a:solidFill>
                  <a:schemeClr val="bg2">
                    <a:lumMod val="25000"/>
                  </a:schemeClr>
                </a:solidFill>
                <a:cs typeface="+mn-ea"/>
                <a:sym typeface="+mn-lt"/>
              </a:rPr>
              <a:t>请在此添加您的文字内容，请在此添加您的文字内容。</a:t>
            </a:r>
            <a:endParaRPr lang="zh-CN" altLang="zh-CN" sz="1200" dirty="0">
              <a:solidFill>
                <a:schemeClr val="bg2">
                  <a:lumMod val="25000"/>
                </a:schemeClr>
              </a:solidFill>
              <a:cs typeface="+mn-ea"/>
              <a:sym typeface="+mn-lt"/>
            </a:endParaRPr>
          </a:p>
        </p:txBody>
      </p:sp>
      <p:sp>
        <p:nvSpPr>
          <p:cNvPr id="22" name="文本框 21"/>
          <p:cNvSpPr txBox="1"/>
          <p:nvPr/>
        </p:nvSpPr>
        <p:spPr>
          <a:xfrm>
            <a:off x="1072476" y="4159801"/>
            <a:ext cx="2689274" cy="549061"/>
          </a:xfrm>
          <a:prstGeom prst="rect">
            <a:avLst/>
          </a:prstGeom>
          <a:noFill/>
          <a:effectLst/>
        </p:spPr>
        <p:txBody>
          <a:bodyPr wrap="square" rtlCol="0">
            <a:spAutoFit/>
          </a:bodyPr>
          <a:lstStyle/>
          <a:p>
            <a:pPr algn="r">
              <a:lnSpc>
                <a:spcPct val="130000"/>
              </a:lnSpc>
              <a:spcBef>
                <a:spcPts val="0"/>
              </a:spcBef>
              <a:spcAft>
                <a:spcPts val="0"/>
              </a:spcAft>
            </a:pPr>
            <a:r>
              <a:rPr lang="zh-CN" altLang="zh-CN" sz="1200" dirty="0">
                <a:solidFill>
                  <a:schemeClr val="bg2">
                    <a:lumMod val="25000"/>
                  </a:schemeClr>
                </a:solidFill>
                <a:cs typeface="+mn-ea"/>
                <a:sym typeface="+mn-lt"/>
              </a:rPr>
              <a:t>请在此添加您的文字内容，请在此添加您的文字内容。</a:t>
            </a:r>
            <a:endParaRPr lang="zh-CN" altLang="zh-CN" sz="1200" dirty="0">
              <a:solidFill>
                <a:schemeClr val="bg2">
                  <a:lumMod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289"/>
          <p:cNvPicPr>
            <a:picLocks noChangeAspect="1"/>
          </p:cNvPicPr>
          <p:nvPr/>
        </p:nvPicPr>
        <p:blipFill>
          <a:blip r:embed="rId1" cstate="screen"/>
          <a:srcRect l="4611" t="60000" r="15009" b="6690"/>
          <a:stretch>
            <a:fillRect/>
          </a:stretch>
        </p:blipFill>
        <p:spPr>
          <a:xfrm>
            <a:off x="-29210" y="0"/>
            <a:ext cx="12231370" cy="4057650"/>
          </a:xfrm>
          <a:prstGeom prst="rect">
            <a:avLst/>
          </a:prstGeom>
        </p:spPr>
      </p:pic>
      <p:sp>
        <p:nvSpPr>
          <p:cNvPr id="30" name="文本框 29"/>
          <p:cNvSpPr txBox="1"/>
          <p:nvPr/>
        </p:nvSpPr>
        <p:spPr>
          <a:xfrm>
            <a:off x="4635500" y="3208020"/>
            <a:ext cx="2901950" cy="922020"/>
          </a:xfrm>
          <a:prstGeom prst="rect">
            <a:avLst/>
          </a:prstGeom>
          <a:noFill/>
        </p:spPr>
        <p:txBody>
          <a:bodyPr wrap="square" rtlCol="0">
            <a:spAutoFit/>
          </a:bodyPr>
          <a:lstStyle/>
          <a:p>
            <a:r>
              <a:rPr lang="en-US" altLang="zh-CN" sz="5400">
                <a:solidFill>
                  <a:srgbClr val="EC6A41"/>
                </a:solidFill>
                <a:cs typeface="+mn-ea"/>
                <a:sym typeface="+mn-lt"/>
              </a:rPr>
              <a:t>PART 04</a:t>
            </a:r>
            <a:endParaRPr lang="en-US" altLang="zh-CN" sz="5400">
              <a:solidFill>
                <a:srgbClr val="EC6A41"/>
              </a:solidFill>
              <a:cs typeface="+mn-ea"/>
              <a:sym typeface="+mn-lt"/>
            </a:endParaRPr>
          </a:p>
        </p:txBody>
      </p:sp>
      <p:sp>
        <p:nvSpPr>
          <p:cNvPr id="31" name="文本框 30"/>
          <p:cNvSpPr txBox="1"/>
          <p:nvPr/>
        </p:nvSpPr>
        <p:spPr>
          <a:xfrm>
            <a:off x="4603433" y="4055110"/>
            <a:ext cx="2966085" cy="645160"/>
          </a:xfrm>
          <a:prstGeom prst="rect">
            <a:avLst/>
          </a:prstGeom>
          <a:noFill/>
        </p:spPr>
        <p:txBody>
          <a:bodyPr wrap="square" rtlCol="0">
            <a:spAutoFit/>
          </a:bodyPr>
          <a:lstStyle/>
          <a:p>
            <a:pPr algn="ctr"/>
            <a:r>
              <a:rPr lang="zh-CN" altLang="en-US" sz="3600" b="1">
                <a:solidFill>
                  <a:srgbClr val="EC6A41"/>
                </a:solidFill>
                <a:cs typeface="+mn-ea"/>
                <a:sym typeface="+mn-lt"/>
              </a:rPr>
              <a:t>总结</a:t>
            </a:r>
            <a:endParaRPr lang="zh-CN" altLang="en-US" sz="3600" b="1">
              <a:solidFill>
                <a:srgbClr val="EC6A41"/>
              </a:solidFill>
              <a:cs typeface="+mn-ea"/>
              <a:sym typeface="+mn-lt"/>
            </a:endParaRPr>
          </a:p>
        </p:txBody>
      </p:sp>
      <p:sp>
        <p:nvSpPr>
          <p:cNvPr id="33" name="文本框 32"/>
          <p:cNvSpPr txBox="1"/>
          <p:nvPr/>
        </p:nvSpPr>
        <p:spPr>
          <a:xfrm>
            <a:off x="4027170" y="4700270"/>
            <a:ext cx="4118610" cy="738664"/>
          </a:xfrm>
          <a:prstGeom prst="rect">
            <a:avLst/>
          </a:prstGeom>
          <a:noFill/>
        </p:spPr>
        <p:txBody>
          <a:bodyPr wrap="square" rtlCol="0" anchor="t">
            <a:spAutoFit/>
          </a:bodyPr>
          <a:lstStyle/>
          <a:p>
            <a:pPr algn="ctr"/>
            <a:r>
              <a:rPr lang="zh-CN" altLang="en-US" sz="1400">
                <a:cs typeface="+mn-ea"/>
                <a:sym typeface="+mn-lt"/>
              </a:rPr>
              <a:t>Please add a clear business templatefor the title</a:t>
            </a:r>
            <a:endParaRPr lang="zh-CN" altLang="en-US" sz="1400">
              <a:cs typeface="+mn-ea"/>
              <a:sym typeface="+mn-lt"/>
            </a:endParaRPr>
          </a:p>
          <a:p>
            <a:pPr algn="ctr"/>
            <a:r>
              <a:rPr lang="zh-CN" altLang="en-US" sz="1400">
                <a:cs typeface="+mn-ea"/>
                <a:sym typeface="+mn-lt"/>
              </a:rPr>
              <a:t>content you want to add  Please add aclebusiness </a:t>
            </a:r>
            <a:endParaRPr lang="zh-CN" altLang="en-US" sz="1400">
              <a:cs typeface="+mn-ea"/>
              <a:sym typeface="+mn-lt"/>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dissolve">
                                      <p:cBhvr>
                                        <p:cTn id="1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792480" cy="460375"/>
          </a:xfrm>
          <a:prstGeom prst="rect">
            <a:avLst/>
          </a:prstGeom>
          <a:noFill/>
        </p:spPr>
        <p:txBody>
          <a:bodyPr wrap="none" rtlCol="0">
            <a:spAutoFit/>
          </a:bodyPr>
          <a:lstStyle/>
          <a:p>
            <a:pPr algn="l"/>
            <a:r>
              <a:rPr lang="zh-CN" altLang="en-US" sz="2400" b="1">
                <a:solidFill>
                  <a:srgbClr val="EC6A41"/>
                </a:solidFill>
                <a:cs typeface="+mn-ea"/>
                <a:sym typeface="+mn-lt"/>
              </a:rPr>
              <a:t>总结</a:t>
            </a:r>
            <a:endParaRPr lang="zh-CN" altLang="en-US" sz="2400" b="1">
              <a:solidFill>
                <a:srgbClr val="EC6A41"/>
              </a:solidFill>
              <a:cs typeface="+mn-ea"/>
              <a:sym typeface="+mn-lt"/>
            </a:endParaRPr>
          </a:p>
        </p:txBody>
      </p:sp>
      <p:sp>
        <p:nvSpPr>
          <p:cNvPr id="21" name="TextBox 76"/>
          <p:cNvSpPr txBox="1"/>
          <p:nvPr/>
        </p:nvSpPr>
        <p:spPr>
          <a:xfrm>
            <a:off x="2219960" y="1614805"/>
            <a:ext cx="3051810" cy="1753235"/>
          </a:xfrm>
          <a:prstGeom prst="rect">
            <a:avLst/>
          </a:prstGeom>
          <a:noFill/>
        </p:spPr>
        <p:txBody>
          <a:bodyPr wrap="square" rtlCol="0">
            <a:spAutoFit/>
          </a:bodyPr>
          <a:lstStyle/>
          <a:p>
            <a:pPr algn="l">
              <a:lnSpc>
                <a:spcPct val="150000"/>
              </a:lnSpc>
            </a:pPr>
            <a:r>
              <a:rPr lang="zh-CN" altLang="en-US" sz="2400" dirty="0">
                <a:solidFill>
                  <a:schemeClr val="tx1"/>
                </a:solidFill>
                <a:cs typeface="+mn-ea"/>
                <a:sym typeface="+mn-lt"/>
              </a:rPr>
              <a:t>在这次项目完成的过程中，我们小组也遇到很多问题</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grpSp>
        <p:nvGrpSpPr>
          <p:cNvPr id="36" name="组合 35"/>
          <p:cNvGrpSpPr/>
          <p:nvPr/>
        </p:nvGrpSpPr>
        <p:grpSpPr>
          <a:xfrm>
            <a:off x="6800850" y="1778635"/>
            <a:ext cx="3714750" cy="3759200"/>
            <a:chOff x="10635" y="3356"/>
            <a:chExt cx="5850" cy="5920"/>
          </a:xfrm>
          <a:solidFill>
            <a:srgbClr val="6DA8CD"/>
          </a:solidFill>
        </p:grpSpPr>
        <p:sp>
          <p:nvSpPr>
            <p:cNvPr id="30" name="椭圆 29"/>
            <p:cNvSpPr/>
            <p:nvPr/>
          </p:nvSpPr>
          <p:spPr>
            <a:xfrm>
              <a:off x="10635" y="3356"/>
              <a:ext cx="5850" cy="54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同心圆 30"/>
            <p:cNvSpPr/>
            <p:nvPr/>
          </p:nvSpPr>
          <p:spPr>
            <a:xfrm>
              <a:off x="11122" y="3755"/>
              <a:ext cx="4875" cy="4676"/>
            </a:xfrm>
            <a:prstGeom prst="donut">
              <a:avLst>
                <a:gd name="adj" fmla="val 16415"/>
              </a:avLst>
            </a:prstGeom>
            <a:solidFill>
              <a:srgbClr val="DE7F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cxnSp>
          <p:nvCxnSpPr>
            <p:cNvPr id="34" name="直接连接符 33"/>
            <p:cNvCxnSpPr/>
            <p:nvPr/>
          </p:nvCxnSpPr>
          <p:spPr>
            <a:xfrm flipV="1">
              <a:off x="13230" y="9262"/>
              <a:ext cx="0" cy="15"/>
            </a:xfrm>
            <a:prstGeom prst="line">
              <a:avLst/>
            </a:prstGeom>
            <a:grpFill/>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8086090" y="2943860"/>
            <a:ext cx="1143635" cy="1146810"/>
            <a:chOff x="6895" y="4033"/>
            <a:chExt cx="768" cy="770"/>
          </a:xfrm>
          <a:solidFill>
            <a:schemeClr val="bg1"/>
          </a:solidFill>
        </p:grpSpPr>
        <p:sp>
          <p:nvSpPr>
            <p:cNvPr id="132" name="AutoShape 123"/>
            <p:cNvSpPr/>
            <p:nvPr/>
          </p:nvSpPr>
          <p:spPr bwMode="auto">
            <a:xfrm>
              <a:off x="6895" y="4033"/>
              <a:ext cx="768" cy="7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3" name="AutoShape 124"/>
            <p:cNvSpPr/>
            <p:nvPr/>
          </p:nvSpPr>
          <p:spPr bwMode="auto">
            <a:xfrm>
              <a:off x="7110" y="4248"/>
              <a:ext cx="338" cy="3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sp>
          <p:nvSpPr>
            <p:cNvPr id="134" name="AutoShape 125"/>
            <p:cNvSpPr/>
            <p:nvPr/>
          </p:nvSpPr>
          <p:spPr bwMode="auto">
            <a:xfrm>
              <a:off x="7183" y="4318"/>
              <a:ext cx="192" cy="1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50800" tIns="50800" rIns="50800" bIns="50800" anchor="ctr"/>
            <a:lstStyle/>
            <a:p>
              <a:pPr defTabSz="608965" eaLnBrk="1" fontAlgn="auto" hangingPunct="1">
                <a:spcBef>
                  <a:spcPts val="0"/>
                </a:spcBef>
                <a:spcAft>
                  <a:spcPts val="0"/>
                </a:spcAft>
                <a:defRPr/>
              </a:pPr>
              <a:endParaRPr lang="en-US" sz="4000">
                <a:solidFill>
                  <a:srgbClr val="FFFFFF"/>
                </a:solidFill>
                <a:effectLst>
                  <a:outerShdw blurRad="38100" dist="38100" dir="2700000" algn="tl">
                    <a:srgbClr val="000000"/>
                  </a:outerShdw>
                </a:effectLst>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792480" cy="460375"/>
          </a:xfrm>
          <a:prstGeom prst="rect">
            <a:avLst/>
          </a:prstGeom>
          <a:noFill/>
        </p:spPr>
        <p:txBody>
          <a:bodyPr wrap="none" rtlCol="0">
            <a:spAutoFit/>
          </a:bodyPr>
          <a:lstStyle/>
          <a:p>
            <a:pPr algn="l"/>
            <a:r>
              <a:rPr lang="zh-CN" altLang="en-US" sz="2400" b="1">
                <a:solidFill>
                  <a:srgbClr val="EC6A41"/>
                </a:solidFill>
                <a:cs typeface="+mn-ea"/>
                <a:sym typeface="+mn-lt"/>
              </a:rPr>
              <a:t>总结</a:t>
            </a:r>
            <a:endParaRPr lang="zh-CN" altLang="en-US" sz="2400" b="1">
              <a:solidFill>
                <a:srgbClr val="EC6A41"/>
              </a:solidFill>
              <a:cs typeface="+mn-ea"/>
              <a:sym typeface="+mn-lt"/>
            </a:endParaRPr>
          </a:p>
        </p:txBody>
      </p:sp>
      <p:sp>
        <p:nvSpPr>
          <p:cNvPr id="21" name="TextBox 76"/>
          <p:cNvSpPr txBox="1"/>
          <p:nvPr/>
        </p:nvSpPr>
        <p:spPr>
          <a:xfrm>
            <a:off x="2219960" y="1614805"/>
            <a:ext cx="3051810" cy="645160"/>
          </a:xfrm>
          <a:prstGeom prst="rect">
            <a:avLst/>
          </a:prstGeom>
          <a:noFill/>
        </p:spPr>
        <p:txBody>
          <a:bodyPr wrap="square" rtlCol="0">
            <a:spAutoFit/>
          </a:bodyPr>
          <a:lstStyle/>
          <a:p>
            <a:pPr algn="l">
              <a:lnSpc>
                <a:spcPct val="150000"/>
              </a:lnSpc>
            </a:pPr>
            <a:r>
              <a:rPr lang="zh-CN" altLang="en-US" sz="2400" dirty="0">
                <a:solidFill>
                  <a:schemeClr val="tx1"/>
                </a:solidFill>
                <a:cs typeface="+mn-ea"/>
                <a:sym typeface="+mn-lt"/>
              </a:rPr>
              <a:t>代码调试时的报错</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sp>
        <p:nvSpPr>
          <p:cNvPr id="4" name="矩形 3"/>
          <p:cNvSpPr/>
          <p:nvPr/>
        </p:nvSpPr>
        <p:spPr>
          <a:xfrm rot="20520000">
            <a:off x="1889760" y="2829560"/>
            <a:ext cx="8412480" cy="1198880"/>
          </a:xfrm>
          <a:prstGeom prst="rect">
            <a:avLst/>
          </a:prstGeom>
          <a:noFill/>
          <a:ln>
            <a:noFill/>
          </a:ln>
        </p:spPr>
        <p:txBody>
          <a:bodyPr wrap="none" rtlCol="0" anchor="t">
            <a:spAutoFit/>
          </a:bodyPr>
          <a:p>
            <a:pPr algn="ctr"/>
            <a:r>
              <a:rPr lang="zh-CN" altLang="en-US" sz="7200" b="1">
                <a:ln/>
                <a:solidFill>
                  <a:schemeClr val="tx1"/>
                </a:solidFill>
                <a:effectLst>
                  <a:outerShdw blurRad="38100" dist="19050" dir="2700000" algn="tl" rotWithShape="0">
                    <a:schemeClr val="dk1">
                      <a:alpha val="40000"/>
                    </a:schemeClr>
                  </a:outerShdw>
                </a:effectLst>
              </a:rPr>
              <a:t>这是不可能的！！！</a:t>
            </a:r>
            <a:endParaRPr lang="zh-C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792480" cy="460375"/>
          </a:xfrm>
          <a:prstGeom prst="rect">
            <a:avLst/>
          </a:prstGeom>
          <a:noFill/>
        </p:spPr>
        <p:txBody>
          <a:bodyPr wrap="none" rtlCol="0">
            <a:spAutoFit/>
          </a:bodyPr>
          <a:lstStyle/>
          <a:p>
            <a:pPr algn="l"/>
            <a:r>
              <a:rPr lang="zh-CN" altLang="en-US" sz="2400" b="1">
                <a:solidFill>
                  <a:srgbClr val="EC6A41"/>
                </a:solidFill>
                <a:cs typeface="+mn-ea"/>
                <a:sym typeface="+mn-lt"/>
              </a:rPr>
              <a:t>总结</a:t>
            </a:r>
            <a:endParaRPr lang="zh-CN" altLang="en-US" sz="2400" b="1">
              <a:solidFill>
                <a:srgbClr val="EC6A41"/>
              </a:solidFill>
              <a:cs typeface="+mn-ea"/>
              <a:sym typeface="+mn-lt"/>
            </a:endParaRPr>
          </a:p>
        </p:txBody>
      </p:sp>
      <p:sp>
        <p:nvSpPr>
          <p:cNvPr id="21" name="TextBox 76"/>
          <p:cNvSpPr txBox="1"/>
          <p:nvPr/>
        </p:nvSpPr>
        <p:spPr>
          <a:xfrm>
            <a:off x="2219960" y="1614805"/>
            <a:ext cx="3051810" cy="645160"/>
          </a:xfrm>
          <a:prstGeom prst="rect">
            <a:avLst/>
          </a:prstGeom>
          <a:noFill/>
        </p:spPr>
        <p:txBody>
          <a:bodyPr wrap="square" rtlCol="0">
            <a:spAutoFit/>
          </a:bodyPr>
          <a:lstStyle/>
          <a:p>
            <a:pPr algn="l">
              <a:lnSpc>
                <a:spcPct val="150000"/>
              </a:lnSpc>
            </a:pPr>
            <a:r>
              <a:rPr lang="zh-CN" altLang="en-US" sz="2400" dirty="0">
                <a:solidFill>
                  <a:schemeClr val="tx1"/>
                </a:solidFill>
                <a:cs typeface="+mn-ea"/>
                <a:sym typeface="+mn-lt"/>
              </a:rPr>
              <a:t>焊接时连线的</a:t>
            </a:r>
            <a:r>
              <a:rPr lang="zh-CN" altLang="en-US" sz="2400" dirty="0">
                <a:solidFill>
                  <a:schemeClr val="tx1"/>
                </a:solidFill>
                <a:cs typeface="+mn-ea"/>
                <a:sym typeface="+mn-lt"/>
              </a:rPr>
              <a:t>出错</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sp>
        <p:nvSpPr>
          <p:cNvPr id="4" name="矩形 3"/>
          <p:cNvSpPr/>
          <p:nvPr/>
        </p:nvSpPr>
        <p:spPr>
          <a:xfrm rot="20700000">
            <a:off x="1686243" y="2829560"/>
            <a:ext cx="8819515" cy="2306955"/>
          </a:xfrm>
          <a:prstGeom prst="rect">
            <a:avLst/>
          </a:prstGeom>
          <a:noFill/>
          <a:ln>
            <a:noFill/>
          </a:ln>
        </p:spPr>
        <p:txBody>
          <a:bodyPr wrap="square" rtlCol="0" anchor="t">
            <a:spAutoFit/>
          </a:bodyPr>
          <a:p>
            <a:pPr algn="ctr"/>
            <a:r>
              <a:rPr lang="zh-CN" altLang="en-US" sz="7200" b="1">
                <a:ln/>
                <a:solidFill>
                  <a:schemeClr val="tx1"/>
                </a:solidFill>
                <a:effectLst>
                  <a:outerShdw blurRad="38100" dist="19050" dir="2700000" algn="tl" rotWithShape="0">
                    <a:schemeClr val="dk1">
                      <a:alpha val="40000"/>
                    </a:schemeClr>
                  </a:outerShdw>
                </a:effectLst>
              </a:rPr>
              <a:t>此处焊坏了一个</a:t>
            </a:r>
            <a:r>
              <a:rPr lang="en-US" altLang="zh-CN" sz="7200" b="1">
                <a:ln/>
                <a:solidFill>
                  <a:schemeClr val="tx1"/>
                </a:solidFill>
                <a:effectLst>
                  <a:outerShdw blurRad="38100" dist="19050" dir="2700000" algn="tl" rotWithShape="0">
                    <a:schemeClr val="dk1">
                      <a:alpha val="40000"/>
                    </a:schemeClr>
                  </a:outerShdw>
                </a:effectLst>
              </a:rPr>
              <a:t>led</a:t>
            </a:r>
            <a:r>
              <a:rPr lang="zh-CN" altLang="en-US" sz="7200" b="1">
                <a:ln/>
                <a:solidFill>
                  <a:schemeClr val="tx1"/>
                </a:solidFill>
                <a:effectLst>
                  <a:outerShdw blurRad="38100" dist="19050" dir="2700000" algn="tl" rotWithShape="0">
                    <a:schemeClr val="dk1">
                      <a:alpha val="40000"/>
                    </a:schemeClr>
                  </a:outerShdw>
                </a:effectLst>
              </a:rPr>
              <a:t>灯</a:t>
            </a:r>
            <a:endParaRPr lang="zh-CN" altLang="en-US" sz="7200" b="1">
              <a:ln/>
              <a:solidFill>
                <a:schemeClr val="tx1"/>
              </a:solidFill>
              <a:effectLst>
                <a:outerShdw blurRad="38100" dist="19050" dir="2700000" algn="tl" rotWithShape="0">
                  <a:schemeClr val="dk1">
                    <a:alpha val="40000"/>
                  </a:schemeClr>
                </a:outerShdw>
              </a:effectLst>
            </a:endParaRPr>
          </a:p>
          <a:p>
            <a:pPr algn="ctr"/>
            <a:r>
              <a:rPr lang="zh-CN" altLang="en-US" sz="7200" b="1">
                <a:ln/>
                <a:solidFill>
                  <a:schemeClr val="tx1"/>
                </a:solidFill>
                <a:effectLst>
                  <a:outerShdw blurRad="38100" dist="19050" dir="2700000" algn="tl" rotWithShape="0">
                    <a:schemeClr val="dk1">
                      <a:alpha val="40000"/>
                    </a:schemeClr>
                  </a:outerShdw>
                </a:effectLst>
              </a:rPr>
              <a:t>吾等很少心痛！</a:t>
            </a:r>
            <a:endParaRPr lang="zh-CN" altLang="en-US" sz="7200" b="1">
              <a:ln/>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792480" cy="460375"/>
          </a:xfrm>
          <a:prstGeom prst="rect">
            <a:avLst/>
          </a:prstGeom>
          <a:noFill/>
        </p:spPr>
        <p:txBody>
          <a:bodyPr wrap="none" rtlCol="0">
            <a:spAutoFit/>
          </a:bodyPr>
          <a:lstStyle/>
          <a:p>
            <a:pPr algn="l"/>
            <a:r>
              <a:rPr lang="zh-CN" altLang="en-US" sz="2400" b="1">
                <a:solidFill>
                  <a:srgbClr val="EC6A41"/>
                </a:solidFill>
                <a:cs typeface="+mn-ea"/>
                <a:sym typeface="+mn-lt"/>
              </a:rPr>
              <a:t>总结</a:t>
            </a:r>
            <a:endParaRPr lang="zh-CN" altLang="en-US" sz="2400" b="1">
              <a:solidFill>
                <a:srgbClr val="EC6A41"/>
              </a:solidFill>
              <a:cs typeface="+mn-ea"/>
              <a:sym typeface="+mn-lt"/>
            </a:endParaRPr>
          </a:p>
        </p:txBody>
      </p:sp>
      <p:sp>
        <p:nvSpPr>
          <p:cNvPr id="21" name="TextBox 76"/>
          <p:cNvSpPr txBox="1"/>
          <p:nvPr/>
        </p:nvSpPr>
        <p:spPr>
          <a:xfrm>
            <a:off x="2219960" y="1614805"/>
            <a:ext cx="3051810" cy="645160"/>
          </a:xfrm>
          <a:prstGeom prst="rect">
            <a:avLst/>
          </a:prstGeom>
          <a:noFill/>
        </p:spPr>
        <p:txBody>
          <a:bodyPr wrap="square" rtlCol="0">
            <a:spAutoFit/>
          </a:bodyPr>
          <a:lstStyle/>
          <a:p>
            <a:pPr algn="l">
              <a:lnSpc>
                <a:spcPct val="150000"/>
              </a:lnSpc>
            </a:pPr>
            <a:r>
              <a:rPr lang="zh-CN" altLang="en-US" sz="2400" dirty="0">
                <a:solidFill>
                  <a:schemeClr val="tx1"/>
                </a:solidFill>
                <a:cs typeface="+mn-ea"/>
                <a:sym typeface="+mn-lt"/>
              </a:rPr>
              <a:t>元器件位置的偏差</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sp>
        <p:nvSpPr>
          <p:cNvPr id="4" name="TextBox 76"/>
          <p:cNvSpPr txBox="1"/>
          <p:nvPr/>
        </p:nvSpPr>
        <p:spPr>
          <a:xfrm>
            <a:off x="4570095" y="3106420"/>
            <a:ext cx="3051810" cy="645160"/>
          </a:xfrm>
          <a:prstGeom prst="rect">
            <a:avLst/>
          </a:prstGeom>
          <a:noFill/>
        </p:spPr>
        <p:txBody>
          <a:bodyPr wrap="square" rtlCol="0">
            <a:spAutoFit/>
          </a:bodyPr>
          <a:p>
            <a:pPr algn="l">
              <a:lnSpc>
                <a:spcPct val="150000"/>
              </a:lnSpc>
            </a:pPr>
            <a:r>
              <a:rPr lang="zh-CN" altLang="en-US" sz="2400" dirty="0">
                <a:solidFill>
                  <a:schemeClr val="tx1"/>
                </a:solidFill>
                <a:cs typeface="+mn-ea"/>
                <a:sym typeface="+mn-lt"/>
              </a:rPr>
              <a:t>等一系列问题</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2" name="图片 1" descr="未标题-178"/>
          <p:cNvPicPr>
            <a:picLocks noChangeAspect="1"/>
          </p:cNvPicPr>
          <p:nvPr/>
        </p:nvPicPr>
        <p:blipFill>
          <a:blip r:embed="rId1" cstate="screen"/>
          <a:srcRect/>
          <a:stretch>
            <a:fillRect/>
          </a:stretch>
        </p:blipFill>
        <p:spPr>
          <a:xfrm flipV="1">
            <a:off x="10171430" y="5469890"/>
            <a:ext cx="2020570" cy="1388110"/>
          </a:xfrm>
          <a:prstGeom prst="rect">
            <a:avLst/>
          </a:prstGeom>
        </p:spPr>
      </p:pic>
      <p:pic>
        <p:nvPicPr>
          <p:cNvPr id="3" name="图片 2" descr="未标题-145"/>
          <p:cNvPicPr>
            <a:picLocks noChangeAspect="1"/>
          </p:cNvPicPr>
          <p:nvPr/>
        </p:nvPicPr>
        <p:blipFill>
          <a:blip r:embed="rId2" cstate="screen"/>
          <a:stretch>
            <a:fillRect/>
          </a:stretch>
        </p:blipFill>
        <p:spPr>
          <a:xfrm flipH="1" flipV="1">
            <a:off x="0" y="0"/>
            <a:ext cx="1360170" cy="775970"/>
          </a:xfrm>
          <a:prstGeom prst="rect">
            <a:avLst/>
          </a:prstGeom>
        </p:spPr>
      </p:pic>
      <p:sp>
        <p:nvSpPr>
          <p:cNvPr id="6" name="文本框 5"/>
          <p:cNvSpPr txBox="1"/>
          <p:nvPr/>
        </p:nvSpPr>
        <p:spPr>
          <a:xfrm>
            <a:off x="1427480" y="158115"/>
            <a:ext cx="792480" cy="460375"/>
          </a:xfrm>
          <a:prstGeom prst="rect">
            <a:avLst/>
          </a:prstGeom>
          <a:noFill/>
        </p:spPr>
        <p:txBody>
          <a:bodyPr wrap="none" rtlCol="0">
            <a:spAutoFit/>
          </a:bodyPr>
          <a:lstStyle/>
          <a:p>
            <a:pPr algn="l"/>
            <a:r>
              <a:rPr lang="zh-CN" altLang="en-US" sz="2400" b="1">
                <a:solidFill>
                  <a:srgbClr val="EC6A41"/>
                </a:solidFill>
                <a:cs typeface="+mn-ea"/>
                <a:sym typeface="+mn-lt"/>
              </a:rPr>
              <a:t>总结</a:t>
            </a:r>
            <a:endParaRPr lang="zh-CN" altLang="en-US" sz="2400" b="1">
              <a:solidFill>
                <a:srgbClr val="EC6A41"/>
              </a:solidFill>
              <a:cs typeface="+mn-ea"/>
              <a:sym typeface="+mn-lt"/>
            </a:endParaRPr>
          </a:p>
        </p:txBody>
      </p:sp>
      <p:sp>
        <p:nvSpPr>
          <p:cNvPr id="21" name="TextBox 76"/>
          <p:cNvSpPr txBox="1"/>
          <p:nvPr/>
        </p:nvSpPr>
        <p:spPr>
          <a:xfrm>
            <a:off x="2219960" y="1614805"/>
            <a:ext cx="3051810" cy="2306955"/>
          </a:xfrm>
          <a:prstGeom prst="rect">
            <a:avLst/>
          </a:prstGeom>
          <a:noFill/>
        </p:spPr>
        <p:txBody>
          <a:bodyPr wrap="square" rtlCol="0">
            <a:spAutoFit/>
          </a:bodyPr>
          <a:lstStyle/>
          <a:p>
            <a:pPr algn="l">
              <a:lnSpc>
                <a:spcPct val="150000"/>
              </a:lnSpc>
            </a:pPr>
            <a:r>
              <a:rPr lang="zh-CN" altLang="en-US" sz="2400" dirty="0">
                <a:solidFill>
                  <a:schemeClr val="tx1"/>
                </a:solidFill>
                <a:cs typeface="+mn-ea"/>
                <a:sym typeface="+mn-lt"/>
              </a:rPr>
              <a:t>但是在我们小组成员们的共同努力下，最终完成了工作</a:t>
            </a:r>
            <a:r>
              <a:rPr lang="en-US" altLang="zh-CN" sz="2400" dirty="0">
                <a:solidFill>
                  <a:schemeClr val="tx1"/>
                </a:solidFill>
                <a:cs typeface="+mn-ea"/>
                <a:sym typeface="+mn-lt"/>
              </a:rPr>
              <a:t>...</a:t>
            </a:r>
            <a:endParaRPr lang="zh-CN" altLang="en-US" sz="2400" dirty="0">
              <a:solidFill>
                <a:schemeClr val="tx1"/>
              </a:solidFill>
              <a:cs typeface="+mn-ea"/>
              <a:sym typeface="+mn-lt"/>
            </a:endParaRPr>
          </a:p>
          <a:p>
            <a:pPr algn="l">
              <a:lnSpc>
                <a:spcPct val="150000"/>
              </a:lnSpc>
            </a:pPr>
            <a:r>
              <a:rPr lang="en-US" altLang="zh-CN" sz="2400" dirty="0">
                <a:solidFill>
                  <a:schemeClr val="tx1"/>
                </a:solidFill>
                <a:cs typeface="+mn-ea"/>
                <a:sym typeface="+mn-lt"/>
              </a:rPr>
              <a:t>o(*</a:t>
            </a:r>
            <a:r>
              <a:rPr lang="zh-CN" altLang="en-US" sz="2400" dirty="0">
                <a:solidFill>
                  <a:schemeClr val="tx1"/>
                </a:solidFill>
                <a:cs typeface="+mn-ea"/>
                <a:sym typeface="+mn-lt"/>
              </a:rPr>
              <a:t>￣▽￣</a:t>
            </a:r>
            <a:r>
              <a:rPr lang="en-US" altLang="zh-CN" sz="2400" dirty="0">
                <a:solidFill>
                  <a:schemeClr val="tx1"/>
                </a:solidFill>
                <a:cs typeface="+mn-ea"/>
                <a:sym typeface="+mn-lt"/>
              </a:rPr>
              <a:t>*)</a:t>
            </a:r>
            <a:r>
              <a:rPr lang="zh-CN" altLang="en-US" sz="2400" dirty="0">
                <a:solidFill>
                  <a:schemeClr val="tx1"/>
                </a:solidFill>
                <a:cs typeface="+mn-ea"/>
                <a:sym typeface="+mn-lt"/>
              </a:rPr>
              <a:t>ブ</a:t>
            </a:r>
            <a:endParaRPr lang="en-US" altLang="zh-CN" sz="2400" dirty="0">
              <a:solidFill>
                <a:schemeClr val="tx1"/>
              </a:solidFill>
              <a:cs typeface="+mn-ea"/>
              <a:sym typeface="+mn-lt"/>
            </a:endParaRPr>
          </a:p>
        </p:txBody>
      </p:sp>
      <p:sp>
        <p:nvSpPr>
          <p:cNvPr id="4" name="TextBox 76"/>
          <p:cNvSpPr txBox="1"/>
          <p:nvPr/>
        </p:nvSpPr>
        <p:spPr>
          <a:xfrm>
            <a:off x="4570095" y="2275840"/>
            <a:ext cx="3051810" cy="645160"/>
          </a:xfrm>
          <a:prstGeom prst="rect">
            <a:avLst/>
          </a:prstGeom>
          <a:noFill/>
        </p:spPr>
        <p:txBody>
          <a:bodyPr wrap="square" rtlCol="0">
            <a:spAutoFit/>
          </a:bodyPr>
          <a:p>
            <a:pPr algn="l">
              <a:lnSpc>
                <a:spcPct val="150000"/>
              </a:lnSpc>
            </a:pPr>
            <a:r>
              <a:rPr lang="zh-CN" altLang="en-US" sz="2400" dirty="0">
                <a:solidFill>
                  <a:schemeClr val="tx1"/>
                </a:solidFill>
                <a:cs typeface="+mn-ea"/>
                <a:sym typeface="+mn-lt"/>
              </a:rPr>
              <a:t>因为我们坚信</a:t>
            </a:r>
            <a:r>
              <a:rPr lang="en-US" altLang="zh-CN" sz="2400" dirty="0">
                <a:solidFill>
                  <a:schemeClr val="tx1"/>
                </a:solidFill>
                <a:cs typeface="+mn-ea"/>
                <a:sym typeface="+mn-lt"/>
              </a:rPr>
              <a:t>...</a:t>
            </a:r>
            <a:endParaRPr lang="en-US" altLang="zh-CN" sz="2400" dirty="0">
              <a:solidFill>
                <a:schemeClr val="tx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3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21"/>
                                        </p:tgtEl>
                                      </p:cBhvr>
                                    </p:animEffect>
                                    <p:set>
                                      <p:cBhvr>
                                        <p:cTn id="12" dur="1" fill="hold">
                                          <p:stCondLst>
                                            <p:cond delay="499"/>
                                          </p:stCondLst>
                                        </p:cTn>
                                        <p:tgtEl>
                                          <p:spTgt spid="2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长</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长</a:t>
            </a:r>
            <a:r>
              <a:rPr lang="zh-CN" altLang="en-US" sz="4800">
                <a:solidFill>
                  <a:schemeClr val="bg1"/>
                </a:solidFill>
              </a:rPr>
              <a:t>风</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长风破</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长风破浪</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442335" y="3014345"/>
            <a:ext cx="5307965" cy="1568450"/>
          </a:xfrm>
          <a:prstGeom prst="rect">
            <a:avLst/>
          </a:prstGeom>
          <a:noFill/>
        </p:spPr>
        <p:txBody>
          <a:bodyPr wrap="square" rtlCol="0">
            <a:spAutoFit/>
          </a:bodyPr>
          <a:p>
            <a:pPr algn="ctr"/>
            <a:r>
              <a:rPr lang="zh-CN" altLang="en-US" sz="4800">
                <a:solidFill>
                  <a:srgbClr val="00B0F0"/>
                </a:solidFill>
              </a:rPr>
              <a:t>长风破浪</a:t>
            </a:r>
            <a:endParaRPr lang="zh-CN" altLang="en-US" sz="4800">
              <a:solidFill>
                <a:srgbClr val="00B0F0"/>
              </a:solidFill>
            </a:endParaRPr>
          </a:p>
          <a:p>
            <a:pPr algn="ctr"/>
            <a:r>
              <a:rPr lang="zh-CN" altLang="en-US" sz="4800">
                <a:solidFill>
                  <a:srgbClr val="00B0F0"/>
                </a:solidFill>
              </a:rPr>
              <a:t>会有时</a:t>
            </a:r>
            <a:endParaRPr lang="zh-CN" altLang="en-US" sz="4800">
              <a:solidFill>
                <a:srgbClr val="00B0F0"/>
              </a:solidFill>
            </a:endParaRPr>
          </a:p>
        </p:txBody>
      </p:sp>
      <p:sp>
        <p:nvSpPr>
          <p:cNvPr id="3" name="文本框 2"/>
          <p:cNvSpPr txBox="1"/>
          <p:nvPr/>
        </p:nvSpPr>
        <p:spPr>
          <a:xfrm>
            <a:off x="3442335" y="3014345"/>
            <a:ext cx="5307965" cy="1568450"/>
          </a:xfrm>
          <a:prstGeom prst="rect">
            <a:avLst/>
          </a:prstGeom>
          <a:noFill/>
        </p:spPr>
        <p:txBody>
          <a:bodyPr wrap="square" rtlCol="0">
            <a:spAutoFit/>
          </a:bodyPr>
          <a:p>
            <a:pPr algn="ctr"/>
            <a:r>
              <a:rPr lang="zh-CN" altLang="en-US" sz="4800">
                <a:solidFill>
                  <a:srgbClr val="FB0AC7"/>
                </a:solidFill>
              </a:rPr>
              <a:t>长风破浪</a:t>
            </a:r>
            <a:endParaRPr lang="zh-CN" altLang="en-US" sz="4800">
              <a:solidFill>
                <a:srgbClr val="FB0AC7"/>
              </a:solidFill>
            </a:endParaRPr>
          </a:p>
          <a:p>
            <a:pPr algn="ctr"/>
            <a:r>
              <a:rPr lang="zh-CN" altLang="en-US" sz="4800">
                <a:solidFill>
                  <a:srgbClr val="FB0AC7"/>
                </a:solidFill>
              </a:rPr>
              <a:t>会有时</a:t>
            </a:r>
            <a:endParaRPr lang="zh-CN" altLang="en-US" sz="4800">
              <a:solidFill>
                <a:srgbClr val="FB0AC7"/>
              </a:solidFill>
            </a:endParaRPr>
          </a:p>
        </p:txBody>
      </p:sp>
      <p:sp>
        <p:nvSpPr>
          <p:cNvPr id="33" name="文本框 32"/>
          <p:cNvSpPr txBox="1"/>
          <p:nvPr/>
        </p:nvSpPr>
        <p:spPr>
          <a:xfrm>
            <a:off x="3441700" y="3014345"/>
            <a:ext cx="5307965" cy="1568450"/>
          </a:xfrm>
          <a:prstGeom prst="rect">
            <a:avLst/>
          </a:prstGeom>
          <a:noFill/>
        </p:spPr>
        <p:txBody>
          <a:bodyPr wrap="square" rtlCol="0">
            <a:spAutoFit/>
          </a:bodyPr>
          <a:p>
            <a:pPr algn="ctr"/>
            <a:r>
              <a:rPr lang="zh-CN" altLang="en-US" sz="4800">
                <a:solidFill>
                  <a:schemeClr val="bg1"/>
                </a:solidFill>
              </a:rPr>
              <a:t>长风破浪</a:t>
            </a:r>
            <a:endParaRPr lang="zh-CN" altLang="en-US" sz="4800">
              <a:solidFill>
                <a:schemeClr val="bg1"/>
              </a:solidFill>
            </a:endParaRPr>
          </a:p>
          <a:p>
            <a:pPr algn="ctr"/>
            <a:r>
              <a:rPr lang="zh-CN" altLang="en-US" sz="4800">
                <a:solidFill>
                  <a:schemeClr val="bg1"/>
                </a:solidFill>
              </a:rPr>
              <a:t>会有时</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500"/>
    </mc:Choice>
    <mc:Fallback>
      <p:transition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0" nodeType="withEffect">
                                  <p:stCondLst>
                                    <p:cond delay="0"/>
                                  </p:stCondLst>
                                  <p:childTnLst>
                                    <p:animScale>
                                      <p:cBhvr>
                                        <p:cTn id="6" dur="100" fill="hold"/>
                                        <p:tgtEl>
                                          <p:spTgt spid="33"/>
                                        </p:tgtEl>
                                      </p:cBhvr>
                                      <p:by x="110000" y="110000"/>
                                    </p:animScale>
                                  </p:childTnLst>
                                </p:cTn>
                              </p:par>
                              <p:par>
                                <p:cTn id="7" presetID="6" presetClass="emph" presetSubtype="0" repeatCount="3000" fill="hold" grpId="0" nodeType="withEffect">
                                  <p:stCondLst>
                                    <p:cond delay="0"/>
                                  </p:stCondLst>
                                  <p:childTnLst>
                                    <p:animScale>
                                      <p:cBhvr>
                                        <p:cTn id="8" dur="100" fill="hold"/>
                                        <p:tgtEl>
                                          <p:spTgt spid="2"/>
                                        </p:tgtEl>
                                      </p:cBhvr>
                                      <p:by x="115000" y="115000"/>
                                    </p:animScale>
                                  </p:childTnLst>
                                </p:cTn>
                              </p:par>
                              <p:par>
                                <p:cTn id="9" presetID="6" presetClass="emph" presetSubtype="0" repeatCount="3000" fill="hold" grpId="0" nodeType="withEffect">
                                  <p:stCondLst>
                                    <p:cond delay="0"/>
                                  </p:stCondLst>
                                  <p:childTnLst>
                                    <p:animScale>
                                      <p:cBhvr>
                                        <p:cTn id="10" dur="100" fill="hold"/>
                                        <p:tgtEl>
                                          <p:spTgt spid="3"/>
                                        </p:tgtEl>
                                      </p:cBhvr>
                                      <p:by x="112000" y="11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直</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直</a:t>
            </a:r>
            <a:r>
              <a:rPr lang="zh-CN" altLang="en-US" sz="4800">
                <a:solidFill>
                  <a:schemeClr val="bg1"/>
                </a:solidFill>
              </a:rPr>
              <a:t>挂</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直挂云</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文本框 32"/>
          <p:cNvSpPr txBox="1"/>
          <p:nvPr/>
        </p:nvSpPr>
        <p:spPr>
          <a:xfrm>
            <a:off x="3442335" y="3013710"/>
            <a:ext cx="5307965" cy="829945"/>
          </a:xfrm>
          <a:prstGeom prst="rect">
            <a:avLst/>
          </a:prstGeom>
          <a:noFill/>
        </p:spPr>
        <p:txBody>
          <a:bodyPr wrap="square" rtlCol="0">
            <a:spAutoFit/>
          </a:bodyPr>
          <a:p>
            <a:pPr algn="ctr"/>
            <a:r>
              <a:rPr lang="zh-CN" altLang="en-US" sz="4800">
                <a:solidFill>
                  <a:schemeClr val="bg1"/>
                </a:solidFill>
              </a:rPr>
              <a:t>直挂云帆</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300"/>
    </mc:Choice>
    <mc:Fallback>
      <p:transition advClick="0" advTm="3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9" name="L 形 28"/>
          <p:cNvSpPr/>
          <p:nvPr/>
        </p:nvSpPr>
        <p:spPr>
          <a:xfrm rot="10800000">
            <a:off x="115728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L 形 29"/>
          <p:cNvSpPr/>
          <p:nvPr/>
        </p:nvSpPr>
        <p:spPr>
          <a:xfrm>
            <a:off x="346075" y="624395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L 形 30"/>
          <p:cNvSpPr/>
          <p:nvPr/>
        </p:nvSpPr>
        <p:spPr>
          <a:xfrm rot="5400000">
            <a:off x="346075" y="340360"/>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L 形 31"/>
          <p:cNvSpPr/>
          <p:nvPr/>
        </p:nvSpPr>
        <p:spPr>
          <a:xfrm rot="16200000">
            <a:off x="11297285" y="5968365"/>
            <a:ext cx="275590" cy="275590"/>
          </a:xfrm>
          <a:prstGeom prst="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3442335" y="3014345"/>
            <a:ext cx="5307965" cy="1568450"/>
          </a:xfrm>
          <a:prstGeom prst="rect">
            <a:avLst/>
          </a:prstGeom>
          <a:noFill/>
        </p:spPr>
        <p:txBody>
          <a:bodyPr wrap="square" rtlCol="0">
            <a:spAutoFit/>
          </a:bodyPr>
          <a:p>
            <a:pPr algn="ctr"/>
            <a:r>
              <a:rPr lang="zh-CN" altLang="en-US" sz="4800">
                <a:solidFill>
                  <a:srgbClr val="00B0F0"/>
                </a:solidFill>
              </a:rPr>
              <a:t>直挂云帆</a:t>
            </a:r>
            <a:endParaRPr lang="zh-CN" altLang="en-US" sz="4800">
              <a:solidFill>
                <a:srgbClr val="00B0F0"/>
              </a:solidFill>
            </a:endParaRPr>
          </a:p>
          <a:p>
            <a:pPr algn="ctr"/>
            <a:r>
              <a:rPr lang="zh-CN" altLang="en-US" sz="4800">
                <a:solidFill>
                  <a:srgbClr val="00B0F0"/>
                </a:solidFill>
              </a:rPr>
              <a:t>济沧海</a:t>
            </a:r>
            <a:endParaRPr lang="zh-CN" altLang="en-US" sz="4800">
              <a:solidFill>
                <a:srgbClr val="00B0F0"/>
              </a:solidFill>
            </a:endParaRPr>
          </a:p>
        </p:txBody>
      </p:sp>
      <p:sp>
        <p:nvSpPr>
          <p:cNvPr id="3" name="文本框 2"/>
          <p:cNvSpPr txBox="1"/>
          <p:nvPr/>
        </p:nvSpPr>
        <p:spPr>
          <a:xfrm>
            <a:off x="3442335" y="3014345"/>
            <a:ext cx="5307965" cy="1568450"/>
          </a:xfrm>
          <a:prstGeom prst="rect">
            <a:avLst/>
          </a:prstGeom>
          <a:noFill/>
        </p:spPr>
        <p:txBody>
          <a:bodyPr wrap="square" rtlCol="0">
            <a:spAutoFit/>
          </a:bodyPr>
          <a:p>
            <a:pPr algn="ctr"/>
            <a:r>
              <a:rPr lang="zh-CN" altLang="en-US" sz="4800">
                <a:solidFill>
                  <a:srgbClr val="FB0AC7"/>
                </a:solidFill>
              </a:rPr>
              <a:t>直挂云帆</a:t>
            </a:r>
            <a:endParaRPr lang="zh-CN" altLang="en-US" sz="4800">
              <a:solidFill>
                <a:srgbClr val="FB0AC7"/>
              </a:solidFill>
            </a:endParaRPr>
          </a:p>
          <a:p>
            <a:pPr algn="ctr"/>
            <a:r>
              <a:rPr lang="zh-CN" altLang="en-US" sz="4800">
                <a:solidFill>
                  <a:srgbClr val="FB0AC7"/>
                </a:solidFill>
              </a:rPr>
              <a:t>济沧海</a:t>
            </a:r>
            <a:endParaRPr lang="zh-CN" altLang="en-US" sz="4800">
              <a:solidFill>
                <a:srgbClr val="FB0AC7"/>
              </a:solidFill>
            </a:endParaRPr>
          </a:p>
        </p:txBody>
      </p:sp>
      <p:sp>
        <p:nvSpPr>
          <p:cNvPr id="33" name="文本框 32"/>
          <p:cNvSpPr txBox="1"/>
          <p:nvPr/>
        </p:nvSpPr>
        <p:spPr>
          <a:xfrm>
            <a:off x="3441700" y="3014345"/>
            <a:ext cx="5307965" cy="1568450"/>
          </a:xfrm>
          <a:prstGeom prst="rect">
            <a:avLst/>
          </a:prstGeom>
          <a:noFill/>
        </p:spPr>
        <p:txBody>
          <a:bodyPr wrap="square" rtlCol="0">
            <a:spAutoFit/>
          </a:bodyPr>
          <a:p>
            <a:pPr algn="ctr"/>
            <a:r>
              <a:rPr lang="zh-CN" altLang="en-US" sz="4800">
                <a:solidFill>
                  <a:schemeClr val="bg1"/>
                </a:solidFill>
              </a:rPr>
              <a:t>直挂云帆</a:t>
            </a:r>
            <a:endParaRPr lang="zh-CN" altLang="en-US" sz="4800">
              <a:solidFill>
                <a:schemeClr val="bg1"/>
              </a:solidFill>
            </a:endParaRPr>
          </a:p>
          <a:p>
            <a:pPr algn="ctr"/>
            <a:r>
              <a:rPr lang="zh-CN" altLang="en-US" sz="4800">
                <a:solidFill>
                  <a:schemeClr val="bg1"/>
                </a:solidFill>
              </a:rPr>
              <a:t>济沧海</a:t>
            </a:r>
            <a:endParaRPr lang="zh-CN" altLang="en-US" sz="4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500"/>
    </mc:Choice>
    <mc:Fallback>
      <p:transition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3000" fill="hold" grpId="0" nodeType="withEffect">
                                  <p:stCondLst>
                                    <p:cond delay="0"/>
                                  </p:stCondLst>
                                  <p:childTnLst>
                                    <p:animScale>
                                      <p:cBhvr>
                                        <p:cTn id="6" dur="100" fill="hold"/>
                                        <p:tgtEl>
                                          <p:spTgt spid="33"/>
                                        </p:tgtEl>
                                      </p:cBhvr>
                                      <p:by x="110000" y="110000"/>
                                    </p:animScale>
                                  </p:childTnLst>
                                </p:cTn>
                              </p:par>
                              <p:par>
                                <p:cTn id="7" presetID="6" presetClass="emph" presetSubtype="0" repeatCount="3000" fill="hold" grpId="0" nodeType="withEffect">
                                  <p:stCondLst>
                                    <p:cond delay="0"/>
                                  </p:stCondLst>
                                  <p:childTnLst>
                                    <p:animScale>
                                      <p:cBhvr>
                                        <p:cTn id="8" dur="100" fill="hold"/>
                                        <p:tgtEl>
                                          <p:spTgt spid="2"/>
                                        </p:tgtEl>
                                      </p:cBhvr>
                                      <p:by x="115000" y="115000"/>
                                    </p:animScale>
                                  </p:childTnLst>
                                </p:cTn>
                              </p:par>
                              <p:par>
                                <p:cTn id="9" presetID="6" presetClass="emph" presetSubtype="0" repeatCount="3000" fill="hold" grpId="0" nodeType="withEffect">
                                  <p:stCondLst>
                                    <p:cond delay="0"/>
                                  </p:stCondLst>
                                  <p:childTnLst>
                                    <p:animScale>
                                      <p:cBhvr>
                                        <p:cTn id="10" dur="100" fill="hold"/>
                                        <p:tgtEl>
                                          <p:spTgt spid="3"/>
                                        </p:tgtEl>
                                      </p:cBhvr>
                                      <p:by x="112000" y="11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图片 4" descr="87"/>
          <p:cNvPicPr>
            <a:picLocks noChangeAspect="1"/>
          </p:cNvPicPr>
          <p:nvPr/>
        </p:nvPicPr>
        <p:blipFill>
          <a:blip r:embed="rId1" cstate="screen"/>
          <a:srcRect t="15126" r="18027" b="22544"/>
          <a:stretch>
            <a:fillRect/>
          </a:stretch>
        </p:blipFill>
        <p:spPr>
          <a:xfrm flipH="1">
            <a:off x="0" y="0"/>
            <a:ext cx="6751955" cy="6124575"/>
          </a:xfrm>
          <a:prstGeom prst="rect">
            <a:avLst/>
          </a:prstGeom>
        </p:spPr>
      </p:pic>
      <p:sp>
        <p:nvSpPr>
          <p:cNvPr id="2" name="文本框 1"/>
          <p:cNvSpPr txBox="1"/>
          <p:nvPr/>
        </p:nvSpPr>
        <p:spPr>
          <a:xfrm>
            <a:off x="6181818" y="2554455"/>
            <a:ext cx="3230880" cy="1014730"/>
          </a:xfrm>
          <a:prstGeom prst="rect">
            <a:avLst/>
          </a:prstGeom>
          <a:noFill/>
        </p:spPr>
        <p:txBody>
          <a:bodyPr wrap="none" rtlCol="0">
            <a:spAutoFit/>
          </a:bodyPr>
          <a:lstStyle/>
          <a:p>
            <a:r>
              <a:rPr lang="zh-CN" altLang="en-US" sz="6000" b="1" dirty="0">
                <a:solidFill>
                  <a:schemeClr val="bg1"/>
                </a:solidFill>
                <a:cs typeface="+mn-ea"/>
                <a:sym typeface="+mn-lt"/>
              </a:rPr>
              <a:t>谢谢观看</a:t>
            </a:r>
            <a:endParaRPr lang="zh-CN" altLang="en-US" sz="6000" b="1" dirty="0">
              <a:solidFill>
                <a:schemeClr val="bg1"/>
              </a:solidFill>
              <a:cs typeface="+mn-ea"/>
              <a:sym typeface="+mn-lt"/>
            </a:endParaRPr>
          </a:p>
        </p:txBody>
      </p:sp>
      <p:sp>
        <p:nvSpPr>
          <p:cNvPr id="3" name="矩形 2"/>
          <p:cNvSpPr/>
          <p:nvPr/>
        </p:nvSpPr>
        <p:spPr>
          <a:xfrm>
            <a:off x="5641155" y="4247181"/>
            <a:ext cx="5882640" cy="398780"/>
          </a:xfrm>
          <a:prstGeom prst="rect">
            <a:avLst/>
          </a:prstGeom>
        </p:spPr>
        <p:txBody>
          <a:bodyPr wrap="none">
            <a:spAutoFit/>
          </a:bodyPr>
          <a:lstStyle/>
          <a:p>
            <a:pPr algn="ctr"/>
            <a:r>
              <a:rPr lang="zh-CN" altLang="en-US" sz="2000" dirty="0">
                <a:solidFill>
                  <a:schemeClr val="bg1"/>
                </a:solidFill>
                <a:cs typeface="+mn-ea"/>
                <a:sym typeface="+mn-lt"/>
              </a:rPr>
              <a:t>汇报时间</a:t>
            </a:r>
            <a:r>
              <a:rPr lang="zh-CN" altLang="en-US" sz="2000" dirty="0" smtClean="0">
                <a:solidFill>
                  <a:schemeClr val="bg1"/>
                </a:solidFill>
                <a:cs typeface="+mn-ea"/>
                <a:sym typeface="+mn-lt"/>
              </a:rPr>
              <a:t>：</a:t>
            </a:r>
            <a:r>
              <a:rPr lang="en-US" altLang="zh-CN" sz="2000" dirty="0" smtClean="0">
                <a:solidFill>
                  <a:schemeClr val="bg1"/>
                </a:solidFill>
                <a:cs typeface="+mn-ea"/>
                <a:sym typeface="+mn-lt"/>
              </a:rPr>
              <a:t>2019</a:t>
            </a:r>
            <a:r>
              <a:rPr lang="zh-CN" altLang="en-US" sz="2000" dirty="0" smtClean="0">
                <a:solidFill>
                  <a:schemeClr val="bg1"/>
                </a:solidFill>
                <a:cs typeface="+mn-ea"/>
                <a:sym typeface="+mn-lt"/>
              </a:rPr>
              <a:t>年</a:t>
            </a:r>
            <a:r>
              <a:rPr lang="en-US" altLang="zh-CN" sz="2000" dirty="0">
                <a:solidFill>
                  <a:schemeClr val="bg1"/>
                </a:solidFill>
                <a:cs typeface="+mn-ea"/>
                <a:sym typeface="+mn-lt"/>
              </a:rPr>
              <a:t>5</a:t>
            </a:r>
            <a:r>
              <a:rPr lang="zh-CN" altLang="en-US" sz="2000" dirty="0" smtClean="0">
                <a:solidFill>
                  <a:schemeClr val="bg1"/>
                </a:solidFill>
                <a:cs typeface="+mn-ea"/>
                <a:sym typeface="+mn-lt"/>
              </a:rPr>
              <a:t>月    </a:t>
            </a:r>
            <a:r>
              <a:rPr lang="zh-CN" altLang="en-US" sz="2000" dirty="0">
                <a:solidFill>
                  <a:schemeClr val="bg1"/>
                </a:solidFill>
                <a:cs typeface="+mn-ea"/>
                <a:sym typeface="+mn-lt"/>
              </a:rPr>
              <a:t>汇报人</a:t>
            </a:r>
            <a:r>
              <a:rPr lang="zh-CN" altLang="en-US" sz="2000" dirty="0" smtClean="0">
                <a:solidFill>
                  <a:schemeClr val="bg1"/>
                </a:solidFill>
                <a:cs typeface="+mn-ea"/>
                <a:sym typeface="+mn-lt"/>
              </a:rPr>
              <a:t>：何润 肖粮 潘俊宏</a:t>
            </a:r>
            <a:endParaRPr lang="zh-CN" altLang="en-US" sz="2000" dirty="0" smtClean="0">
              <a:solidFill>
                <a:schemeClr val="bg1"/>
              </a:solidFill>
              <a:cs typeface="+mn-ea"/>
              <a:sym typeface="+mn-lt"/>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0"/>
                            </p:stCondLst>
                            <p:childTnLst>
                              <p:par>
                                <p:cTn id="13" presetID="3" presetClass="entr" presetSubtype="1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3" name="文本框 2"/>
          <p:cNvSpPr txBox="1"/>
          <p:nvPr/>
        </p:nvSpPr>
        <p:spPr>
          <a:xfrm>
            <a:off x="6146165" y="2167255"/>
            <a:ext cx="4908550" cy="1106805"/>
          </a:xfrm>
          <a:prstGeom prst="rect">
            <a:avLst/>
          </a:prstGeom>
          <a:noFill/>
        </p:spPr>
        <p:txBody>
          <a:bodyPr wrap="square" rtlCol="0">
            <a:spAutoFit/>
          </a:bodyPr>
          <a:p>
            <a:pPr algn="l"/>
            <a:r>
              <a:rPr lang="zh-CN" altLang="en-US" sz="6600">
                <a:solidFill>
                  <a:schemeClr val="bg1"/>
                </a:solidFill>
              </a:rPr>
              <a:t>安全第一</a:t>
            </a:r>
            <a:endParaRPr lang="zh-CN" altLang="en-US" sz="6600">
              <a:solidFill>
                <a:schemeClr val="bg1"/>
              </a:solidFill>
            </a:endParaRPr>
          </a:p>
        </p:txBody>
      </p:sp>
      <p:sp>
        <p:nvSpPr>
          <p:cNvPr id="4" name="文本框 3"/>
          <p:cNvSpPr txBox="1"/>
          <p:nvPr/>
        </p:nvSpPr>
        <p:spPr>
          <a:xfrm>
            <a:off x="1127760" y="2177415"/>
            <a:ext cx="4908550" cy="1106805"/>
          </a:xfrm>
          <a:prstGeom prst="rect">
            <a:avLst/>
          </a:prstGeom>
          <a:noFill/>
        </p:spPr>
        <p:txBody>
          <a:bodyPr wrap="square" rtlCol="0">
            <a:spAutoFit/>
          </a:bodyPr>
          <a:p>
            <a:pPr algn="l"/>
            <a:r>
              <a:rPr lang="zh-CN" altLang="en-US" sz="6600">
                <a:solidFill>
                  <a:schemeClr val="bg1"/>
                </a:solidFill>
              </a:rPr>
              <a:t>道路千万条</a:t>
            </a:r>
            <a:endParaRPr lang="zh-CN" altLang="en-US" sz="66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500" advClick="0" advTm="400"/>
    </mc:Choice>
    <mc:Fallback>
      <p:transition advClick="0" advTm="400"/>
    </mc:Fallback>
  </mc:AlternateContent>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5830</Words>
  <Application>WPS 演示</Application>
  <PresentationFormat>自定义</PresentationFormat>
  <Paragraphs>650</Paragraphs>
  <Slides>69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Arial</vt:lpstr>
      <vt:lpstr>宋体</vt:lpstr>
      <vt:lpstr>Wingdings</vt:lpstr>
      <vt:lpstr>微软雅黑</vt:lpstr>
      <vt:lpstr>Arial Unicode MS</vt:lpstr>
      <vt:lpstr>Calibri</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VECTOR TRAFFIC LIGHTS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彩色颜料</dc:title>
  <dc:creator>第一PPT</dc:creator>
  <cp:keywords>www.1ppt.com</cp:keywords>
  <dc:description>www.1ppt.com</dc:description>
  <cp:lastModifiedBy>何润</cp:lastModifiedBy>
  <cp:revision>57</cp:revision>
  <dcterms:created xsi:type="dcterms:W3CDTF">2017-06-21T03:03:00Z</dcterms:created>
  <dcterms:modified xsi:type="dcterms:W3CDTF">2019-05-04T14:57:47Z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