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327" r:id="rId3"/>
    <p:sldId id="333" r:id="rId4"/>
    <p:sldId id="317" r:id="rId5"/>
    <p:sldId id="321" r:id="rId6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5007" autoAdjust="0"/>
  </p:normalViewPr>
  <p:slideViewPr>
    <p:cSldViewPr>
      <p:cViewPr>
        <p:scale>
          <a:sx n="100" d="100"/>
          <a:sy n="100" d="100"/>
        </p:scale>
        <p:origin x="-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04/09/2013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 userDrawn="1"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smtClean="0"/>
              <a:t/>
            </a:r>
            <a:br>
              <a:rPr lang="es-PE" sz="2000" smtClean="0"/>
            </a:br>
            <a:r>
              <a:rPr lang="es-PE" smtClean="0"/>
              <a:t>C13/2012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04</a:t>
            </a:r>
            <a:r>
              <a:rPr lang="en-US" sz="1400" b="1" dirty="0" smtClean="0"/>
              <a:t> </a:t>
            </a:r>
            <a:r>
              <a:rPr lang="en-US" sz="1400" b="1" dirty="0" smtClean="0"/>
              <a:t>de </a:t>
            </a:r>
            <a:r>
              <a:rPr lang="en-US" sz="1400" b="1" dirty="0" err="1" smtClean="0"/>
              <a:t>Setiembre</a:t>
            </a:r>
            <a:r>
              <a:rPr lang="en-US" sz="1400" b="1" dirty="0" smtClean="0"/>
              <a:t> </a:t>
            </a:r>
            <a:r>
              <a:rPr lang="en-US" sz="1400" b="1" dirty="0" smtClean="0"/>
              <a:t>del </a:t>
            </a:r>
            <a:r>
              <a:rPr lang="en-US" sz="1400" b="1" dirty="0" smtClean="0"/>
              <a:t>2013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Evolución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19232" cy="305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70318"/>
            <a:ext cx="3549595" cy="20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03" y="4470318"/>
            <a:ext cx="5058549" cy="20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Mapa de Facturaciones con Incidentes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C13/2013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97" y="5652095"/>
            <a:ext cx="66770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7" y="1268760"/>
            <a:ext cx="862048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3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7358084" cy="428625"/>
          </a:xfrm>
        </p:spPr>
        <p:txBody>
          <a:bodyPr/>
          <a:lstStyle/>
          <a:p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Tipología de Errores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C13/2013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69160"/>
            <a:ext cx="4276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0435"/>
            <a:ext cx="375602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28672</TotalTime>
  <Words>39</Words>
  <Application>Microsoft Office PowerPoint</Application>
  <PresentationFormat>Presentación en pantalla (4:3)</PresentationFormat>
  <Paragraphs>17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Blank Presentation</vt:lpstr>
      <vt:lpstr>Incidencias en Procesos de Facturación SICC – SSICC C13/2012 </vt:lpstr>
      <vt:lpstr>Evolución Incidencias</vt:lpstr>
      <vt:lpstr>Mapa de Facturaciones con Incidentes C13/2013</vt:lpstr>
      <vt:lpstr>Tipología de Errores C13/2013 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Rodolfo Querevalu</cp:lastModifiedBy>
  <cp:revision>1472</cp:revision>
  <dcterms:created xsi:type="dcterms:W3CDTF">2009-08-18T19:42:56Z</dcterms:created>
  <dcterms:modified xsi:type="dcterms:W3CDTF">2013-09-04T15:37:34Z</dcterms:modified>
</cp:coreProperties>
</file>