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2" r:id="rId2"/>
    <p:sldId id="327" r:id="rId3"/>
    <p:sldId id="334" r:id="rId4"/>
    <p:sldId id="336" r:id="rId5"/>
    <p:sldId id="333" r:id="rId6"/>
    <p:sldId id="335" r:id="rId7"/>
    <p:sldId id="321" r:id="rId8"/>
  </p:sldIdLst>
  <p:sldSz cx="9144000" cy="6858000" type="screen4x3"/>
  <p:notesSz cx="6743700" cy="985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FF"/>
    <a:srgbClr val="00CC00"/>
    <a:srgbClr val="993300"/>
    <a:srgbClr val="3399FF"/>
    <a:srgbClr val="CCCCFF"/>
    <a:srgbClr val="FF99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3" autoAdjust="0"/>
    <p:restoredTop sz="95007" autoAdjust="0"/>
  </p:normalViewPr>
  <p:slideViewPr>
    <p:cSldViewPr>
      <p:cViewPr>
        <p:scale>
          <a:sx n="75" d="100"/>
          <a:sy n="75" d="100"/>
        </p:scale>
        <p:origin x="-153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19869" y="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8FA2A-5476-42E9-9979-1CD3D06E7344}" type="datetimeFigureOut">
              <a:rPr lang="es-PE" smtClean="0"/>
              <a:pPr/>
              <a:t>31/07/2014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36073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19869" y="936073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29945-D9EE-4622-A16B-5A37207FE4E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0169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430" y="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805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9160" y="4681220"/>
            <a:ext cx="4945380" cy="443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fld id="{9078D59E-4C28-4ECA-A1BC-C2A9BDBA497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94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DB648F-2389-4E29-AE3D-C3687571241B}" type="slidenum">
              <a:rPr lang="en-US" smtClean="0">
                <a:latin typeface="Arial" pitchFamily="34" charset="0"/>
                <a:ea typeface="ＭＳ Ｐゴシック"/>
                <a:cs typeface="ＭＳ Ｐゴシック"/>
              </a:rPr>
              <a:pPr/>
              <a:t>0</a:t>
            </a:fld>
            <a:endParaRPr lang="en-US" dirty="0" smtClean="0"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1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2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3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4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5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228600" y="3429000"/>
            <a:ext cx="8686800" cy="3200400"/>
          </a:xfrm>
          <a:prstGeom prst="rect">
            <a:avLst/>
          </a:prstGeom>
          <a:solidFill>
            <a:srgbClr val="D1D4E8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s-CO">
              <a:latin typeface="Arial" charset="0"/>
              <a:ea typeface="ＭＳ Ｐゴシック" pitchFamily="-128" charset="-128"/>
              <a:cs typeface="+mn-cs"/>
            </a:endParaRPr>
          </a:p>
        </p:txBody>
      </p:sp>
      <p:pic>
        <p:nvPicPr>
          <p:cNvPr id="5" name="Picture 8" descr="Untitled-3"/>
          <p:cNvPicPr>
            <a:picLocks noChangeAspect="1" noChangeArrowheads="1"/>
          </p:cNvPicPr>
          <p:nvPr userDrawn="1"/>
        </p:nvPicPr>
        <p:blipFill>
          <a:blip r:embed="rId2" cstate="print"/>
          <a:srcRect r="50806"/>
          <a:stretch>
            <a:fillRect/>
          </a:stretch>
        </p:blipFill>
        <p:spPr bwMode="auto">
          <a:xfrm>
            <a:off x="7308850" y="1905000"/>
            <a:ext cx="16827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3581400"/>
            <a:ext cx="5791200" cy="914400"/>
          </a:xfrm>
        </p:spPr>
        <p:txBody>
          <a:bodyPr/>
          <a:lstStyle>
            <a:lvl1pPr>
              <a:lnSpc>
                <a:spcPct val="90000"/>
              </a:lnSpc>
              <a:defRPr sz="2400">
                <a:solidFill>
                  <a:srgbClr val="E8113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495800"/>
            <a:ext cx="5791200" cy="1752600"/>
          </a:xfrm>
        </p:spPr>
        <p:txBody>
          <a:bodyPr/>
          <a:lstStyle>
            <a:lvl1pPr marL="0" indent="0">
              <a:defRPr sz="1600">
                <a:solidFill>
                  <a:srgbClr val="1A145E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324600"/>
            <a:ext cx="1828800" cy="228600"/>
          </a:xfrm>
        </p:spPr>
        <p:txBody>
          <a:bodyPr anchor="t"/>
          <a:lstStyle>
            <a:lvl1pPr algn="l">
              <a:defRPr b="0">
                <a:solidFill>
                  <a:srgbClr val="32323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133600" y="6324600"/>
            <a:ext cx="4343400" cy="228600"/>
          </a:xfrm>
        </p:spPr>
        <p:txBody>
          <a:bodyPr anchor="t"/>
          <a:lstStyle>
            <a:lvl1pPr eaLnBrk="0" hangingPunct="0">
              <a:defRPr sz="1000" b="0">
                <a:solidFill>
                  <a:srgbClr val="32323C"/>
                </a:solidFill>
              </a:defRPr>
            </a:lvl1pPr>
          </a:lstStyle>
          <a:p>
            <a:pPr>
              <a:defRPr/>
            </a:pPr>
            <a:r>
              <a:rPr lang="en-US"/>
              <a:t>Nombre de la presentación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2286000" cy="228600"/>
          </a:xfrm>
        </p:spPr>
        <p:txBody>
          <a:bodyPr/>
          <a:lstStyle>
            <a:lvl1pPr>
              <a:defRPr sz="1000" b="0">
                <a:solidFill>
                  <a:srgbClr val="32323C"/>
                </a:solidFill>
              </a:defRPr>
            </a:lvl1pPr>
          </a:lstStyle>
          <a:p>
            <a:pPr>
              <a:defRPr/>
            </a:pPr>
            <a:fld id="{F609472C-4BC8-4FFC-8445-E26BCDE4585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94FB2-6E0A-401D-B2D9-2E05275B234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E2F7F-8F75-4053-ABFF-45AB9B694DD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BF6C8-816C-48AF-8589-1A13E4302BB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2EBB3-3E4C-4C9A-85B8-67474E8AF3B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3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5D3D7-6FBD-4B9B-984A-1E4639A3684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5888A-4EEB-4C6D-9FF2-9B5EAC58A85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2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0C084-7931-4FDE-8BA7-64E86CEE9C7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0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2A0D7-9B16-493F-AC55-253E6A7B4AC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8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3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4818C-1759-461F-9A99-7F8D673DB76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51ACC-6EB7-423F-BFA1-817CE600E38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C182D-B6F9-45C9-BD23-55317D81A00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67500" y="396875"/>
            <a:ext cx="2095500" cy="56991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396875"/>
            <a:ext cx="6134100" cy="56991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6581F-2DC8-4AED-8539-D8828B4039F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248BD-91C9-4AC6-9C17-655A47023F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78752-E016-45E2-9545-EDE39918635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311F0-B0C7-46F3-8326-EA88038D835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3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8EF41-E183-493E-82CD-995B50ED48C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305AF-E663-41A0-8863-8D3352F072C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2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67B3D-1908-42D3-B11C-FA4BE875C4F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0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7C2DA-2996-4F71-B203-A336111980D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8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3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B333C-239E-4988-9B95-6D6A89980FE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D09A8-DE1E-4128-88E9-10D641DD208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B66A7-956F-421A-901F-1CB17EBE806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ítulo, text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396875"/>
            <a:ext cx="5943600" cy="1219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81000" y="1752600"/>
            <a:ext cx="4114800" cy="4343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gráfico"/>
          <p:cNvSpPr>
            <a:spLocks noGrp="1"/>
          </p:cNvSpPr>
          <p:nvPr>
            <p:ph type="chart" sz="half" idx="2"/>
          </p:nvPr>
        </p:nvSpPr>
        <p:spPr>
          <a:xfrm>
            <a:off x="4648200" y="1752600"/>
            <a:ext cx="4114800" cy="4343400"/>
          </a:xfrm>
        </p:spPr>
        <p:txBody>
          <a:bodyPr/>
          <a:lstStyle/>
          <a:p>
            <a:pPr lvl="0"/>
            <a:endParaRPr lang="es-CO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A2F43-DE25-433A-8F86-C49974953EF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5B775-66C2-4634-9BE0-E12DB25D861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E97E5-30E5-4A15-B523-056FCA507CD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82BB8-9907-4D54-9DD0-C61933B0769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8F00C-44B6-4F05-AFDF-673A9F05FD7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16CDF-1DC0-486D-905A-F179CB1FA75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BCF09-34EC-48D1-95E1-EFBBA04E939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4EB14-138E-4CFA-B0B7-DDD824A4E1D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EC9BA-3E1D-4032-B2C6-41C0DA53160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FE5CD-12AF-42BC-9990-DBD385F5AE7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3CF45-9811-4155-8FCA-D460635B995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ítulo, objeto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396875"/>
            <a:ext cx="5943600" cy="1219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752600"/>
            <a:ext cx="4114800" cy="4343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752600"/>
            <a:ext cx="4114800" cy="4343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A7AB7-6A87-42FB-965A-F973B29EEB8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D6E12-B4E0-41BE-9961-19D8D40C9E7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7FE21-AFE1-42E9-B946-3CA3127826D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4CE46-945E-4E9A-B743-A795A0C4B7A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2E5B0-CB51-40CE-B4E6-2353573994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2ED48-DDEF-46F9-BBD7-44B83F7F1EB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C8E18-402A-419B-BC86-5DF00E159F6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4293-35E7-4894-8A47-9AA3C9CFEC6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44B15-11FF-4B31-9FE1-563DD33498A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C6291-53FA-4680-A31A-A2B4348862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11ED7-5FD3-4364-825C-312F9DDC151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09 -09- 2009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Esquema de Atención a Proyectos CCSS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B6879-E1A3-4418-A4A3-18799273711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D8329-39F9-4F84-99A3-6A4CBE0FA97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F272D-5B42-450B-9DB6-73A88E4A937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97647-7D1E-446E-A221-4DCAE601DA8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D7EC3-273C-4DB2-94F1-8A2D474C2C1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3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22AB6-4D18-4EAB-9685-E4F984A92D2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36FB9-4BB4-401F-8497-785A223A8C8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2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0E3E4-2ECC-484A-A864-A8876C5E25E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0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C3393-5FBE-48EB-AAFF-E53858B6C9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8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3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9B8DE-05CB-4614-95C3-6FC68626930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30824-4860-4B22-ACDB-4F9F8D12D96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83691-DCEE-4B23-8CD9-A7B7BEF1C40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752600"/>
            <a:ext cx="4114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14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98E08-9739-4778-908D-ED43D0180EE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E4E51-A0C8-4D23-968B-A76D4B00BBF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A4D7D-CB2D-446A-A3C6-47580F01F23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7CA85-42C2-4EFF-B154-5EF69E109FB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88C2E-134F-4410-8E95-6E053764F9D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80454-5DDF-4916-AE04-FA30222C7CE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D56FC-2930-48C1-9DA9-7D7407D96E3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CCF8B-B20D-492F-B71C-7984F44B22B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7F913-ABDD-4E85-8C7D-769CD0E1E03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E353E-C317-4295-A41C-F33237C2030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B0F00-CE77-4157-9FFF-E24AC957763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594DA-0707-4CD0-858B-B74928597B2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4382A-AF20-4EF1-8883-8AF459F36D2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5B7B3-A402-483E-89B4-0F5A30B21BC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2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42FB4-8412-4C86-8CD3-CE1613A15D3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B0683-0DF4-4BC3-B1FE-5752F2B399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F9AC5-BE61-48C2-BFD9-32A5C7C11BF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0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7227C-4372-4FDD-8D8D-09DB017C520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8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3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7115C-C680-4CE0-BAAA-9D5F971B0C0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1A265-7656-47E7-9174-97C26F2C647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7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9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40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41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8A516-8AC6-444B-8370-C011728F315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2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17FA6-C769-45E2-86FF-A5DD953792D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EB05A-D15B-45C5-B1EE-68679EECE13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01E20-82AD-4B33-8E95-98DF69E3183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67881-98E9-4266-81C2-528EC76A20A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08EE5-C02B-4FE7-BDED-BE1FD9892D5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7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2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13CC7-9353-4228-96CE-D96993F334D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3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5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6FE17-3961-4964-9B96-02E2AE2A2D5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6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8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FA708-8A80-433B-BE0E-E4E28B18F21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4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1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A25F4-D2A8-4DE4-9236-9DE904BF5D7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2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4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5E2F8-FE8B-4556-A25A-8BC89342D7A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0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3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5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7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E4077-EF8C-4176-87FC-A70A34639AB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98037-017D-45E4-A867-5F934F06EC2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20E11-2968-4E23-A7CD-C5DF47BE272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5D15F-9214-4509-917B-7AE7BEA7D6E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F8D91-A9E1-43A5-9D00-1CB6B104B95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62707-6852-4DA2-9B67-58D1286598F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1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72AD4-1CA9-4A97-825B-7811427324F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D5E7A-3907-477A-A288-0B3A6A56408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70C2D-C5D8-44E1-9DB8-430A991A6C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08502-DBEB-4806-96E2-2D0F7B18B5C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B5935-4169-4FEB-B789-82532A70A7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5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1886F-CE55-4430-83BE-D0AB4CF06A7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7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B4D4D-7CED-4DA1-B8C2-3CDF83AD09B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AF24D-1BA7-48C0-96F7-08A442F81CD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16402-D228-44AC-AFDB-43EC959C9F3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64111-7ECF-4F83-BF63-968BC18069A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0E7EB-ED9E-447D-A5EA-7025994F033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19D3A-EE8A-4F14-B04D-009827D19BF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694CD-D5E5-4867-A624-A1A7AD6F081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955EE-4791-499A-95EE-6E827ECF606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36EAC-6A60-4B45-ABE7-7BB2A510633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C6C21-41E9-47EA-8B33-26BF9F38D88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8FCA0-B82B-4524-A99E-562B4148D0D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D63CE-0D52-47D3-B00D-DF7696FA476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D3EF4-109F-4CBB-9659-7E551185E8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D419A-EBCC-4205-9919-63E13442B8C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65E8A-463D-4956-87CC-DA41CC514EF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FB86B-4388-476C-9020-65729FAC9FB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8667E-6B79-44D2-99FC-7E64B11EDB3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0AA8C-AABB-44E3-9957-3A2D2718084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511D0-56BE-4AA7-B9FC-2C976211541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6DBE8-3598-42F6-91C2-AE3D37A9333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54CD2-E0DE-45B3-A049-BD3B42AB7FD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4426F-5D0A-4D47-B57A-84B10555718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9E56D-C473-4FAE-A0EF-52935AA469F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E6E8F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s-CO" dirty="0">
              <a:latin typeface="Arial" charset="0"/>
              <a:ea typeface="ＭＳ Ｐゴシック" pitchFamily="-128" charset="-128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s-CO" dirty="0">
              <a:latin typeface="Arial" charset="0"/>
              <a:ea typeface="ＭＳ Ｐゴシック" pitchFamily="-128" charset="-128"/>
              <a:cs typeface="+mn-cs"/>
            </a:endParaRPr>
          </a:p>
        </p:txBody>
      </p:sp>
      <p:pic>
        <p:nvPicPr>
          <p:cNvPr id="1028" name="Picture 8" descr="Untitled-3"/>
          <p:cNvPicPr>
            <a:picLocks noChangeAspect="1" noChangeArrowheads="1"/>
          </p:cNvPicPr>
          <p:nvPr/>
        </p:nvPicPr>
        <p:blipFill>
          <a:blip r:embed="rId15" cstate="print"/>
          <a:srcRect r="50806" b="47058"/>
          <a:stretch>
            <a:fillRect/>
          </a:stretch>
        </p:blipFill>
        <p:spPr bwMode="auto">
          <a:xfrm>
            <a:off x="7902575" y="304800"/>
            <a:ext cx="1089025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96875"/>
            <a:ext cx="5943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2600"/>
            <a:ext cx="8382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75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 b="1">
                <a:solidFill>
                  <a:schemeClr val="folHlink"/>
                </a:solidFill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      __            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75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 b="1">
                <a:solidFill>
                  <a:schemeClr val="folHlink"/>
                </a:solidFill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FECHA en PATRON DIAP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5000" y="6400800"/>
            <a:ext cx="6324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solidFill>
                  <a:srgbClr val="1E2171"/>
                </a:solidFill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 _____ __ __ ____________                       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5000" y="6400800"/>
            <a:ext cx="6324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solidFill>
                  <a:srgbClr val="1E2171"/>
                </a:solidFill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err="1"/>
              <a:t>Nombre</a:t>
            </a:r>
            <a:r>
              <a:rPr lang="en-US" dirty="0"/>
              <a:t> de la </a:t>
            </a:r>
            <a:r>
              <a:rPr lang="en-US" dirty="0" err="1"/>
              <a:t>presentación</a:t>
            </a:r>
            <a:r>
              <a:rPr lang="en-US" dirty="0"/>
              <a:t> CAMBIAR EN PATRON DIAPOSITIVAS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fld id="{D7F7BD67-0CC0-4DBB-9BEB-02923B262F1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fld id="{74278439-E0D0-4F30-80D8-AE9771BC457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+mj-lt"/>
          <a:ea typeface="+mj-ea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E0030"/>
        </a:buClr>
        <a:buFont typeface="Wingdings" pitchFamily="2" charset="2"/>
        <a:buChar char="•"/>
        <a:defRPr sz="3200">
          <a:solidFill>
            <a:srgbClr val="1E2171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1600">
          <a:solidFill>
            <a:srgbClr val="1E2171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1E2171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1E2171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1E2171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E217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E217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E217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E2171"/>
          </a:solidFill>
          <a:latin typeface="+mn-lt"/>
          <a:ea typeface="+mn-ea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282" y="3571876"/>
            <a:ext cx="7905776" cy="1143008"/>
          </a:xfrm>
        </p:spPr>
        <p:txBody>
          <a:bodyPr/>
          <a:lstStyle/>
          <a:p>
            <a:pPr eaLnBrk="1" hangingPunct="1"/>
            <a:r>
              <a:rPr lang="es-PE" dirty="0" smtClean="0"/>
              <a:t>Incidencias en Procesos de Facturación</a:t>
            </a:r>
            <a:br>
              <a:rPr lang="es-PE" dirty="0" smtClean="0"/>
            </a:br>
            <a:r>
              <a:rPr lang="es-PE" dirty="0" smtClean="0"/>
              <a:t>SICC – SSICC</a:t>
            </a:r>
            <a:r>
              <a:rPr lang="es-PE" sz="2000" dirty="0" smtClean="0"/>
              <a:t/>
            </a:r>
            <a:br>
              <a:rPr lang="es-PE" sz="2000" dirty="0" smtClean="0"/>
            </a:br>
            <a:r>
              <a:rPr lang="es-PE" dirty="0" smtClean="0"/>
              <a:t>C11/2014</a:t>
            </a:r>
            <a:r>
              <a:rPr lang="es-ES" dirty="0" smtClean="0"/>
              <a:t/>
            </a:r>
            <a:br>
              <a:rPr lang="es-ES" dirty="0" smtClean="0"/>
            </a:b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s-PE" sz="1800" dirty="0" smtClean="0"/>
          </a:p>
          <a:p>
            <a:pPr eaLnBrk="1" hangingPunct="1">
              <a:buFont typeface="Wingdings" pitchFamily="2" charset="2"/>
              <a:buNone/>
            </a:pPr>
            <a:endParaRPr lang="es-PE" sz="1800" dirty="0" smtClean="0"/>
          </a:p>
          <a:p>
            <a:pPr eaLnBrk="1" hangingPunct="1">
              <a:buFont typeface="Wingdings" pitchFamily="2" charset="2"/>
              <a:buNone/>
            </a:pPr>
            <a:r>
              <a:rPr lang="es-PE" sz="1800" dirty="0" smtClean="0"/>
              <a:t>Gerencia de Centro de Soluciones Venta Directa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381000" y="6096000"/>
            <a:ext cx="261937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1400" b="1" dirty="0" smtClean="0"/>
              <a:t>31 </a:t>
            </a:r>
            <a:r>
              <a:rPr lang="en-US" sz="1400" b="1" dirty="0" smtClean="0"/>
              <a:t>de Julio del 2014</a:t>
            </a:r>
            <a:endParaRPr lang="en-US" sz="1400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1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03648" y="642938"/>
            <a:ext cx="631162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Evolución de Incidencias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3" y="1196752"/>
            <a:ext cx="8664280" cy="25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3" y="3780160"/>
            <a:ext cx="4058853" cy="28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056" y="3789040"/>
            <a:ext cx="4605427" cy="28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630404" y="66294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 sz="1200" b="1" dirty="0" smtClean="0"/>
              <a:t>3</a:t>
            </a:r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03648" y="642938"/>
            <a:ext cx="631162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Incidencias de Facturación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45" y="1196752"/>
            <a:ext cx="8658359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45" y="3933056"/>
            <a:ext cx="4302179" cy="2683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924" y="3933056"/>
            <a:ext cx="4356180" cy="26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94204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398" y="1196756"/>
            <a:ext cx="4425082" cy="2817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3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642938"/>
            <a:ext cx="842965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Incidentes </a:t>
            </a:r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C11/2014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0" y="1196753"/>
            <a:ext cx="4259758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52" y="3789041"/>
            <a:ext cx="8692728" cy="2840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1730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600" y="1196754"/>
            <a:ext cx="4619547" cy="282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4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642938"/>
            <a:ext cx="842965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Horas Empleadas </a:t>
            </a:r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C11/2014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31" y="1196753"/>
            <a:ext cx="4096370" cy="2664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31" y="3861048"/>
            <a:ext cx="8715916" cy="27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5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642938"/>
            <a:ext cx="842965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Facturaciones </a:t>
            </a:r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C11/2014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95" y="1268760"/>
            <a:ext cx="8669685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95" y="5589240"/>
            <a:ext cx="8669685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20729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B4093A-3694-4B08-801C-73240981F53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1" name="4 Título"/>
          <p:cNvSpPr>
            <a:spLocks noGrp="1"/>
          </p:cNvSpPr>
          <p:nvPr>
            <p:ph type="title"/>
          </p:nvPr>
        </p:nvSpPr>
        <p:spPr>
          <a:xfrm>
            <a:off x="285720" y="3214686"/>
            <a:ext cx="5943630" cy="1219202"/>
          </a:xfrm>
        </p:spPr>
        <p:txBody>
          <a:bodyPr/>
          <a:lstStyle/>
          <a:p>
            <a:r>
              <a:rPr lang="es-PE" sz="2800" dirty="0" smtClean="0">
                <a:solidFill>
                  <a:srgbClr val="FF0000"/>
                </a:solidFill>
              </a:rPr>
              <a:t>Muchas Gracias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241C5A"/>
      </a:dk1>
      <a:lt1>
        <a:srgbClr val="FFFFFF"/>
      </a:lt1>
      <a:dk2>
        <a:srgbClr val="241C5A"/>
      </a:dk2>
      <a:lt2>
        <a:srgbClr val="808080"/>
      </a:lt2>
      <a:accent1>
        <a:srgbClr val="AFACEC"/>
      </a:accent1>
      <a:accent2>
        <a:srgbClr val="625DA6"/>
      </a:accent2>
      <a:accent3>
        <a:srgbClr val="FFFFFF"/>
      </a:accent3>
      <a:accent4>
        <a:srgbClr val="1D164C"/>
      </a:accent4>
      <a:accent5>
        <a:srgbClr val="D4D2F4"/>
      </a:accent5>
      <a:accent6>
        <a:srgbClr val="585396"/>
      </a:accent6>
      <a:hlink>
        <a:srgbClr val="6677D1"/>
      </a:hlink>
      <a:folHlink>
        <a:srgbClr val="C8003A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lnDef>
  </a:objectDefaults>
  <a:extraClrSchemeLst>
    <a:extraClrScheme>
      <a:clrScheme name="Blank Presentation 1">
        <a:dk1>
          <a:srgbClr val="241C5A"/>
        </a:dk1>
        <a:lt1>
          <a:srgbClr val="FFFFFF"/>
        </a:lt1>
        <a:dk2>
          <a:srgbClr val="241C5A"/>
        </a:dk2>
        <a:lt2>
          <a:srgbClr val="808080"/>
        </a:lt2>
        <a:accent1>
          <a:srgbClr val="AFACEC"/>
        </a:accent1>
        <a:accent2>
          <a:srgbClr val="625DA6"/>
        </a:accent2>
        <a:accent3>
          <a:srgbClr val="FFFFFF"/>
        </a:accent3>
        <a:accent4>
          <a:srgbClr val="1D164C"/>
        </a:accent4>
        <a:accent5>
          <a:srgbClr val="D4D2F4"/>
        </a:accent5>
        <a:accent6>
          <a:srgbClr val="585396"/>
        </a:accent6>
        <a:hlink>
          <a:srgbClr val="241C5A"/>
        </a:hlink>
        <a:folHlink>
          <a:srgbClr val="C8003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30303</TotalTime>
  <Words>44</Words>
  <Application>Microsoft Office PowerPoint</Application>
  <PresentationFormat>Presentación en pantalla (4:3)</PresentationFormat>
  <Paragraphs>23</Paragraphs>
  <Slides>7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Blank Presentation</vt:lpstr>
      <vt:lpstr>Incidencias en Procesos de Facturación SICC – SSICC C11/2014 </vt:lpstr>
      <vt:lpstr>Evolución de Incidencias</vt:lpstr>
      <vt:lpstr>Incidencias de Facturación</vt:lpstr>
      <vt:lpstr>Incidentes C11/2014</vt:lpstr>
      <vt:lpstr>Horas Empleadas C11/2014</vt:lpstr>
      <vt:lpstr>Facturaciones C11/2014</vt:lpstr>
      <vt:lpstr>Muchas Gracias </vt:lpstr>
    </vt:vector>
  </TitlesOfParts>
  <Company>belcorp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RoadMapSiCC - 2010</dc:title>
  <dc:subject>RoadMap SiCC y SSiCC</dc:subject>
  <dc:creator>Jose Vargas Merino - GTI</dc:creator>
  <cp:lastModifiedBy>Jose Antonio Cairampoma Granados</cp:lastModifiedBy>
  <cp:revision>1551</cp:revision>
  <dcterms:created xsi:type="dcterms:W3CDTF">2009-08-18T19:42:56Z</dcterms:created>
  <dcterms:modified xsi:type="dcterms:W3CDTF">2014-07-31T23:15:56Z</dcterms:modified>
</cp:coreProperties>
</file>