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327" r:id="rId3"/>
    <p:sldId id="339" r:id="rId4"/>
    <p:sldId id="334" r:id="rId5"/>
    <p:sldId id="340" r:id="rId6"/>
    <p:sldId id="336" r:id="rId7"/>
    <p:sldId id="333" r:id="rId8"/>
    <p:sldId id="335" r:id="rId9"/>
    <p:sldId id="338" r:id="rId10"/>
    <p:sldId id="337" r:id="rId11"/>
    <p:sldId id="321" r:id="rId12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0" autoAdjust="0"/>
    <p:restoredTop sz="95007" autoAdjust="0"/>
  </p:normalViewPr>
  <p:slideViewPr>
    <p:cSldViewPr>
      <p:cViewPr>
        <p:scale>
          <a:sx n="75" d="100"/>
          <a:sy n="75" d="100"/>
        </p:scale>
        <p:origin x="-123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02/10/2014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9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5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6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7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8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/>
              <a:t>C14/2014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dirty="0" smtClean="0"/>
              <a:t>02 de </a:t>
            </a:r>
            <a:r>
              <a:rPr lang="en-US" sz="1400" b="1" dirty="0" err="1"/>
              <a:t>o</a:t>
            </a:r>
            <a:r>
              <a:rPr lang="en-US" sz="1400" b="1" dirty="0" err="1" smtClean="0"/>
              <a:t>ctubre</a:t>
            </a:r>
            <a:r>
              <a:rPr lang="en-US" sz="1400" b="1" dirty="0" smtClean="0"/>
              <a:t> del </a:t>
            </a:r>
            <a:r>
              <a:rPr lang="en-US" sz="1400" b="1" dirty="0" smtClean="0"/>
              <a:t>2014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9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CUADRO DE REPROCESOS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4 Título"/>
          <p:cNvSpPr>
            <a:spLocks noGrp="1"/>
          </p:cNvSpPr>
          <p:nvPr>
            <p:ph type="title"/>
          </p:nvPr>
        </p:nvSpPr>
        <p:spPr>
          <a:xfrm>
            <a:off x="2411760" y="3068960"/>
            <a:ext cx="4322792" cy="862386"/>
          </a:xfrm>
        </p:spPr>
        <p:txBody>
          <a:bodyPr/>
          <a:lstStyle/>
          <a:p>
            <a:r>
              <a:rPr lang="es-PE" sz="2800" dirty="0" smtClean="0">
                <a:solidFill>
                  <a:schemeClr val="accent2"/>
                </a:solidFill>
              </a:rPr>
              <a:t>No hubieron reprocesos</a:t>
            </a:r>
          </a:p>
        </p:txBody>
      </p:sp>
    </p:spTree>
    <p:extLst>
      <p:ext uri="{BB962C8B-B14F-4D97-AF65-F5344CB8AC3E}">
        <p14:creationId xmlns:p14="http://schemas.microsoft.com/office/powerpoint/2010/main" val="144262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1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975"/>
            <a:ext cx="8640960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2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" y="1196752"/>
            <a:ext cx="8680045" cy="26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" y="3861049"/>
            <a:ext cx="8680045" cy="279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102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 de Facturación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" y="1196752"/>
            <a:ext cx="8651563" cy="282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" y="3984082"/>
            <a:ext cx="8651563" cy="264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420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Diarias</a:t>
            </a:r>
            <a:endParaRPr lang="es-ES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6" y="1251991"/>
            <a:ext cx="8645584" cy="537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41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71111"/>
            <a:ext cx="4968550" cy="278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5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C14/2014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2" y="1184058"/>
            <a:ext cx="4330772" cy="258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3" y="3767709"/>
            <a:ext cx="8661546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3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55" y="1196755"/>
            <a:ext cx="4712268" cy="28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6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C14/2014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3" y="1196755"/>
            <a:ext cx="4341436" cy="266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3" y="3861048"/>
            <a:ext cx="8671290" cy="274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7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C14/2014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0857"/>
            <a:ext cx="8640960" cy="453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05264"/>
            <a:ext cx="8640960" cy="86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72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8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Venezuela 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C12/2014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4 Título"/>
          <p:cNvSpPr>
            <a:spLocks noGrp="1"/>
          </p:cNvSpPr>
          <p:nvPr>
            <p:ph type="title"/>
          </p:nvPr>
        </p:nvSpPr>
        <p:spPr>
          <a:xfrm>
            <a:off x="683568" y="2708920"/>
            <a:ext cx="4322792" cy="862386"/>
          </a:xfrm>
        </p:spPr>
        <p:txBody>
          <a:bodyPr/>
          <a:lstStyle/>
          <a:p>
            <a:r>
              <a:rPr lang="es-PE" sz="2800" dirty="0" smtClean="0">
                <a:solidFill>
                  <a:schemeClr val="accent2"/>
                </a:solidFill>
              </a:rPr>
              <a:t>No hay incidentes a la fecha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06" y="1285875"/>
            <a:ext cx="17049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56" y="5543550"/>
            <a:ext cx="16859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3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32183</TotalTime>
  <Words>66</Words>
  <Application>Microsoft Office PowerPoint</Application>
  <PresentationFormat>Presentación en pantalla (4:3)</PresentationFormat>
  <Paragraphs>37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Blank Presentation</vt:lpstr>
      <vt:lpstr>Incidencias en Procesos de Facturación SICC – SSICC C14/2014 </vt:lpstr>
      <vt:lpstr>Total Incidencias</vt:lpstr>
      <vt:lpstr>Total Incidencias</vt:lpstr>
      <vt:lpstr>Proceso de Facturación</vt:lpstr>
      <vt:lpstr>Facturaciones Diarias</vt:lpstr>
      <vt:lpstr>C14/2014</vt:lpstr>
      <vt:lpstr>C14/2014</vt:lpstr>
      <vt:lpstr>Facturaciones C14/2014</vt:lpstr>
      <vt:lpstr>Venezuela  C12/2014</vt:lpstr>
      <vt:lpstr>CUADRO DE REPROCESOS</vt:lpstr>
      <vt:lpstr>Muchas Gracias </vt:lpstr>
    </vt:vector>
  </TitlesOfParts>
  <Company>belcorp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Jose Antonio Cairampoma Granados</cp:lastModifiedBy>
  <cp:revision>1637</cp:revision>
  <dcterms:created xsi:type="dcterms:W3CDTF">2009-08-18T19:42:56Z</dcterms:created>
  <dcterms:modified xsi:type="dcterms:W3CDTF">2014-10-02T22:56:37Z</dcterms:modified>
</cp:coreProperties>
</file>