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327" r:id="rId3"/>
    <p:sldId id="339" r:id="rId4"/>
    <p:sldId id="334" r:id="rId5"/>
    <p:sldId id="340" r:id="rId6"/>
    <p:sldId id="336" r:id="rId7"/>
    <p:sldId id="333" r:id="rId8"/>
    <p:sldId id="335" r:id="rId9"/>
    <p:sldId id="338" r:id="rId10"/>
    <p:sldId id="337" r:id="rId11"/>
    <p:sldId id="321" r:id="rId12"/>
  </p:sldIdLst>
  <p:sldSz cx="9144000" cy="6858000" type="screen4x3"/>
  <p:notesSz cx="67437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00CC00"/>
    <a:srgbClr val="993300"/>
    <a:srgbClr val="3399FF"/>
    <a:srgbClr val="CC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0" autoAdjust="0"/>
    <p:restoredTop sz="95007" autoAdjust="0"/>
  </p:normalViewPr>
  <p:slideViewPr>
    <p:cSldViewPr>
      <p:cViewPr>
        <p:scale>
          <a:sx n="100" d="100"/>
          <a:sy n="100" d="100"/>
        </p:scale>
        <p:origin x="-522" y="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FA2A-5476-42E9-9979-1CD3D06E7344}" type="datetimeFigureOut">
              <a:rPr lang="es-PE" smtClean="0"/>
              <a:pPr/>
              <a:t>02/12/2014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9945-D9EE-4622-A16B-5A37207FE4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16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43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60" y="4681220"/>
            <a:ext cx="494538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9078D59E-4C28-4ECA-A1BC-C2A9BDBA49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648F-2389-4E29-AE3D-C3687571241B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0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9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3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4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5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6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7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8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28600" y="3429000"/>
            <a:ext cx="8686800" cy="3200400"/>
          </a:xfrm>
          <a:prstGeom prst="rect">
            <a:avLst/>
          </a:prstGeom>
          <a:solidFill>
            <a:srgbClr val="D1D4E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5" name="Picture 8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r="50806"/>
          <a:stretch>
            <a:fillRect/>
          </a:stretch>
        </p:blipFill>
        <p:spPr bwMode="auto">
          <a:xfrm>
            <a:off x="7308850" y="1905000"/>
            <a:ext cx="168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5791200" cy="914400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E8113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5791200" cy="1752600"/>
          </a:xfrm>
        </p:spPr>
        <p:txBody>
          <a:bodyPr/>
          <a:lstStyle>
            <a:lvl1pPr marL="0" indent="0">
              <a:defRPr sz="1600">
                <a:solidFill>
                  <a:srgbClr val="1A145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24600"/>
            <a:ext cx="1828800" cy="228600"/>
          </a:xfrm>
        </p:spPr>
        <p:txBody>
          <a:bodyPr anchor="t"/>
          <a:lstStyle>
            <a:lvl1pPr algn="l">
              <a:defRPr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24600"/>
            <a:ext cx="4343400" cy="228600"/>
          </a:xfrm>
        </p:spPr>
        <p:txBody>
          <a:bodyPr anchor="t"/>
          <a:lstStyle>
            <a:lvl1pPr eaLnBrk="0" hangingPunct="0"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r>
              <a:rPr lang="en-US"/>
              <a:t>Nombre de la presentación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286000" cy="228600"/>
          </a:xfrm>
        </p:spPr>
        <p:txBody>
          <a:bodyPr/>
          <a:lstStyle>
            <a:lvl1pPr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fld id="{F609472C-4BC8-4FFC-8445-E26BCDE45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4FB2-6E0A-401D-B2D9-2E05275B23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2F7F-8F75-4053-ABFF-45AB9B694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F6C8-816C-48AF-8589-1A13E4302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EBB3-3E4C-4C9A-85B8-67474E8AF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D3D7-6FBD-4B9B-984A-1E4639A368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888A-4EEB-4C6D-9FF2-9B5EAC58A8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C084-7931-4FDE-8BA7-64E86CEE9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0D7-9B16-493F-AC55-253E6A7B4A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818C-1759-461F-9A99-7F8D673DB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1ACC-6EB7-423F-BFA1-817CE600E3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182D-B6F9-45C9-BD23-55317D81A0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396875"/>
            <a:ext cx="2095500" cy="56991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396875"/>
            <a:ext cx="6134100" cy="5699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1F-2DC8-4AED-8539-D8828B40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48BD-91C9-4AC6-9C17-655A47023F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8752-E016-45E2-9545-EDE3991863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11F0-B0C7-46F3-8326-EA88038D83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F41-E183-493E-82CD-995B50ED48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05AF-E663-41A0-8863-8D3352F07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7B3D-1908-42D3-B11C-FA4BE875C4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C2DA-2996-4F71-B203-A336111980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333C-239E-4988-9B95-6D6A8998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09A8-DE1E-4128-88E9-10D641DD20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6A7-956F-421A-901F-1CB17EBE80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2F43-DE25-433A-8F86-C49974953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775-66C2-4634-9BE0-E12DB25D86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97E5-30E5-4A15-B523-056FCA507C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BB8-9907-4D54-9DD0-C61933B07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F00C-44B6-4F05-AFDF-673A9F05F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6CDF-1DC0-486D-905A-F179CB1FA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BCF09-34EC-48D1-95E1-EFBBA04E93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EB14-138E-4CFA-B0B7-DDD824A4E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C9BA-3E1D-4032-B2C6-41C0DA5316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E5CD-12AF-42BC-9990-DBD385F5AE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CF45-9811-4155-8FCA-D460635B9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7AB7-6A87-42FB-965A-F973B29EEB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D6E12-B4E0-41BE-9961-19D8D40C9E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21-AFE1-42E9-B946-3CA3127826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CE46-945E-4E9A-B743-A795A0C4B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E5B0-CB51-40CE-B4E6-235357399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ED48-DDEF-46F9-BBD7-44B83F7F1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8E18-402A-419B-BC86-5DF00E159F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293-35E7-4894-8A47-9AA3C9CFE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4B15-11FF-4B31-9FE1-563DD33498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C6291-53FA-4680-A31A-A2B4348862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1ED7-5FD3-4364-825C-312F9DDC1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09 -09- 2009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Esquema de Atención a Proyectos CCSS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6879-E1A3-4418-A4A3-1879927371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8329-39F9-4F84-99A3-6A4CBE0FA9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272D-5B42-450B-9DB6-73A88E4A9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7647-7D1E-446E-A221-4DCAE601D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EC3-273C-4DB2-94F1-8A2D474C2C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2AB6-4D18-4EAB-9685-E4F984A92D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6FB9-4BB4-401F-8497-785A223A8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3E4-2ECC-484A-A864-A8876C5E25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3393-5FBE-48EB-AAFF-E53858B6C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B8DE-05CB-4614-95C3-6FC6862693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0824-4860-4B22-ACDB-4F9F8D12D9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3691-DCEE-4B23-8CD9-A7B7BEF1C4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8E08-9739-4778-908D-ED43D0180E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4E51-A0C8-4D23-968B-A76D4B00BB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4D7D-CB2D-446A-A3C6-47580F01F2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CA85-42C2-4EFF-B154-5EF69E109F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8C2E-134F-4410-8E95-6E053764F9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0454-5DDF-4916-AE04-FA30222C7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56FC-2930-48C1-9DA9-7D7407D96E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CF8B-B20D-492F-B71C-7984F44B22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F913-ABDD-4E85-8C7D-769CD0E1E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353E-C317-4295-A41C-F33237C203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0F00-CE77-4157-9FFF-E24AC9577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594DA-0707-4CD0-858B-B74928597B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382A-AF20-4EF1-8883-8AF459F36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B7B3-A402-483E-89B4-0F5A30B21B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2FB4-8412-4C86-8CD3-CE1613A15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0683-0DF4-4BC3-B1FE-5752F2B399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9AC5-BE61-48C2-BFD9-32A5C7C11B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227C-4372-4FDD-8D8D-09DB017C52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115C-C680-4CE0-BAAA-9D5F971B0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65-7656-47E7-9174-97C26F2C64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A516-8AC6-444B-8370-C011728F31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7FA6-C769-45E2-86FF-A5DD95379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B05A-D15B-45C5-B1EE-68679EECE1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1E20-82AD-4B33-8E95-98DF69E318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7881-98E9-4266-81C2-528EC76A20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8EE5-C02B-4FE7-BDED-BE1FD9892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CC7-9353-4228-96CE-D96993F334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E17-3961-4964-9B96-02E2AE2A2D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708-8A80-433B-BE0E-E4E28B18F2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25F4-D2A8-4DE4-9236-9DE904BF5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E2F8-FE8B-4556-A25A-8BC89342D7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4077-EF8C-4176-87FC-A70A34639A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8037-017D-45E4-A867-5F934F06E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0E11-2968-4E23-A7CD-C5DF47BE2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D15F-9214-4509-917B-7AE7BEA7D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8D91-A9E1-43A5-9D00-1CB6B104B9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2707-6852-4DA2-9B67-58D1286598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2AD4-1CA9-4A97-825B-7811427324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5E7A-3907-477A-A288-0B3A6A56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C2D-C5D8-44E1-9DB8-430A991A6C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8502-DBEB-4806-96E2-2D0F7B18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5935-4169-4FEB-B789-82532A70A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86F-CE55-4430-83BE-D0AB4CF06A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4D4D-7CED-4DA1-B8C2-3CDF83AD09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F24D-1BA7-48C0-96F7-08A442F81C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6402-D228-44AC-AFDB-43EC959C9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4111-7ECF-4F83-BF63-968BC1806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E7EB-ED9E-447D-A5EA-7025994F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9D3A-EE8A-4F14-B04D-009827D19B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94CD-D5E5-4867-A624-A1A7AD6F08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55EE-4791-499A-95EE-6E827ECF60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6EAC-6A60-4B45-ABE7-7BB2A5106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6C21-41E9-47EA-8B33-26BF9F38D8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FCA0-B82B-4524-A99E-562B4148D0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63CE-0D52-47D3-B00D-DF7696FA4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3EF4-109F-4CBB-9659-7E551185E8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419A-EBCC-4205-9919-63E13442B8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5E8A-463D-4956-87CC-DA41CC514E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B86B-4388-476C-9020-65729FAC9F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667E-6B79-44D2-99FC-7E64B11ED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AA8C-AABB-44E3-9957-3A2D2718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11D0-56BE-4AA7-B9FC-2C97621154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DBE8-3598-42F6-91C2-AE3D37A93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D2-E0DE-45B3-A049-BD3B42AB7F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426F-5D0A-4D47-B57A-84B10555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E56D-C473-4FAE-A0EF-52935AA46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6E8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1028" name="Picture 8" descr="Untitled-3"/>
          <p:cNvPicPr>
            <a:picLocks noChangeAspect="1" noChangeArrowheads="1"/>
          </p:cNvPicPr>
          <p:nvPr/>
        </p:nvPicPr>
        <p:blipFill>
          <a:blip r:embed="rId15" cstate="print"/>
          <a:srcRect r="50806" b="47058"/>
          <a:stretch>
            <a:fillRect/>
          </a:stretch>
        </p:blipFill>
        <p:spPr bwMode="auto">
          <a:xfrm>
            <a:off x="7902575" y="304800"/>
            <a:ext cx="10890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96875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__         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FECHA en PATRON DIAP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_____ __ __ ____________                   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CAMBIAR EN PATRON DIAPOSITIVAS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D7F7BD67-0CC0-4DBB-9BEB-02923B262F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74278439-E0D0-4F30-80D8-AE9771BC45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E0030"/>
        </a:buClr>
        <a:buFont typeface="Wingdings" pitchFamily="2" charset="2"/>
        <a:buChar char="•"/>
        <a:defRPr sz="3200">
          <a:solidFill>
            <a:srgbClr val="1E217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7905776" cy="1143008"/>
          </a:xfrm>
        </p:spPr>
        <p:txBody>
          <a:bodyPr/>
          <a:lstStyle/>
          <a:p>
            <a:pPr eaLnBrk="1" hangingPunct="1"/>
            <a:r>
              <a:rPr lang="es-PE" dirty="0" smtClean="0"/>
              <a:t>Incidencias en Procesos de Facturación</a:t>
            </a:r>
            <a:br>
              <a:rPr lang="es-PE" dirty="0" smtClean="0"/>
            </a:br>
            <a:r>
              <a:rPr lang="es-PE" dirty="0" smtClean="0"/>
              <a:t>SICC – SSICC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dirty="0" smtClean="0"/>
              <a:t>C17/2014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PE" sz="1800" dirty="0" smtClean="0"/>
              <a:t>Gerencia de Centro de Soluciones Venta Directa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6096000"/>
            <a:ext cx="2619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400" b="1" dirty="0" smtClean="0"/>
              <a:t>02 de </a:t>
            </a:r>
            <a:r>
              <a:rPr lang="en-US" sz="1400" b="1" dirty="0" err="1" smtClean="0"/>
              <a:t>Diciembre</a:t>
            </a:r>
            <a:r>
              <a:rPr lang="en-US" sz="1400" b="1" dirty="0" smtClean="0"/>
              <a:t> del 2014</a:t>
            </a:r>
            <a:endParaRPr 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9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REPROCESOS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4 Título"/>
          <p:cNvSpPr>
            <a:spLocks noGrp="1"/>
          </p:cNvSpPr>
          <p:nvPr>
            <p:ph type="title"/>
          </p:nvPr>
        </p:nvSpPr>
        <p:spPr>
          <a:xfrm>
            <a:off x="2411760" y="3068960"/>
            <a:ext cx="4322792" cy="862386"/>
          </a:xfrm>
        </p:spPr>
        <p:txBody>
          <a:bodyPr/>
          <a:lstStyle/>
          <a:p>
            <a:r>
              <a:rPr lang="es-PE" sz="2800" dirty="0" smtClean="0">
                <a:solidFill>
                  <a:schemeClr val="accent2"/>
                </a:solidFill>
              </a:rPr>
              <a:t>No hubieron reprocesos</a:t>
            </a:r>
          </a:p>
        </p:txBody>
      </p:sp>
    </p:spTree>
    <p:extLst>
      <p:ext uri="{BB962C8B-B14F-4D97-AF65-F5344CB8AC3E}">
        <p14:creationId xmlns:p14="http://schemas.microsoft.com/office/powerpoint/2010/main" val="1442622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093A-3694-4B08-801C-73240981F5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4 Título"/>
          <p:cNvSpPr>
            <a:spLocks noGrp="1"/>
          </p:cNvSpPr>
          <p:nvPr>
            <p:ph type="title"/>
          </p:nvPr>
        </p:nvSpPr>
        <p:spPr>
          <a:xfrm>
            <a:off x="285720" y="3214686"/>
            <a:ext cx="5943630" cy="1219202"/>
          </a:xfrm>
        </p:spPr>
        <p:txBody>
          <a:bodyPr/>
          <a:lstStyle/>
          <a:p>
            <a:r>
              <a:rPr lang="es-PE" sz="2800" dirty="0" smtClean="0">
                <a:solidFill>
                  <a:srgbClr val="FF0000"/>
                </a:solidFill>
              </a:rPr>
              <a:t>Muchas Gracias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1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975"/>
            <a:ext cx="8640960" cy="543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2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6" y="1227386"/>
            <a:ext cx="8645665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5" y="3861049"/>
            <a:ext cx="8645665" cy="27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102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 de Facturación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9" y="1268760"/>
            <a:ext cx="8651563" cy="26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9" y="3966942"/>
            <a:ext cx="8651565" cy="266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420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Diarias</a:t>
            </a:r>
            <a:endParaRPr lang="es-ES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3775"/>
            <a:ext cx="8645584" cy="541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641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43" y="1161241"/>
            <a:ext cx="4612826" cy="284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5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C17/2014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2" y="1161613"/>
            <a:ext cx="5133156" cy="262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1" y="3789040"/>
            <a:ext cx="8720238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73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82268"/>
            <a:ext cx="4759571" cy="287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6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C17/2014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1945"/>
            <a:ext cx="5040560" cy="267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8564"/>
            <a:ext cx="8648003" cy="276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7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</a:t>
            </a:r>
            <a:r>
              <a:rPr lang="es-VE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C17/2014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5486"/>
            <a:ext cx="8640960" cy="432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91894"/>
            <a:ext cx="864096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72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8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Venezuela 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C13/2014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4" y="1020936"/>
            <a:ext cx="45783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7" y="3776836"/>
            <a:ext cx="4576837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70" y="1238250"/>
            <a:ext cx="1714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70" y="5581650"/>
            <a:ext cx="1685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38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241C5A"/>
      </a:dk1>
      <a:lt1>
        <a:srgbClr val="FFFFFF"/>
      </a:lt1>
      <a:dk2>
        <a:srgbClr val="241C5A"/>
      </a:dk2>
      <a:lt2>
        <a:srgbClr val="808080"/>
      </a:lt2>
      <a:accent1>
        <a:srgbClr val="AFACEC"/>
      </a:accent1>
      <a:accent2>
        <a:srgbClr val="625DA6"/>
      </a:accent2>
      <a:accent3>
        <a:srgbClr val="FFFFFF"/>
      </a:accent3>
      <a:accent4>
        <a:srgbClr val="1D164C"/>
      </a:accent4>
      <a:accent5>
        <a:srgbClr val="D4D2F4"/>
      </a:accent5>
      <a:accent6>
        <a:srgbClr val="585396"/>
      </a:accent6>
      <a:hlink>
        <a:srgbClr val="6677D1"/>
      </a:hlink>
      <a:folHlink>
        <a:srgbClr val="C8003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241C5A"/>
        </a:dk1>
        <a:lt1>
          <a:srgbClr val="FFFFFF"/>
        </a:lt1>
        <a:dk2>
          <a:srgbClr val="241C5A"/>
        </a:dk2>
        <a:lt2>
          <a:srgbClr val="808080"/>
        </a:lt2>
        <a:accent1>
          <a:srgbClr val="AFACEC"/>
        </a:accent1>
        <a:accent2>
          <a:srgbClr val="625DA6"/>
        </a:accent2>
        <a:accent3>
          <a:srgbClr val="FFFFFF"/>
        </a:accent3>
        <a:accent4>
          <a:srgbClr val="1D164C"/>
        </a:accent4>
        <a:accent5>
          <a:srgbClr val="D4D2F4"/>
        </a:accent5>
        <a:accent6>
          <a:srgbClr val="585396"/>
        </a:accent6>
        <a:hlink>
          <a:srgbClr val="241C5A"/>
        </a:hlink>
        <a:folHlink>
          <a:srgbClr val="C800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32287</TotalTime>
  <Words>58</Words>
  <Application>Microsoft Office PowerPoint</Application>
  <PresentationFormat>Presentación en pantalla (4:3)</PresentationFormat>
  <Paragraphs>36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Blank Presentation</vt:lpstr>
      <vt:lpstr>Incidencias en Procesos de Facturación SICC – SSICC C17/2014 </vt:lpstr>
      <vt:lpstr>Total Incidencias</vt:lpstr>
      <vt:lpstr>Total Incidencias</vt:lpstr>
      <vt:lpstr>Proceso de Facturación</vt:lpstr>
      <vt:lpstr>Facturaciones Diarias</vt:lpstr>
      <vt:lpstr>C17/2014</vt:lpstr>
      <vt:lpstr>C17/2014</vt:lpstr>
      <vt:lpstr>Facturaciones C17/2014</vt:lpstr>
      <vt:lpstr>Venezuela  C13/2014</vt:lpstr>
      <vt:lpstr>REPROCESOS</vt:lpstr>
      <vt:lpstr>Muchas Gracias </vt:lpstr>
    </vt:vector>
  </TitlesOfParts>
  <Company>belcorp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RoadMapSiCC - 2010</dc:title>
  <dc:subject>RoadMap SiCC y SSiCC</dc:subject>
  <dc:creator>Jose Vargas Merino - GTI</dc:creator>
  <cp:lastModifiedBy>Jose Antonio Cairampoma Granados</cp:lastModifiedBy>
  <cp:revision>1675</cp:revision>
  <dcterms:created xsi:type="dcterms:W3CDTF">2009-08-18T19:42:56Z</dcterms:created>
  <dcterms:modified xsi:type="dcterms:W3CDTF">2014-12-02T23:33:48Z</dcterms:modified>
</cp:coreProperties>
</file>