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2" r:id="rId2"/>
    <p:sldId id="340" r:id="rId3"/>
    <p:sldId id="327" r:id="rId4"/>
    <p:sldId id="339" r:id="rId5"/>
    <p:sldId id="336" r:id="rId6"/>
    <p:sldId id="333" r:id="rId7"/>
    <p:sldId id="335" r:id="rId8"/>
    <p:sldId id="338" r:id="rId9"/>
    <p:sldId id="337" r:id="rId10"/>
    <p:sldId id="321" r:id="rId11"/>
  </p:sldIdLst>
  <p:sldSz cx="9144000" cy="6858000" type="screen4x3"/>
  <p:notesSz cx="6743700" cy="985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00FF"/>
    <a:srgbClr val="00CC00"/>
    <a:srgbClr val="993300"/>
    <a:srgbClr val="3399FF"/>
    <a:srgbClr val="CCCCFF"/>
    <a:srgbClr val="FF99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007" autoAdjust="0"/>
  </p:normalViewPr>
  <p:slideViewPr>
    <p:cSldViewPr>
      <p:cViewPr varScale="1">
        <p:scale>
          <a:sx n="74" d="100"/>
          <a:sy n="74" d="100"/>
        </p:scale>
        <p:origin x="129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2270" cy="492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19869" y="0"/>
            <a:ext cx="2922270" cy="492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8FA2A-5476-42E9-9979-1CD3D06E7344}" type="datetimeFigureOut">
              <a:rPr lang="es-PE" smtClean="0"/>
              <a:pPr/>
              <a:t>17/02/2015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360730"/>
            <a:ext cx="2922270" cy="492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19869" y="9360730"/>
            <a:ext cx="2922270" cy="492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29945-D9EE-4622-A16B-5A37207FE4E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40169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270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12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1430" y="0"/>
            <a:ext cx="2922270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12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8050" y="739775"/>
            <a:ext cx="4927600" cy="3695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9160" y="4681220"/>
            <a:ext cx="4945380" cy="4434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62440"/>
            <a:ext cx="2922270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12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1430" y="9362440"/>
            <a:ext cx="2922270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128" charset="-128"/>
                <a:cs typeface="+mn-cs"/>
              </a:defRPr>
            </a:lvl1pPr>
          </a:lstStyle>
          <a:p>
            <a:pPr>
              <a:defRPr/>
            </a:pPr>
            <a:fld id="{9078D59E-4C28-4ECA-A1BC-C2A9BDBA497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946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28" charset="-128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28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28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28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28" charset="-128"/>
        <a:cs typeface="ＭＳ Ｐゴシック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DB648F-2389-4E29-AE3D-C3687571241B}" type="slidenum">
              <a:rPr lang="en-US" smtClean="0">
                <a:latin typeface="Arial" pitchFamily="34" charset="0"/>
                <a:ea typeface="ＭＳ Ｐゴシック"/>
                <a:cs typeface="ＭＳ Ｐゴシック"/>
              </a:rPr>
              <a:pPr/>
              <a:t>0</a:t>
            </a:fld>
            <a:endParaRPr lang="en-US" dirty="0" smtClean="0"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 smtClean="0">
              <a:latin typeface="Arial" pitchFamily="34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09946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821430" y="9362440"/>
            <a:ext cx="2922270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37B0D3EF-1040-4E3F-B24D-396936CE728F}" type="slidenum">
              <a:rPr lang="en-US" sz="1200"/>
              <a:pPr algn="r" eaLnBrk="0" hangingPunct="0"/>
              <a:t>1</a:t>
            </a:fld>
            <a:endParaRPr lang="en-US" sz="1200" dirty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 smtClean="0">
              <a:latin typeface="Arial" pitchFamily="34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49197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821430" y="9362440"/>
            <a:ext cx="2922270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37B0D3EF-1040-4E3F-B24D-396936CE728F}" type="slidenum">
              <a:rPr lang="en-US" sz="1200"/>
              <a:pPr algn="r" eaLnBrk="0" hangingPunct="0"/>
              <a:t>2</a:t>
            </a:fld>
            <a:endParaRPr lang="en-US" sz="1200" dirty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 smtClean="0">
              <a:latin typeface="Arial" pitchFamily="34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79732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821430" y="9362440"/>
            <a:ext cx="2922270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37B0D3EF-1040-4E3F-B24D-396936CE728F}" type="slidenum">
              <a:rPr lang="en-US" sz="1200"/>
              <a:pPr algn="r" eaLnBrk="0" hangingPunct="0"/>
              <a:t>3</a:t>
            </a:fld>
            <a:endParaRPr lang="en-US" sz="1200" dirty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 smtClean="0">
              <a:latin typeface="Arial" pitchFamily="34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424635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821430" y="9362440"/>
            <a:ext cx="2922270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37B0D3EF-1040-4E3F-B24D-396936CE728F}" type="slidenum">
              <a:rPr lang="en-US" sz="1200"/>
              <a:pPr algn="r" eaLnBrk="0" hangingPunct="0"/>
              <a:t>4</a:t>
            </a:fld>
            <a:endParaRPr lang="en-US" sz="1200" dirty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 smtClean="0">
              <a:latin typeface="Arial" pitchFamily="34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330893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821430" y="9362440"/>
            <a:ext cx="2922270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37B0D3EF-1040-4E3F-B24D-396936CE728F}" type="slidenum">
              <a:rPr lang="en-US" sz="1200"/>
              <a:pPr algn="r" eaLnBrk="0" hangingPunct="0"/>
              <a:t>5</a:t>
            </a:fld>
            <a:endParaRPr lang="en-US" sz="1200" dirty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 smtClean="0">
              <a:latin typeface="Arial" pitchFamily="34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627540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821430" y="9362440"/>
            <a:ext cx="2922270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37B0D3EF-1040-4E3F-B24D-396936CE728F}" type="slidenum">
              <a:rPr lang="en-US" sz="1200"/>
              <a:pPr algn="r" eaLnBrk="0" hangingPunct="0"/>
              <a:t>6</a:t>
            </a:fld>
            <a:endParaRPr lang="en-US" sz="1200" dirty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 smtClean="0">
              <a:latin typeface="Arial" pitchFamily="34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409749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821430" y="9362440"/>
            <a:ext cx="2922270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37B0D3EF-1040-4E3F-B24D-396936CE728F}" type="slidenum">
              <a:rPr lang="en-US" sz="1200"/>
              <a:pPr algn="r" eaLnBrk="0" hangingPunct="0"/>
              <a:t>7</a:t>
            </a:fld>
            <a:endParaRPr lang="en-US" sz="1200" dirty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 smtClean="0">
              <a:latin typeface="Arial" pitchFamily="34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890072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821430" y="9362440"/>
            <a:ext cx="2922270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37B0D3EF-1040-4E3F-B24D-396936CE728F}" type="slidenum">
              <a:rPr lang="en-US" sz="1200"/>
              <a:pPr algn="r" eaLnBrk="0" hangingPunct="0"/>
              <a:t>8</a:t>
            </a:fld>
            <a:endParaRPr lang="en-US" sz="1200" dirty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 smtClean="0">
              <a:latin typeface="Arial" pitchFamily="34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092242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228600" y="3429000"/>
            <a:ext cx="8686800" cy="3200400"/>
          </a:xfrm>
          <a:prstGeom prst="rect">
            <a:avLst/>
          </a:prstGeom>
          <a:solidFill>
            <a:srgbClr val="D1D4E8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s-CO">
              <a:latin typeface="Arial" charset="0"/>
              <a:ea typeface="ＭＳ Ｐゴシック" pitchFamily="-128" charset="-128"/>
              <a:cs typeface="+mn-cs"/>
            </a:endParaRPr>
          </a:p>
        </p:txBody>
      </p:sp>
      <p:pic>
        <p:nvPicPr>
          <p:cNvPr id="5" name="Picture 8" descr="Untitled-3"/>
          <p:cNvPicPr>
            <a:picLocks noChangeAspect="1" noChangeArrowheads="1"/>
          </p:cNvPicPr>
          <p:nvPr userDrawn="1"/>
        </p:nvPicPr>
        <p:blipFill>
          <a:blip r:embed="rId2" cstate="print"/>
          <a:srcRect r="50806"/>
          <a:stretch>
            <a:fillRect/>
          </a:stretch>
        </p:blipFill>
        <p:spPr bwMode="auto">
          <a:xfrm>
            <a:off x="7308850" y="1905000"/>
            <a:ext cx="168275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3581400"/>
            <a:ext cx="5791200" cy="914400"/>
          </a:xfrm>
        </p:spPr>
        <p:txBody>
          <a:bodyPr/>
          <a:lstStyle>
            <a:lvl1pPr>
              <a:lnSpc>
                <a:spcPct val="90000"/>
              </a:lnSpc>
              <a:defRPr sz="2400">
                <a:solidFill>
                  <a:srgbClr val="E8113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4495800"/>
            <a:ext cx="5791200" cy="1752600"/>
          </a:xfrm>
        </p:spPr>
        <p:txBody>
          <a:bodyPr/>
          <a:lstStyle>
            <a:lvl1pPr marL="0" indent="0">
              <a:defRPr sz="1600">
                <a:solidFill>
                  <a:srgbClr val="1A145E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4800" y="6324600"/>
            <a:ext cx="1828800" cy="228600"/>
          </a:xfrm>
        </p:spPr>
        <p:txBody>
          <a:bodyPr anchor="t"/>
          <a:lstStyle>
            <a:lvl1pPr algn="l">
              <a:defRPr b="0">
                <a:solidFill>
                  <a:srgbClr val="32323C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133600" y="6324600"/>
            <a:ext cx="4343400" cy="228600"/>
          </a:xfrm>
        </p:spPr>
        <p:txBody>
          <a:bodyPr anchor="t"/>
          <a:lstStyle>
            <a:lvl1pPr eaLnBrk="0" hangingPunct="0">
              <a:defRPr sz="1000" b="0">
                <a:solidFill>
                  <a:srgbClr val="32323C"/>
                </a:solidFill>
              </a:defRPr>
            </a:lvl1pPr>
          </a:lstStyle>
          <a:p>
            <a:pPr>
              <a:defRPr/>
            </a:pPr>
            <a:r>
              <a:rPr lang="en-US"/>
              <a:t>Nombre de la presentación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2286000" cy="228600"/>
          </a:xfrm>
        </p:spPr>
        <p:txBody>
          <a:bodyPr/>
          <a:lstStyle>
            <a:lvl1pPr>
              <a:defRPr sz="1000" b="0">
                <a:solidFill>
                  <a:srgbClr val="32323C"/>
                </a:solidFill>
              </a:defRPr>
            </a:lvl1pPr>
          </a:lstStyle>
          <a:p>
            <a:pPr>
              <a:defRPr/>
            </a:pPr>
            <a:fld id="{F609472C-4BC8-4FFC-8445-E26BCDE4585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B94FB2-6E0A-401D-B2D9-2E05275B234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E2F7F-8F75-4053-ABFF-45AB9B694DD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6" name="Rectangle 6"/>
          <p:cNvSpPr>
            <a:spLocks noGrp="1" noChangeArrowheads="1"/>
          </p:cNvSpPr>
          <p:nvPr>
            <p:ph type="sldNum" sz="quarter" idx="2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5BF6C8-816C-48AF-8589-1A13E4302BB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2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2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9" name="Rectangle 6"/>
          <p:cNvSpPr>
            <a:spLocks noGrp="1" noChangeArrowheads="1"/>
          </p:cNvSpPr>
          <p:nvPr>
            <p:ph type="sldNum" sz="quarter" idx="2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72EBB3-3E4C-4C9A-85B8-67474E8AF3B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3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1" name="Rectangle 5"/>
          <p:cNvSpPr>
            <a:spLocks noGrp="1" noChangeArrowheads="1"/>
          </p:cNvSpPr>
          <p:nvPr>
            <p:ph type="ftr" sz="quarter" idx="3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3" name="Rectangle 6"/>
          <p:cNvSpPr>
            <a:spLocks noGrp="1" noChangeArrowheads="1"/>
          </p:cNvSpPr>
          <p:nvPr>
            <p:ph type="sldNum" sz="quarter" idx="3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45D3D7-6FBD-4B9B-984A-1E4639A3684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0" name="Rectangle 4"/>
          <p:cNvSpPr>
            <a:spLocks noGrp="1" noChangeArrowheads="1"/>
          </p:cNvSpPr>
          <p:nvPr>
            <p:ph type="dt" sz="half" idx="3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4" name="Rectangle 5"/>
          <p:cNvSpPr>
            <a:spLocks noGrp="1" noChangeArrowheads="1"/>
          </p:cNvSpPr>
          <p:nvPr>
            <p:ph type="ftr" sz="quarter" idx="3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6" name="Rectangle 6"/>
          <p:cNvSpPr>
            <a:spLocks noGrp="1" noChangeArrowheads="1"/>
          </p:cNvSpPr>
          <p:nvPr>
            <p:ph type="sldNum" sz="quarter" idx="3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F5888A-4EEB-4C6D-9FF2-9B5EAC58A85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2" name="Rectangle 4"/>
          <p:cNvSpPr>
            <a:spLocks noGrp="1" noChangeArrowheads="1"/>
          </p:cNvSpPr>
          <p:nvPr>
            <p:ph type="dt" sz="half" idx="4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7" name="Rectangle 5"/>
          <p:cNvSpPr>
            <a:spLocks noGrp="1" noChangeArrowheads="1"/>
          </p:cNvSpPr>
          <p:nvPr>
            <p:ph type="ftr" sz="quarter" idx="4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9" name="Rectangle 6"/>
          <p:cNvSpPr>
            <a:spLocks noGrp="1" noChangeArrowheads="1"/>
          </p:cNvSpPr>
          <p:nvPr>
            <p:ph type="sldNum" sz="quarter" idx="4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C0C084-7931-4FDE-8BA7-64E86CEE9C7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5" name="Rectangle 4"/>
          <p:cNvSpPr>
            <a:spLocks noGrp="1" noChangeArrowheads="1"/>
          </p:cNvSpPr>
          <p:nvPr>
            <p:ph type="dt" sz="half" idx="4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0" name="Rectangle 5"/>
          <p:cNvSpPr>
            <a:spLocks noGrp="1" noChangeArrowheads="1"/>
          </p:cNvSpPr>
          <p:nvPr>
            <p:ph type="ftr" sz="quarter" idx="4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2" name="Rectangle 6"/>
          <p:cNvSpPr>
            <a:spLocks noGrp="1" noChangeArrowheads="1"/>
          </p:cNvSpPr>
          <p:nvPr>
            <p:ph type="sldNum" sz="quarter" idx="4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2A0D7-9B16-493F-AC55-253E6A7B4AC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8" name="Rectangle 4"/>
          <p:cNvSpPr>
            <a:spLocks noGrp="1" noChangeArrowheads="1"/>
          </p:cNvSpPr>
          <p:nvPr>
            <p:ph type="dt" sz="half" idx="5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3" name="Rectangle 5"/>
          <p:cNvSpPr>
            <a:spLocks noGrp="1" noChangeArrowheads="1"/>
          </p:cNvSpPr>
          <p:nvPr>
            <p:ph type="ftr" sz="quarter" idx="5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5" name="Rectangle 6"/>
          <p:cNvSpPr>
            <a:spLocks noGrp="1" noChangeArrowheads="1"/>
          </p:cNvSpPr>
          <p:nvPr>
            <p:ph type="sldNum" sz="quarter" idx="5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34818C-1759-461F-9A99-7F8D673DB76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1" name="Rectangle 4"/>
          <p:cNvSpPr>
            <a:spLocks noGrp="1" noChangeArrowheads="1"/>
          </p:cNvSpPr>
          <p:nvPr>
            <p:ph type="dt" sz="half" idx="5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5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FECHA en PATRON DIAP</a:t>
            </a:r>
          </a:p>
        </p:txBody>
      </p:sp>
      <p:sp>
        <p:nvSpPr>
          <p:cNvPr id="36" name="Rectangle 5"/>
          <p:cNvSpPr>
            <a:spLocks noGrp="1" noChangeArrowheads="1"/>
          </p:cNvSpPr>
          <p:nvPr>
            <p:ph type="ftr" sz="quarter" idx="5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7" name="Rectangle 5"/>
          <p:cNvSpPr>
            <a:spLocks noGrp="1" noChangeArrowheads="1"/>
          </p:cNvSpPr>
          <p:nvPr>
            <p:ph type="ftr" sz="quarter" idx="5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Nombre de la presentación CAMBIAR EN PATRON DIAPOSITIVAS</a:t>
            </a:r>
          </a:p>
        </p:txBody>
      </p:sp>
      <p:sp>
        <p:nvSpPr>
          <p:cNvPr id="38" name="Rectangle 6"/>
          <p:cNvSpPr>
            <a:spLocks noGrp="1" noChangeArrowheads="1"/>
          </p:cNvSpPr>
          <p:nvPr>
            <p:ph type="sldNum" sz="quarter" idx="5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651ACC-6EB7-423F-BFA1-817CE600E38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sldNum" sz="quarter" idx="6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8C182D-B6F9-45C9-BD23-55317D81A00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67500" y="396875"/>
            <a:ext cx="2095500" cy="56991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81000" y="396875"/>
            <a:ext cx="6134100" cy="56991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6581F-2DC8-4AED-8539-D8828B4039F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4248BD-91C9-4AC6-9C17-655A47023F4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6" name="Rectangle 6"/>
          <p:cNvSpPr>
            <a:spLocks noGrp="1" noChangeArrowheads="1"/>
          </p:cNvSpPr>
          <p:nvPr>
            <p:ph type="sldNum" sz="quarter" idx="2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878752-E016-45E2-9545-EDE39918635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2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2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9" name="Rectangle 6"/>
          <p:cNvSpPr>
            <a:spLocks noGrp="1" noChangeArrowheads="1"/>
          </p:cNvSpPr>
          <p:nvPr>
            <p:ph type="sldNum" sz="quarter" idx="2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F311F0-B0C7-46F3-8326-EA88038D835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3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1" name="Rectangle 5"/>
          <p:cNvSpPr>
            <a:spLocks noGrp="1" noChangeArrowheads="1"/>
          </p:cNvSpPr>
          <p:nvPr>
            <p:ph type="ftr" sz="quarter" idx="3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3" name="Rectangle 6"/>
          <p:cNvSpPr>
            <a:spLocks noGrp="1" noChangeArrowheads="1"/>
          </p:cNvSpPr>
          <p:nvPr>
            <p:ph type="sldNum" sz="quarter" idx="3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28EF41-E183-493E-82CD-995B50ED48C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0" name="Rectangle 4"/>
          <p:cNvSpPr>
            <a:spLocks noGrp="1" noChangeArrowheads="1"/>
          </p:cNvSpPr>
          <p:nvPr>
            <p:ph type="dt" sz="half" idx="3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4" name="Rectangle 5"/>
          <p:cNvSpPr>
            <a:spLocks noGrp="1" noChangeArrowheads="1"/>
          </p:cNvSpPr>
          <p:nvPr>
            <p:ph type="ftr" sz="quarter" idx="3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6" name="Rectangle 6"/>
          <p:cNvSpPr>
            <a:spLocks noGrp="1" noChangeArrowheads="1"/>
          </p:cNvSpPr>
          <p:nvPr>
            <p:ph type="sldNum" sz="quarter" idx="3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5305AF-E663-41A0-8863-8D3352F072C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2" name="Rectangle 4"/>
          <p:cNvSpPr>
            <a:spLocks noGrp="1" noChangeArrowheads="1"/>
          </p:cNvSpPr>
          <p:nvPr>
            <p:ph type="dt" sz="half" idx="4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7" name="Rectangle 5"/>
          <p:cNvSpPr>
            <a:spLocks noGrp="1" noChangeArrowheads="1"/>
          </p:cNvSpPr>
          <p:nvPr>
            <p:ph type="ftr" sz="quarter" idx="4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9" name="Rectangle 6"/>
          <p:cNvSpPr>
            <a:spLocks noGrp="1" noChangeArrowheads="1"/>
          </p:cNvSpPr>
          <p:nvPr>
            <p:ph type="sldNum" sz="quarter" idx="4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F67B3D-1908-42D3-B11C-FA4BE875C4F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5" name="Rectangle 4"/>
          <p:cNvSpPr>
            <a:spLocks noGrp="1" noChangeArrowheads="1"/>
          </p:cNvSpPr>
          <p:nvPr>
            <p:ph type="dt" sz="half" idx="4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0" name="Rectangle 5"/>
          <p:cNvSpPr>
            <a:spLocks noGrp="1" noChangeArrowheads="1"/>
          </p:cNvSpPr>
          <p:nvPr>
            <p:ph type="ftr" sz="quarter" idx="4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2" name="Rectangle 6"/>
          <p:cNvSpPr>
            <a:spLocks noGrp="1" noChangeArrowheads="1"/>
          </p:cNvSpPr>
          <p:nvPr>
            <p:ph type="sldNum" sz="quarter" idx="4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B7C2DA-2996-4F71-B203-A336111980D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8" name="Rectangle 4"/>
          <p:cNvSpPr>
            <a:spLocks noGrp="1" noChangeArrowheads="1"/>
          </p:cNvSpPr>
          <p:nvPr>
            <p:ph type="dt" sz="half" idx="5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3" name="Rectangle 5"/>
          <p:cNvSpPr>
            <a:spLocks noGrp="1" noChangeArrowheads="1"/>
          </p:cNvSpPr>
          <p:nvPr>
            <p:ph type="ftr" sz="quarter" idx="5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5" name="Rectangle 6"/>
          <p:cNvSpPr>
            <a:spLocks noGrp="1" noChangeArrowheads="1"/>
          </p:cNvSpPr>
          <p:nvPr>
            <p:ph type="sldNum" sz="quarter" idx="5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9B333C-239E-4988-9B95-6D6A89980FE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1" name="Rectangle 4"/>
          <p:cNvSpPr>
            <a:spLocks noGrp="1" noChangeArrowheads="1"/>
          </p:cNvSpPr>
          <p:nvPr>
            <p:ph type="dt" sz="half" idx="5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5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FECHA en PATRON DIAP</a:t>
            </a:r>
          </a:p>
        </p:txBody>
      </p:sp>
      <p:sp>
        <p:nvSpPr>
          <p:cNvPr id="36" name="Rectangle 5"/>
          <p:cNvSpPr>
            <a:spLocks noGrp="1" noChangeArrowheads="1"/>
          </p:cNvSpPr>
          <p:nvPr>
            <p:ph type="ftr" sz="quarter" idx="5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7" name="Rectangle 5"/>
          <p:cNvSpPr>
            <a:spLocks noGrp="1" noChangeArrowheads="1"/>
          </p:cNvSpPr>
          <p:nvPr>
            <p:ph type="ftr" sz="quarter" idx="5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Nombre de la presentación CAMBIAR EN PATRON DIAPOSITIVAS</a:t>
            </a:r>
          </a:p>
        </p:txBody>
      </p:sp>
      <p:sp>
        <p:nvSpPr>
          <p:cNvPr id="38" name="Rectangle 6"/>
          <p:cNvSpPr>
            <a:spLocks noGrp="1" noChangeArrowheads="1"/>
          </p:cNvSpPr>
          <p:nvPr>
            <p:ph type="sldNum" sz="quarter" idx="5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BD09A8-DE1E-4128-88E9-10D641DD208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sldNum" sz="quarter" idx="6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4B66A7-956F-421A-901F-1CB17EBE806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ítulo, texto y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396875"/>
            <a:ext cx="5943600" cy="12192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381000" y="1752600"/>
            <a:ext cx="4114800" cy="4343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gráfico"/>
          <p:cNvSpPr>
            <a:spLocks noGrp="1"/>
          </p:cNvSpPr>
          <p:nvPr>
            <p:ph type="chart" sz="half" idx="2"/>
          </p:nvPr>
        </p:nvSpPr>
        <p:spPr>
          <a:xfrm>
            <a:off x="4648200" y="1752600"/>
            <a:ext cx="4114800" cy="4343400"/>
          </a:xfrm>
        </p:spPr>
        <p:txBody>
          <a:bodyPr/>
          <a:lstStyle/>
          <a:p>
            <a:pPr lvl="0"/>
            <a:endParaRPr lang="es-CO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6A2F43-DE25-433A-8F86-C49974953EF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45B775-66C2-4634-9BE0-E12DB25D861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2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1E97E5-30E5-4A15-B523-056FCA507CD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2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2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0" name="Rectangle 6"/>
          <p:cNvSpPr>
            <a:spLocks noGrp="1" noChangeArrowheads="1"/>
          </p:cNvSpPr>
          <p:nvPr>
            <p:ph type="sldNum" sz="quarter" idx="2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82BB8-9907-4D54-9DD0-C61933B0769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dt" sz="half" idx="3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4" name="Rectangle 6"/>
          <p:cNvSpPr>
            <a:spLocks noGrp="1" noChangeArrowheads="1"/>
          </p:cNvSpPr>
          <p:nvPr>
            <p:ph type="sldNum" sz="quarter" idx="3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E8F00C-44B6-4F05-AFDF-673A9F05FD7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1" name="Rectangle 4"/>
          <p:cNvSpPr>
            <a:spLocks noGrp="1" noChangeArrowheads="1"/>
          </p:cNvSpPr>
          <p:nvPr>
            <p:ph type="dt" sz="half" idx="3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5" name="Rectangle 5"/>
          <p:cNvSpPr>
            <a:spLocks noGrp="1" noChangeArrowheads="1"/>
          </p:cNvSpPr>
          <p:nvPr>
            <p:ph type="ftr" sz="quarter" idx="3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7" name="Rectangle 6"/>
          <p:cNvSpPr>
            <a:spLocks noGrp="1" noChangeArrowheads="1"/>
          </p:cNvSpPr>
          <p:nvPr>
            <p:ph type="sldNum" sz="quarter" idx="3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516CDF-1DC0-486D-905A-F179CB1FA75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3" name="Rectangle 4"/>
          <p:cNvSpPr>
            <a:spLocks noGrp="1" noChangeArrowheads="1"/>
          </p:cNvSpPr>
          <p:nvPr>
            <p:ph type="dt" sz="half" idx="4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8" name="Rectangle 5"/>
          <p:cNvSpPr>
            <a:spLocks noGrp="1" noChangeArrowheads="1"/>
          </p:cNvSpPr>
          <p:nvPr>
            <p:ph type="ftr" sz="quarter" idx="4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0" name="Rectangle 6"/>
          <p:cNvSpPr>
            <a:spLocks noGrp="1" noChangeArrowheads="1"/>
          </p:cNvSpPr>
          <p:nvPr>
            <p:ph type="sldNum" sz="quarter" idx="4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3BCF09-34EC-48D1-95E1-EFBBA04E939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6" name="Rectangle 4"/>
          <p:cNvSpPr>
            <a:spLocks noGrp="1" noChangeArrowheads="1"/>
          </p:cNvSpPr>
          <p:nvPr>
            <p:ph type="dt" sz="half" idx="4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1" name="Rectangle 5"/>
          <p:cNvSpPr>
            <a:spLocks noGrp="1" noChangeArrowheads="1"/>
          </p:cNvSpPr>
          <p:nvPr>
            <p:ph type="ftr" sz="quarter" idx="4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3" name="Rectangle 6"/>
          <p:cNvSpPr>
            <a:spLocks noGrp="1" noChangeArrowheads="1"/>
          </p:cNvSpPr>
          <p:nvPr>
            <p:ph type="sldNum" sz="quarter" idx="4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44EB14-138E-4CFA-B0B7-DDD824A4E1D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9" name="Rectangle 4"/>
          <p:cNvSpPr>
            <a:spLocks noGrp="1" noChangeArrowheads="1"/>
          </p:cNvSpPr>
          <p:nvPr>
            <p:ph type="dt" sz="half" idx="5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4" name="Rectangle 5"/>
          <p:cNvSpPr>
            <a:spLocks noGrp="1" noChangeArrowheads="1"/>
          </p:cNvSpPr>
          <p:nvPr>
            <p:ph type="ftr" sz="quarter" idx="5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6" name="Rectangle 6"/>
          <p:cNvSpPr>
            <a:spLocks noGrp="1" noChangeArrowheads="1"/>
          </p:cNvSpPr>
          <p:nvPr>
            <p:ph type="sldNum" sz="quarter" idx="5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1EC9BA-3E1D-4032-B2C6-41C0DA53160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2" name="Rectangle 4"/>
          <p:cNvSpPr>
            <a:spLocks noGrp="1" noChangeArrowheads="1"/>
          </p:cNvSpPr>
          <p:nvPr>
            <p:ph type="dt" sz="half" idx="5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5" name="Rectangle 4"/>
          <p:cNvSpPr>
            <a:spLocks noGrp="1" noChangeArrowheads="1"/>
          </p:cNvSpPr>
          <p:nvPr>
            <p:ph type="dt" sz="half" idx="5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FECHA en PATRON DIAP</a:t>
            </a:r>
          </a:p>
        </p:txBody>
      </p:sp>
      <p:sp>
        <p:nvSpPr>
          <p:cNvPr id="37" name="Rectangle 5"/>
          <p:cNvSpPr>
            <a:spLocks noGrp="1" noChangeArrowheads="1"/>
          </p:cNvSpPr>
          <p:nvPr>
            <p:ph type="ftr" sz="quarter" idx="5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5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Nombre de la presentación CAMBIAR EN PATRON DIAPOSITIVAS</a:t>
            </a:r>
          </a:p>
        </p:txBody>
      </p:sp>
      <p:sp>
        <p:nvSpPr>
          <p:cNvPr id="39" name="Rectangle 6"/>
          <p:cNvSpPr>
            <a:spLocks noGrp="1" noChangeArrowheads="1"/>
          </p:cNvSpPr>
          <p:nvPr>
            <p:ph type="sldNum" sz="quarter" idx="5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FE5CD-12AF-42BC-9990-DBD385F5AE7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40" name="Rectangle 6"/>
          <p:cNvSpPr>
            <a:spLocks noGrp="1" noChangeArrowheads="1"/>
          </p:cNvSpPr>
          <p:nvPr>
            <p:ph type="sldNum" sz="quarter" idx="6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F3CF45-9811-4155-8FCA-D460635B995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ítulo, objetos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396875"/>
            <a:ext cx="5943600" cy="12192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81000" y="1752600"/>
            <a:ext cx="4114800" cy="4343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648200" y="1752600"/>
            <a:ext cx="4114800" cy="4343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3A7AB7-6A87-42FB-965A-F973B29EEB8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0D6E12-B4E0-41BE-9961-19D8D40C9E7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2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A7FE21-AFE1-42E9-B946-3CA3127826D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2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2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0" name="Rectangle 6"/>
          <p:cNvSpPr>
            <a:spLocks noGrp="1" noChangeArrowheads="1"/>
          </p:cNvSpPr>
          <p:nvPr>
            <p:ph type="sldNum" sz="quarter" idx="2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B4CE46-945E-4E9A-B743-A795A0C4B7A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dt" sz="half" idx="3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4" name="Rectangle 6"/>
          <p:cNvSpPr>
            <a:spLocks noGrp="1" noChangeArrowheads="1"/>
          </p:cNvSpPr>
          <p:nvPr>
            <p:ph type="sldNum" sz="quarter" idx="3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82E5B0-CB51-40CE-B4E6-23535739947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1" name="Rectangle 4"/>
          <p:cNvSpPr>
            <a:spLocks noGrp="1" noChangeArrowheads="1"/>
          </p:cNvSpPr>
          <p:nvPr>
            <p:ph type="dt" sz="half" idx="3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5" name="Rectangle 5"/>
          <p:cNvSpPr>
            <a:spLocks noGrp="1" noChangeArrowheads="1"/>
          </p:cNvSpPr>
          <p:nvPr>
            <p:ph type="ftr" sz="quarter" idx="3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7" name="Rectangle 6"/>
          <p:cNvSpPr>
            <a:spLocks noGrp="1" noChangeArrowheads="1"/>
          </p:cNvSpPr>
          <p:nvPr>
            <p:ph type="sldNum" sz="quarter" idx="3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02ED48-DDEF-46F9-BBD7-44B83F7F1EB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3" name="Rectangle 4"/>
          <p:cNvSpPr>
            <a:spLocks noGrp="1" noChangeArrowheads="1"/>
          </p:cNvSpPr>
          <p:nvPr>
            <p:ph type="dt" sz="half" idx="4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8" name="Rectangle 5"/>
          <p:cNvSpPr>
            <a:spLocks noGrp="1" noChangeArrowheads="1"/>
          </p:cNvSpPr>
          <p:nvPr>
            <p:ph type="ftr" sz="quarter" idx="4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0" name="Rectangle 6"/>
          <p:cNvSpPr>
            <a:spLocks noGrp="1" noChangeArrowheads="1"/>
          </p:cNvSpPr>
          <p:nvPr>
            <p:ph type="sldNum" sz="quarter" idx="4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3C8E18-402A-419B-BC86-5DF00E159F6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6" name="Rectangle 4"/>
          <p:cNvSpPr>
            <a:spLocks noGrp="1" noChangeArrowheads="1"/>
          </p:cNvSpPr>
          <p:nvPr>
            <p:ph type="dt" sz="half" idx="4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1" name="Rectangle 5"/>
          <p:cNvSpPr>
            <a:spLocks noGrp="1" noChangeArrowheads="1"/>
          </p:cNvSpPr>
          <p:nvPr>
            <p:ph type="ftr" sz="quarter" idx="4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3" name="Rectangle 6"/>
          <p:cNvSpPr>
            <a:spLocks noGrp="1" noChangeArrowheads="1"/>
          </p:cNvSpPr>
          <p:nvPr>
            <p:ph type="sldNum" sz="quarter" idx="4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64293-35E7-4894-8A47-9AA3C9CFEC6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9" name="Rectangle 4"/>
          <p:cNvSpPr>
            <a:spLocks noGrp="1" noChangeArrowheads="1"/>
          </p:cNvSpPr>
          <p:nvPr>
            <p:ph type="dt" sz="half" idx="5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4" name="Rectangle 5"/>
          <p:cNvSpPr>
            <a:spLocks noGrp="1" noChangeArrowheads="1"/>
          </p:cNvSpPr>
          <p:nvPr>
            <p:ph type="ftr" sz="quarter" idx="5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6" name="Rectangle 6"/>
          <p:cNvSpPr>
            <a:spLocks noGrp="1" noChangeArrowheads="1"/>
          </p:cNvSpPr>
          <p:nvPr>
            <p:ph type="sldNum" sz="quarter" idx="5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E44B15-11FF-4B31-9FE1-563DD33498A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2" name="Rectangle 4"/>
          <p:cNvSpPr>
            <a:spLocks noGrp="1" noChangeArrowheads="1"/>
          </p:cNvSpPr>
          <p:nvPr>
            <p:ph type="dt" sz="half" idx="5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5" name="Rectangle 4"/>
          <p:cNvSpPr>
            <a:spLocks noGrp="1" noChangeArrowheads="1"/>
          </p:cNvSpPr>
          <p:nvPr>
            <p:ph type="dt" sz="half" idx="5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FECHA en PATRON DIAP</a:t>
            </a:r>
          </a:p>
        </p:txBody>
      </p:sp>
      <p:sp>
        <p:nvSpPr>
          <p:cNvPr id="37" name="Rectangle 5"/>
          <p:cNvSpPr>
            <a:spLocks noGrp="1" noChangeArrowheads="1"/>
          </p:cNvSpPr>
          <p:nvPr>
            <p:ph type="ftr" sz="quarter" idx="5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5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Nombre de la presentación CAMBIAR EN PATRON DIAPOSITIVAS</a:t>
            </a:r>
          </a:p>
        </p:txBody>
      </p:sp>
      <p:sp>
        <p:nvSpPr>
          <p:cNvPr id="39" name="Rectangle 6"/>
          <p:cNvSpPr>
            <a:spLocks noGrp="1" noChangeArrowheads="1"/>
          </p:cNvSpPr>
          <p:nvPr>
            <p:ph type="sldNum" sz="quarter" idx="5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6C6291-53FA-4680-A31A-A2B43488624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40" name="Rectangle 6"/>
          <p:cNvSpPr>
            <a:spLocks noGrp="1" noChangeArrowheads="1"/>
          </p:cNvSpPr>
          <p:nvPr>
            <p:ph type="sldNum" sz="quarter" idx="6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E11ED7-5FD3-4364-825C-312F9DDC151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09 -09- 2009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Esquema de Atención a Proyectos CCSS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B6879-E1A3-4418-A4A3-187992737110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DD8329-39F9-4F84-99A3-6A4CBE0FA97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FF272D-5B42-450B-9DB6-73A88E4A937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6" name="Rectangle 6"/>
          <p:cNvSpPr>
            <a:spLocks noGrp="1" noChangeArrowheads="1"/>
          </p:cNvSpPr>
          <p:nvPr>
            <p:ph type="sldNum" sz="quarter" idx="2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D97647-7D1E-446E-A221-4DCAE601DA8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2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2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9" name="Rectangle 6"/>
          <p:cNvSpPr>
            <a:spLocks noGrp="1" noChangeArrowheads="1"/>
          </p:cNvSpPr>
          <p:nvPr>
            <p:ph type="sldNum" sz="quarter" idx="2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1D7EC3-273C-4DB2-94F1-8A2D474C2C1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3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1" name="Rectangle 5"/>
          <p:cNvSpPr>
            <a:spLocks noGrp="1" noChangeArrowheads="1"/>
          </p:cNvSpPr>
          <p:nvPr>
            <p:ph type="ftr" sz="quarter" idx="3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3" name="Rectangle 6"/>
          <p:cNvSpPr>
            <a:spLocks noGrp="1" noChangeArrowheads="1"/>
          </p:cNvSpPr>
          <p:nvPr>
            <p:ph type="sldNum" sz="quarter" idx="3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D22AB6-4D18-4EAB-9685-E4F984A92D2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0" name="Rectangle 4"/>
          <p:cNvSpPr>
            <a:spLocks noGrp="1" noChangeArrowheads="1"/>
          </p:cNvSpPr>
          <p:nvPr>
            <p:ph type="dt" sz="half" idx="3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4" name="Rectangle 5"/>
          <p:cNvSpPr>
            <a:spLocks noGrp="1" noChangeArrowheads="1"/>
          </p:cNvSpPr>
          <p:nvPr>
            <p:ph type="ftr" sz="quarter" idx="3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6" name="Rectangle 6"/>
          <p:cNvSpPr>
            <a:spLocks noGrp="1" noChangeArrowheads="1"/>
          </p:cNvSpPr>
          <p:nvPr>
            <p:ph type="sldNum" sz="quarter" idx="3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A36FB9-4BB4-401F-8497-785A223A8C8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2" name="Rectangle 4"/>
          <p:cNvSpPr>
            <a:spLocks noGrp="1" noChangeArrowheads="1"/>
          </p:cNvSpPr>
          <p:nvPr>
            <p:ph type="dt" sz="half" idx="4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7" name="Rectangle 5"/>
          <p:cNvSpPr>
            <a:spLocks noGrp="1" noChangeArrowheads="1"/>
          </p:cNvSpPr>
          <p:nvPr>
            <p:ph type="ftr" sz="quarter" idx="4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9" name="Rectangle 6"/>
          <p:cNvSpPr>
            <a:spLocks noGrp="1" noChangeArrowheads="1"/>
          </p:cNvSpPr>
          <p:nvPr>
            <p:ph type="sldNum" sz="quarter" idx="4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C0E3E4-2ECC-484A-A864-A8876C5E25E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5" name="Rectangle 4"/>
          <p:cNvSpPr>
            <a:spLocks noGrp="1" noChangeArrowheads="1"/>
          </p:cNvSpPr>
          <p:nvPr>
            <p:ph type="dt" sz="half" idx="4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0" name="Rectangle 5"/>
          <p:cNvSpPr>
            <a:spLocks noGrp="1" noChangeArrowheads="1"/>
          </p:cNvSpPr>
          <p:nvPr>
            <p:ph type="ftr" sz="quarter" idx="4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2" name="Rectangle 6"/>
          <p:cNvSpPr>
            <a:spLocks noGrp="1" noChangeArrowheads="1"/>
          </p:cNvSpPr>
          <p:nvPr>
            <p:ph type="sldNum" sz="quarter" idx="4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7C3393-5FBE-48EB-AAFF-E53858B6C97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8" name="Rectangle 4"/>
          <p:cNvSpPr>
            <a:spLocks noGrp="1" noChangeArrowheads="1"/>
          </p:cNvSpPr>
          <p:nvPr>
            <p:ph type="dt" sz="half" idx="5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3" name="Rectangle 5"/>
          <p:cNvSpPr>
            <a:spLocks noGrp="1" noChangeArrowheads="1"/>
          </p:cNvSpPr>
          <p:nvPr>
            <p:ph type="ftr" sz="quarter" idx="5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5" name="Rectangle 6"/>
          <p:cNvSpPr>
            <a:spLocks noGrp="1" noChangeArrowheads="1"/>
          </p:cNvSpPr>
          <p:nvPr>
            <p:ph type="sldNum" sz="quarter" idx="5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19B8DE-05CB-4614-95C3-6FC68626930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1" name="Rectangle 4"/>
          <p:cNvSpPr>
            <a:spLocks noGrp="1" noChangeArrowheads="1"/>
          </p:cNvSpPr>
          <p:nvPr>
            <p:ph type="dt" sz="half" idx="5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5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FECHA en PATRON DIAP</a:t>
            </a:r>
          </a:p>
        </p:txBody>
      </p:sp>
      <p:sp>
        <p:nvSpPr>
          <p:cNvPr id="36" name="Rectangle 5"/>
          <p:cNvSpPr>
            <a:spLocks noGrp="1" noChangeArrowheads="1"/>
          </p:cNvSpPr>
          <p:nvPr>
            <p:ph type="ftr" sz="quarter" idx="5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7" name="Rectangle 5"/>
          <p:cNvSpPr>
            <a:spLocks noGrp="1" noChangeArrowheads="1"/>
          </p:cNvSpPr>
          <p:nvPr>
            <p:ph type="ftr" sz="quarter" idx="5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Nombre de la presentación CAMBIAR EN PATRON DIAPOSITIVAS</a:t>
            </a:r>
          </a:p>
        </p:txBody>
      </p:sp>
      <p:sp>
        <p:nvSpPr>
          <p:cNvPr id="38" name="Rectangle 6"/>
          <p:cNvSpPr>
            <a:spLocks noGrp="1" noChangeArrowheads="1"/>
          </p:cNvSpPr>
          <p:nvPr>
            <p:ph type="sldNum" sz="quarter" idx="5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930824-4860-4B22-ACDB-4F9F8D12D96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sldNum" sz="quarter" idx="6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983691-DCEE-4B23-8CD9-A7B7BEF1C40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81000" y="1752600"/>
            <a:ext cx="41148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1148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098E08-9739-4778-908D-ED43D0180EE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0E4E51-A0C8-4D23-968B-A76D4B00BBF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2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4A4D7D-CB2D-446A-A3C6-47580F01F23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2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2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0" name="Rectangle 6"/>
          <p:cNvSpPr>
            <a:spLocks noGrp="1" noChangeArrowheads="1"/>
          </p:cNvSpPr>
          <p:nvPr>
            <p:ph type="sldNum" sz="quarter" idx="2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E7CA85-42C2-4EFF-B154-5EF69E109FB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dt" sz="half" idx="3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4" name="Rectangle 6"/>
          <p:cNvSpPr>
            <a:spLocks noGrp="1" noChangeArrowheads="1"/>
          </p:cNvSpPr>
          <p:nvPr>
            <p:ph type="sldNum" sz="quarter" idx="3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D88C2E-134F-4410-8E95-6E053764F9D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1" name="Rectangle 4"/>
          <p:cNvSpPr>
            <a:spLocks noGrp="1" noChangeArrowheads="1"/>
          </p:cNvSpPr>
          <p:nvPr>
            <p:ph type="dt" sz="half" idx="3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5" name="Rectangle 5"/>
          <p:cNvSpPr>
            <a:spLocks noGrp="1" noChangeArrowheads="1"/>
          </p:cNvSpPr>
          <p:nvPr>
            <p:ph type="ftr" sz="quarter" idx="3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7" name="Rectangle 6"/>
          <p:cNvSpPr>
            <a:spLocks noGrp="1" noChangeArrowheads="1"/>
          </p:cNvSpPr>
          <p:nvPr>
            <p:ph type="sldNum" sz="quarter" idx="3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D80454-5DDF-4916-AE04-FA30222C7CE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3" name="Rectangle 4"/>
          <p:cNvSpPr>
            <a:spLocks noGrp="1" noChangeArrowheads="1"/>
          </p:cNvSpPr>
          <p:nvPr>
            <p:ph type="dt" sz="half" idx="4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8" name="Rectangle 5"/>
          <p:cNvSpPr>
            <a:spLocks noGrp="1" noChangeArrowheads="1"/>
          </p:cNvSpPr>
          <p:nvPr>
            <p:ph type="ftr" sz="quarter" idx="4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0" name="Rectangle 6"/>
          <p:cNvSpPr>
            <a:spLocks noGrp="1" noChangeArrowheads="1"/>
          </p:cNvSpPr>
          <p:nvPr>
            <p:ph type="sldNum" sz="quarter" idx="4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AD56FC-2930-48C1-9DA9-7D7407D96E3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6" name="Rectangle 4"/>
          <p:cNvSpPr>
            <a:spLocks noGrp="1" noChangeArrowheads="1"/>
          </p:cNvSpPr>
          <p:nvPr>
            <p:ph type="dt" sz="half" idx="4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1" name="Rectangle 5"/>
          <p:cNvSpPr>
            <a:spLocks noGrp="1" noChangeArrowheads="1"/>
          </p:cNvSpPr>
          <p:nvPr>
            <p:ph type="ftr" sz="quarter" idx="4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3" name="Rectangle 6"/>
          <p:cNvSpPr>
            <a:spLocks noGrp="1" noChangeArrowheads="1"/>
          </p:cNvSpPr>
          <p:nvPr>
            <p:ph type="sldNum" sz="quarter" idx="4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CCF8B-B20D-492F-B71C-7984F44B22B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9" name="Rectangle 4"/>
          <p:cNvSpPr>
            <a:spLocks noGrp="1" noChangeArrowheads="1"/>
          </p:cNvSpPr>
          <p:nvPr>
            <p:ph type="dt" sz="half" idx="5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4" name="Rectangle 5"/>
          <p:cNvSpPr>
            <a:spLocks noGrp="1" noChangeArrowheads="1"/>
          </p:cNvSpPr>
          <p:nvPr>
            <p:ph type="ftr" sz="quarter" idx="5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6" name="Rectangle 6"/>
          <p:cNvSpPr>
            <a:spLocks noGrp="1" noChangeArrowheads="1"/>
          </p:cNvSpPr>
          <p:nvPr>
            <p:ph type="sldNum" sz="quarter" idx="5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47F913-ABDD-4E85-8C7D-769CD0E1E03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2" name="Rectangle 4"/>
          <p:cNvSpPr>
            <a:spLocks noGrp="1" noChangeArrowheads="1"/>
          </p:cNvSpPr>
          <p:nvPr>
            <p:ph type="dt" sz="half" idx="5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5" name="Rectangle 4"/>
          <p:cNvSpPr>
            <a:spLocks noGrp="1" noChangeArrowheads="1"/>
          </p:cNvSpPr>
          <p:nvPr>
            <p:ph type="dt" sz="half" idx="5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FECHA en PATRON DIAP</a:t>
            </a:r>
          </a:p>
        </p:txBody>
      </p:sp>
      <p:sp>
        <p:nvSpPr>
          <p:cNvPr id="37" name="Rectangle 5"/>
          <p:cNvSpPr>
            <a:spLocks noGrp="1" noChangeArrowheads="1"/>
          </p:cNvSpPr>
          <p:nvPr>
            <p:ph type="ftr" sz="quarter" idx="5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5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Nombre de la presentación CAMBIAR EN PATRON DIAPOSITIVAS</a:t>
            </a:r>
          </a:p>
        </p:txBody>
      </p:sp>
      <p:sp>
        <p:nvSpPr>
          <p:cNvPr id="39" name="Rectangle 6"/>
          <p:cNvSpPr>
            <a:spLocks noGrp="1" noChangeArrowheads="1"/>
          </p:cNvSpPr>
          <p:nvPr>
            <p:ph type="sldNum" sz="quarter" idx="5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5E353E-C317-4295-A41C-F33237C2030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40" name="Rectangle 6"/>
          <p:cNvSpPr>
            <a:spLocks noGrp="1" noChangeArrowheads="1"/>
          </p:cNvSpPr>
          <p:nvPr>
            <p:ph type="sldNum" sz="quarter" idx="6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AB0F00-CE77-4157-9FFF-E24AC957763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9594DA-0707-4CD0-858B-B74928597B2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34382A-AF20-4EF1-8883-8AF459F36D2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9" name="Rectangle 6"/>
          <p:cNvSpPr>
            <a:spLocks noGrp="1" noChangeArrowheads="1"/>
          </p:cNvSpPr>
          <p:nvPr>
            <p:ph type="sldNum" sz="quarter" idx="2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65B7B3-A402-483E-89B4-0F5A30B21BC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2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2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2" name="Rectangle 6"/>
          <p:cNvSpPr>
            <a:spLocks noGrp="1" noChangeArrowheads="1"/>
          </p:cNvSpPr>
          <p:nvPr>
            <p:ph type="sldNum" sz="quarter" idx="2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042FB4-8412-4C86-8CD3-CE1613A15D3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1" name="Rectangle 4"/>
          <p:cNvSpPr>
            <a:spLocks noGrp="1" noChangeArrowheads="1"/>
          </p:cNvSpPr>
          <p:nvPr>
            <p:ph type="dt" sz="half" idx="3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4" name="Rectangle 5"/>
          <p:cNvSpPr>
            <a:spLocks noGrp="1" noChangeArrowheads="1"/>
          </p:cNvSpPr>
          <p:nvPr>
            <p:ph type="ftr" sz="quarter" idx="3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6" name="Rectangle 6"/>
          <p:cNvSpPr>
            <a:spLocks noGrp="1" noChangeArrowheads="1"/>
          </p:cNvSpPr>
          <p:nvPr>
            <p:ph type="sldNum" sz="quarter" idx="3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5B0683-0DF4-4BC3-B1FE-5752F2B399B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3" name="Rectangle 4"/>
          <p:cNvSpPr>
            <a:spLocks noGrp="1" noChangeArrowheads="1"/>
          </p:cNvSpPr>
          <p:nvPr>
            <p:ph type="dt" sz="half" idx="3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7" name="Rectangle 5"/>
          <p:cNvSpPr>
            <a:spLocks noGrp="1" noChangeArrowheads="1"/>
          </p:cNvSpPr>
          <p:nvPr>
            <p:ph type="ftr" sz="quarter" idx="3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9" name="Rectangle 6"/>
          <p:cNvSpPr>
            <a:spLocks noGrp="1" noChangeArrowheads="1"/>
          </p:cNvSpPr>
          <p:nvPr>
            <p:ph type="sldNum" sz="quarter" idx="3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3F9AC5-BE61-48C2-BFD9-32A5C7C11BF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5" name="Rectangle 4"/>
          <p:cNvSpPr>
            <a:spLocks noGrp="1" noChangeArrowheads="1"/>
          </p:cNvSpPr>
          <p:nvPr>
            <p:ph type="dt" sz="half" idx="4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0" name="Rectangle 5"/>
          <p:cNvSpPr>
            <a:spLocks noGrp="1" noChangeArrowheads="1"/>
          </p:cNvSpPr>
          <p:nvPr>
            <p:ph type="ftr" sz="quarter" idx="4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2" name="Rectangle 6"/>
          <p:cNvSpPr>
            <a:spLocks noGrp="1" noChangeArrowheads="1"/>
          </p:cNvSpPr>
          <p:nvPr>
            <p:ph type="sldNum" sz="quarter" idx="4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17227C-4372-4FDD-8D8D-09DB017C520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8" name="Rectangle 4"/>
          <p:cNvSpPr>
            <a:spLocks noGrp="1" noChangeArrowheads="1"/>
          </p:cNvSpPr>
          <p:nvPr>
            <p:ph type="dt" sz="half" idx="4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3" name="Rectangle 5"/>
          <p:cNvSpPr>
            <a:spLocks noGrp="1" noChangeArrowheads="1"/>
          </p:cNvSpPr>
          <p:nvPr>
            <p:ph type="ftr" sz="quarter" idx="4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5" name="Rectangle 6"/>
          <p:cNvSpPr>
            <a:spLocks noGrp="1" noChangeArrowheads="1"/>
          </p:cNvSpPr>
          <p:nvPr>
            <p:ph type="sldNum" sz="quarter" idx="4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67115C-C680-4CE0-BAAA-9D5F971B0C0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1" name="Rectangle 4"/>
          <p:cNvSpPr>
            <a:spLocks noGrp="1" noChangeArrowheads="1"/>
          </p:cNvSpPr>
          <p:nvPr>
            <p:ph type="dt" sz="half" idx="5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6" name="Rectangle 5"/>
          <p:cNvSpPr>
            <a:spLocks noGrp="1" noChangeArrowheads="1"/>
          </p:cNvSpPr>
          <p:nvPr>
            <p:ph type="ftr" sz="quarter" idx="5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8" name="Rectangle 6"/>
          <p:cNvSpPr>
            <a:spLocks noGrp="1" noChangeArrowheads="1"/>
          </p:cNvSpPr>
          <p:nvPr>
            <p:ph type="sldNum" sz="quarter" idx="5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A1A265-7656-47E7-9174-97C26F2C647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5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7" name="Rectangle 4"/>
          <p:cNvSpPr>
            <a:spLocks noGrp="1" noChangeArrowheads="1"/>
          </p:cNvSpPr>
          <p:nvPr>
            <p:ph type="dt" sz="half" idx="5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FECHA en PATRON DIAP</a:t>
            </a:r>
          </a:p>
        </p:txBody>
      </p:sp>
      <p:sp>
        <p:nvSpPr>
          <p:cNvPr id="39" name="Rectangle 5"/>
          <p:cNvSpPr>
            <a:spLocks noGrp="1" noChangeArrowheads="1"/>
          </p:cNvSpPr>
          <p:nvPr>
            <p:ph type="ftr" sz="quarter" idx="5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40" name="Rectangle 5"/>
          <p:cNvSpPr>
            <a:spLocks noGrp="1" noChangeArrowheads="1"/>
          </p:cNvSpPr>
          <p:nvPr>
            <p:ph type="ftr" sz="quarter" idx="5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Nombre de la presentación CAMBIAR EN PATRON DIAPOSITIVAS</a:t>
            </a:r>
          </a:p>
        </p:txBody>
      </p:sp>
      <p:sp>
        <p:nvSpPr>
          <p:cNvPr id="41" name="Rectangle 6"/>
          <p:cNvSpPr>
            <a:spLocks noGrp="1" noChangeArrowheads="1"/>
          </p:cNvSpPr>
          <p:nvPr>
            <p:ph type="sldNum" sz="quarter" idx="5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18A516-8AC6-444B-8370-C011728F315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42" name="Rectangle 6"/>
          <p:cNvSpPr>
            <a:spLocks noGrp="1" noChangeArrowheads="1"/>
          </p:cNvSpPr>
          <p:nvPr>
            <p:ph type="sldNum" sz="quarter" idx="6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17FA6-C769-45E2-86FF-A5DD953792D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1EB05A-D15B-45C5-B1EE-68679EECE13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01E20-82AD-4B33-8E95-98DF69E3183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2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267881-98E9-4266-81C2-528EC76A20A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2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2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D08EE5-C02B-4FE7-BDED-BE1FD9892D5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7" name="Rectangle 4"/>
          <p:cNvSpPr>
            <a:spLocks noGrp="1" noChangeArrowheads="1"/>
          </p:cNvSpPr>
          <p:nvPr>
            <p:ph type="dt" sz="half" idx="3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2" name="Rectangle 6"/>
          <p:cNvSpPr>
            <a:spLocks noGrp="1" noChangeArrowheads="1"/>
          </p:cNvSpPr>
          <p:nvPr>
            <p:ph type="sldNum" sz="quarter" idx="3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113CC7-9353-4228-96CE-D96993F334D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dt" sz="half" idx="3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3" name="Rectangle 5"/>
          <p:cNvSpPr>
            <a:spLocks noGrp="1" noChangeArrowheads="1"/>
          </p:cNvSpPr>
          <p:nvPr>
            <p:ph type="ftr" sz="quarter" idx="3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5" name="Rectangle 6"/>
          <p:cNvSpPr>
            <a:spLocks noGrp="1" noChangeArrowheads="1"/>
          </p:cNvSpPr>
          <p:nvPr>
            <p:ph type="sldNum" sz="quarter" idx="3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36FE17-3961-4964-9B96-02E2AE2A2D5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1" name="Rectangle 4"/>
          <p:cNvSpPr>
            <a:spLocks noGrp="1" noChangeArrowheads="1"/>
          </p:cNvSpPr>
          <p:nvPr>
            <p:ph type="dt" sz="half" idx="4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6" name="Rectangle 5"/>
          <p:cNvSpPr>
            <a:spLocks noGrp="1" noChangeArrowheads="1"/>
          </p:cNvSpPr>
          <p:nvPr>
            <p:ph type="ftr" sz="quarter" idx="4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8" name="Rectangle 6"/>
          <p:cNvSpPr>
            <a:spLocks noGrp="1" noChangeArrowheads="1"/>
          </p:cNvSpPr>
          <p:nvPr>
            <p:ph type="sldNum" sz="quarter" idx="4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0FA708-8A80-433B-BE0E-E4E28B18F21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4" name="Rectangle 4"/>
          <p:cNvSpPr>
            <a:spLocks noGrp="1" noChangeArrowheads="1"/>
          </p:cNvSpPr>
          <p:nvPr>
            <p:ph type="dt" sz="half" idx="4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4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1" name="Rectangle 6"/>
          <p:cNvSpPr>
            <a:spLocks noGrp="1" noChangeArrowheads="1"/>
          </p:cNvSpPr>
          <p:nvPr>
            <p:ph type="sldNum" sz="quarter" idx="4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9A25F4-D2A8-4DE4-9236-9DE904BF5D7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7" name="Rectangle 4"/>
          <p:cNvSpPr>
            <a:spLocks noGrp="1" noChangeArrowheads="1"/>
          </p:cNvSpPr>
          <p:nvPr>
            <p:ph type="dt" sz="half" idx="5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2" name="Rectangle 5"/>
          <p:cNvSpPr>
            <a:spLocks noGrp="1" noChangeArrowheads="1"/>
          </p:cNvSpPr>
          <p:nvPr>
            <p:ph type="ftr" sz="quarter" idx="5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4" name="Rectangle 6"/>
          <p:cNvSpPr>
            <a:spLocks noGrp="1" noChangeArrowheads="1"/>
          </p:cNvSpPr>
          <p:nvPr>
            <p:ph type="sldNum" sz="quarter" idx="5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75E2F8-FE8B-4556-A25A-8BC89342D7A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0" name="Rectangle 4"/>
          <p:cNvSpPr>
            <a:spLocks noGrp="1" noChangeArrowheads="1"/>
          </p:cNvSpPr>
          <p:nvPr>
            <p:ph type="dt" sz="half" idx="5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3" name="Rectangle 4"/>
          <p:cNvSpPr>
            <a:spLocks noGrp="1" noChangeArrowheads="1"/>
          </p:cNvSpPr>
          <p:nvPr>
            <p:ph type="dt" sz="half" idx="5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FECHA en PATRON DIAP</a:t>
            </a:r>
          </a:p>
        </p:txBody>
      </p:sp>
      <p:sp>
        <p:nvSpPr>
          <p:cNvPr id="35" name="Rectangle 5"/>
          <p:cNvSpPr>
            <a:spLocks noGrp="1" noChangeArrowheads="1"/>
          </p:cNvSpPr>
          <p:nvPr>
            <p:ph type="ftr" sz="quarter" idx="5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6" name="Rectangle 5"/>
          <p:cNvSpPr>
            <a:spLocks noGrp="1" noChangeArrowheads="1"/>
          </p:cNvSpPr>
          <p:nvPr>
            <p:ph type="ftr" sz="quarter" idx="5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Nombre de la presentación CAMBIAR EN PATRON DIAPOSITIVAS</a:t>
            </a:r>
          </a:p>
        </p:txBody>
      </p:sp>
      <p:sp>
        <p:nvSpPr>
          <p:cNvPr id="37" name="Rectangle 6"/>
          <p:cNvSpPr>
            <a:spLocks noGrp="1" noChangeArrowheads="1"/>
          </p:cNvSpPr>
          <p:nvPr>
            <p:ph type="sldNum" sz="quarter" idx="5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4E4077-EF8C-4176-87FC-A70A34639AB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8" name="Rectangle 6"/>
          <p:cNvSpPr>
            <a:spLocks noGrp="1" noChangeArrowheads="1"/>
          </p:cNvSpPr>
          <p:nvPr>
            <p:ph type="sldNum" sz="quarter" idx="6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498037-017D-45E4-A867-5F934F06EC2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E20E11-2968-4E23-A7CD-C5DF47BE272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55D15F-9214-4509-917B-7AE7BEA7D6E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2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CF8D91-A9E1-43A5-9D00-1CB6B104B95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2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2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D62707-6852-4DA2-9B67-58D1286598F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3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9" name="Rectangle 5"/>
          <p:cNvSpPr>
            <a:spLocks noGrp="1" noChangeArrowheads="1"/>
          </p:cNvSpPr>
          <p:nvPr>
            <p:ph type="ftr" sz="quarter" idx="3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1" name="Rectangle 6"/>
          <p:cNvSpPr>
            <a:spLocks noGrp="1" noChangeArrowheads="1"/>
          </p:cNvSpPr>
          <p:nvPr>
            <p:ph type="sldNum" sz="quarter" idx="3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972AD4-1CA9-4A97-825B-7811427324F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3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4" name="Rectangle 6"/>
          <p:cNvSpPr>
            <a:spLocks noGrp="1" noChangeArrowheads="1"/>
          </p:cNvSpPr>
          <p:nvPr>
            <p:ph type="sldNum" sz="quarter" idx="3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D5E7A-3907-477A-A288-0B3A6A56408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0" name="Rectangle 4"/>
          <p:cNvSpPr>
            <a:spLocks noGrp="1" noChangeArrowheads="1"/>
          </p:cNvSpPr>
          <p:nvPr>
            <p:ph type="dt" sz="half" idx="4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5" name="Rectangle 5"/>
          <p:cNvSpPr>
            <a:spLocks noGrp="1" noChangeArrowheads="1"/>
          </p:cNvSpPr>
          <p:nvPr>
            <p:ph type="ftr" sz="quarter" idx="4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7" name="Rectangle 6"/>
          <p:cNvSpPr>
            <a:spLocks noGrp="1" noChangeArrowheads="1"/>
          </p:cNvSpPr>
          <p:nvPr>
            <p:ph type="sldNum" sz="quarter" idx="4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70C2D-C5D8-44E1-9DB8-430A991A6C4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3" name="Rectangle 4"/>
          <p:cNvSpPr>
            <a:spLocks noGrp="1" noChangeArrowheads="1"/>
          </p:cNvSpPr>
          <p:nvPr>
            <p:ph type="dt" sz="half" idx="4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8" name="Rectangle 5"/>
          <p:cNvSpPr>
            <a:spLocks noGrp="1" noChangeArrowheads="1"/>
          </p:cNvSpPr>
          <p:nvPr>
            <p:ph type="ftr" sz="quarter" idx="4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0" name="Rectangle 6"/>
          <p:cNvSpPr>
            <a:spLocks noGrp="1" noChangeArrowheads="1"/>
          </p:cNvSpPr>
          <p:nvPr>
            <p:ph type="sldNum" sz="quarter" idx="4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E08502-DBEB-4806-96E2-2D0F7B18B5C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6" name="Rectangle 4"/>
          <p:cNvSpPr>
            <a:spLocks noGrp="1" noChangeArrowheads="1"/>
          </p:cNvSpPr>
          <p:nvPr>
            <p:ph type="dt" sz="half" idx="5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1" name="Rectangle 5"/>
          <p:cNvSpPr>
            <a:spLocks noGrp="1" noChangeArrowheads="1"/>
          </p:cNvSpPr>
          <p:nvPr>
            <p:ph type="ftr" sz="quarter" idx="5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3" name="Rectangle 6"/>
          <p:cNvSpPr>
            <a:spLocks noGrp="1" noChangeArrowheads="1"/>
          </p:cNvSpPr>
          <p:nvPr>
            <p:ph type="sldNum" sz="quarter" idx="5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6B5935-4169-4FEB-B789-82532A70A7B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9" name="Rectangle 4"/>
          <p:cNvSpPr>
            <a:spLocks noGrp="1" noChangeArrowheads="1"/>
          </p:cNvSpPr>
          <p:nvPr>
            <p:ph type="dt" sz="half" idx="5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2" name="Rectangle 4"/>
          <p:cNvSpPr>
            <a:spLocks noGrp="1" noChangeArrowheads="1"/>
          </p:cNvSpPr>
          <p:nvPr>
            <p:ph type="dt" sz="half" idx="5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FECHA en PATRON DIAP</a:t>
            </a:r>
          </a:p>
        </p:txBody>
      </p:sp>
      <p:sp>
        <p:nvSpPr>
          <p:cNvPr id="34" name="Rectangle 5"/>
          <p:cNvSpPr>
            <a:spLocks noGrp="1" noChangeArrowheads="1"/>
          </p:cNvSpPr>
          <p:nvPr>
            <p:ph type="ftr" sz="quarter" idx="5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5" name="Rectangle 5"/>
          <p:cNvSpPr>
            <a:spLocks noGrp="1" noChangeArrowheads="1"/>
          </p:cNvSpPr>
          <p:nvPr>
            <p:ph type="ftr" sz="quarter" idx="5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Nombre de la presentación CAMBIAR EN PATRON DIAPOSITIVAS</a:t>
            </a:r>
          </a:p>
        </p:txBody>
      </p:sp>
      <p:sp>
        <p:nvSpPr>
          <p:cNvPr id="36" name="Rectangle 6"/>
          <p:cNvSpPr>
            <a:spLocks noGrp="1" noChangeArrowheads="1"/>
          </p:cNvSpPr>
          <p:nvPr>
            <p:ph type="sldNum" sz="quarter" idx="5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1886F-CE55-4430-83BE-D0AB4CF06A7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7" name="Rectangle 6"/>
          <p:cNvSpPr>
            <a:spLocks noGrp="1" noChangeArrowheads="1"/>
          </p:cNvSpPr>
          <p:nvPr>
            <p:ph type="sldNum" sz="quarter" idx="6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EB4D4D-7CED-4DA1-B8C2-3CDF83AD09B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8AF24D-1BA7-48C0-96F7-08A442F81CD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316402-D228-44AC-AFDB-43EC959C9F3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2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164111-7ECF-4F83-BF63-968BC18069A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2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2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0" name="Rectangle 6"/>
          <p:cNvSpPr>
            <a:spLocks noGrp="1" noChangeArrowheads="1"/>
          </p:cNvSpPr>
          <p:nvPr>
            <p:ph type="sldNum" sz="quarter" idx="2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0E7EB-ED9E-447D-A5EA-7025994F033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dt" sz="half" idx="3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4" name="Rectangle 6"/>
          <p:cNvSpPr>
            <a:spLocks noGrp="1" noChangeArrowheads="1"/>
          </p:cNvSpPr>
          <p:nvPr>
            <p:ph type="sldNum" sz="quarter" idx="3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419D3A-EE8A-4F14-B04D-009827D19BF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1" name="Rectangle 4"/>
          <p:cNvSpPr>
            <a:spLocks noGrp="1" noChangeArrowheads="1"/>
          </p:cNvSpPr>
          <p:nvPr>
            <p:ph type="dt" sz="half" idx="3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5" name="Rectangle 5"/>
          <p:cNvSpPr>
            <a:spLocks noGrp="1" noChangeArrowheads="1"/>
          </p:cNvSpPr>
          <p:nvPr>
            <p:ph type="ftr" sz="quarter" idx="3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7" name="Rectangle 6"/>
          <p:cNvSpPr>
            <a:spLocks noGrp="1" noChangeArrowheads="1"/>
          </p:cNvSpPr>
          <p:nvPr>
            <p:ph type="sldNum" sz="quarter" idx="3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5694CD-D5E5-4867-A624-A1A7AD6F081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3" name="Rectangle 4"/>
          <p:cNvSpPr>
            <a:spLocks noGrp="1" noChangeArrowheads="1"/>
          </p:cNvSpPr>
          <p:nvPr>
            <p:ph type="dt" sz="half" idx="4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8" name="Rectangle 5"/>
          <p:cNvSpPr>
            <a:spLocks noGrp="1" noChangeArrowheads="1"/>
          </p:cNvSpPr>
          <p:nvPr>
            <p:ph type="ftr" sz="quarter" idx="4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0" name="Rectangle 6"/>
          <p:cNvSpPr>
            <a:spLocks noGrp="1" noChangeArrowheads="1"/>
          </p:cNvSpPr>
          <p:nvPr>
            <p:ph type="sldNum" sz="quarter" idx="4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6955EE-4791-499A-95EE-6E827ECF606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6" name="Rectangle 4"/>
          <p:cNvSpPr>
            <a:spLocks noGrp="1" noChangeArrowheads="1"/>
          </p:cNvSpPr>
          <p:nvPr>
            <p:ph type="dt" sz="half" idx="4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1" name="Rectangle 5"/>
          <p:cNvSpPr>
            <a:spLocks noGrp="1" noChangeArrowheads="1"/>
          </p:cNvSpPr>
          <p:nvPr>
            <p:ph type="ftr" sz="quarter" idx="4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3" name="Rectangle 6"/>
          <p:cNvSpPr>
            <a:spLocks noGrp="1" noChangeArrowheads="1"/>
          </p:cNvSpPr>
          <p:nvPr>
            <p:ph type="sldNum" sz="quarter" idx="4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436EAC-6A60-4B45-ABE7-7BB2A510633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9" name="Rectangle 4"/>
          <p:cNvSpPr>
            <a:spLocks noGrp="1" noChangeArrowheads="1"/>
          </p:cNvSpPr>
          <p:nvPr>
            <p:ph type="dt" sz="half" idx="5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4" name="Rectangle 5"/>
          <p:cNvSpPr>
            <a:spLocks noGrp="1" noChangeArrowheads="1"/>
          </p:cNvSpPr>
          <p:nvPr>
            <p:ph type="ftr" sz="quarter" idx="5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6" name="Rectangle 6"/>
          <p:cNvSpPr>
            <a:spLocks noGrp="1" noChangeArrowheads="1"/>
          </p:cNvSpPr>
          <p:nvPr>
            <p:ph type="sldNum" sz="quarter" idx="5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1C6C21-41E9-47EA-8B33-26BF9F38D88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2" name="Rectangle 4"/>
          <p:cNvSpPr>
            <a:spLocks noGrp="1" noChangeArrowheads="1"/>
          </p:cNvSpPr>
          <p:nvPr>
            <p:ph type="dt" sz="half" idx="5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5" name="Rectangle 4"/>
          <p:cNvSpPr>
            <a:spLocks noGrp="1" noChangeArrowheads="1"/>
          </p:cNvSpPr>
          <p:nvPr>
            <p:ph type="dt" sz="half" idx="5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FECHA en PATRON DIAP</a:t>
            </a:r>
          </a:p>
        </p:txBody>
      </p:sp>
      <p:sp>
        <p:nvSpPr>
          <p:cNvPr id="37" name="Rectangle 5"/>
          <p:cNvSpPr>
            <a:spLocks noGrp="1" noChangeArrowheads="1"/>
          </p:cNvSpPr>
          <p:nvPr>
            <p:ph type="ftr" sz="quarter" idx="5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5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Nombre de la presentación CAMBIAR EN PATRON DIAPOSITIVAS</a:t>
            </a:r>
          </a:p>
        </p:txBody>
      </p:sp>
      <p:sp>
        <p:nvSpPr>
          <p:cNvPr id="39" name="Rectangle 6"/>
          <p:cNvSpPr>
            <a:spLocks noGrp="1" noChangeArrowheads="1"/>
          </p:cNvSpPr>
          <p:nvPr>
            <p:ph type="sldNum" sz="quarter" idx="5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8FCA0-B82B-4524-A99E-562B4148D0D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40" name="Rectangle 6"/>
          <p:cNvSpPr>
            <a:spLocks noGrp="1" noChangeArrowheads="1"/>
          </p:cNvSpPr>
          <p:nvPr>
            <p:ph type="sldNum" sz="quarter" idx="6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3D63CE-0D52-47D3-B00D-DF7696FA476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D3EF4-109F-4CBB-9659-7E551185E8B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9D419A-EBCC-4205-9919-63E13442B8C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2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565E8A-463D-4956-87CC-DA41CC514EF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2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2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0" name="Rectangle 6"/>
          <p:cNvSpPr>
            <a:spLocks noGrp="1" noChangeArrowheads="1"/>
          </p:cNvSpPr>
          <p:nvPr>
            <p:ph type="sldNum" sz="quarter" idx="2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2FB86B-4388-476C-9020-65729FAC9FB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dt" sz="half" idx="3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4" name="Rectangle 6"/>
          <p:cNvSpPr>
            <a:spLocks noGrp="1" noChangeArrowheads="1"/>
          </p:cNvSpPr>
          <p:nvPr>
            <p:ph type="sldNum" sz="quarter" idx="3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48667E-6B79-44D2-99FC-7E64B11EDB3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1" name="Rectangle 4"/>
          <p:cNvSpPr>
            <a:spLocks noGrp="1" noChangeArrowheads="1"/>
          </p:cNvSpPr>
          <p:nvPr>
            <p:ph type="dt" sz="half" idx="3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5" name="Rectangle 5"/>
          <p:cNvSpPr>
            <a:spLocks noGrp="1" noChangeArrowheads="1"/>
          </p:cNvSpPr>
          <p:nvPr>
            <p:ph type="ftr" sz="quarter" idx="3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7" name="Rectangle 6"/>
          <p:cNvSpPr>
            <a:spLocks noGrp="1" noChangeArrowheads="1"/>
          </p:cNvSpPr>
          <p:nvPr>
            <p:ph type="sldNum" sz="quarter" idx="3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00AA8C-AABB-44E3-9957-3A2D2718084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3" name="Rectangle 4"/>
          <p:cNvSpPr>
            <a:spLocks noGrp="1" noChangeArrowheads="1"/>
          </p:cNvSpPr>
          <p:nvPr>
            <p:ph type="dt" sz="half" idx="4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8" name="Rectangle 5"/>
          <p:cNvSpPr>
            <a:spLocks noGrp="1" noChangeArrowheads="1"/>
          </p:cNvSpPr>
          <p:nvPr>
            <p:ph type="ftr" sz="quarter" idx="4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0" name="Rectangle 6"/>
          <p:cNvSpPr>
            <a:spLocks noGrp="1" noChangeArrowheads="1"/>
          </p:cNvSpPr>
          <p:nvPr>
            <p:ph type="sldNum" sz="quarter" idx="4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511D0-56BE-4AA7-B9FC-2C976211541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6" name="Rectangle 4"/>
          <p:cNvSpPr>
            <a:spLocks noGrp="1" noChangeArrowheads="1"/>
          </p:cNvSpPr>
          <p:nvPr>
            <p:ph type="dt" sz="half" idx="4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1" name="Rectangle 5"/>
          <p:cNvSpPr>
            <a:spLocks noGrp="1" noChangeArrowheads="1"/>
          </p:cNvSpPr>
          <p:nvPr>
            <p:ph type="ftr" sz="quarter" idx="4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3" name="Rectangle 6"/>
          <p:cNvSpPr>
            <a:spLocks noGrp="1" noChangeArrowheads="1"/>
          </p:cNvSpPr>
          <p:nvPr>
            <p:ph type="sldNum" sz="quarter" idx="4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D6DBE8-3598-42F6-91C2-AE3D37A9333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9" name="Rectangle 4"/>
          <p:cNvSpPr>
            <a:spLocks noGrp="1" noChangeArrowheads="1"/>
          </p:cNvSpPr>
          <p:nvPr>
            <p:ph type="dt" sz="half" idx="5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4" name="Rectangle 5"/>
          <p:cNvSpPr>
            <a:spLocks noGrp="1" noChangeArrowheads="1"/>
          </p:cNvSpPr>
          <p:nvPr>
            <p:ph type="ftr" sz="quarter" idx="5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6" name="Rectangle 6"/>
          <p:cNvSpPr>
            <a:spLocks noGrp="1" noChangeArrowheads="1"/>
          </p:cNvSpPr>
          <p:nvPr>
            <p:ph type="sldNum" sz="quarter" idx="5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D54CD2-E0DE-45B3-A049-BD3B42AB7FD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2" name="Rectangle 4"/>
          <p:cNvSpPr>
            <a:spLocks noGrp="1" noChangeArrowheads="1"/>
          </p:cNvSpPr>
          <p:nvPr>
            <p:ph type="dt" sz="half" idx="5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5" name="Rectangle 4"/>
          <p:cNvSpPr>
            <a:spLocks noGrp="1" noChangeArrowheads="1"/>
          </p:cNvSpPr>
          <p:nvPr>
            <p:ph type="dt" sz="half" idx="5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FECHA en PATRON DIAP</a:t>
            </a:r>
          </a:p>
        </p:txBody>
      </p:sp>
      <p:sp>
        <p:nvSpPr>
          <p:cNvPr id="37" name="Rectangle 5"/>
          <p:cNvSpPr>
            <a:spLocks noGrp="1" noChangeArrowheads="1"/>
          </p:cNvSpPr>
          <p:nvPr>
            <p:ph type="ftr" sz="quarter" idx="5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5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Nombre de la presentación CAMBIAR EN PATRON DIAPOSITIVAS</a:t>
            </a:r>
          </a:p>
        </p:txBody>
      </p:sp>
      <p:sp>
        <p:nvSpPr>
          <p:cNvPr id="39" name="Rectangle 6"/>
          <p:cNvSpPr>
            <a:spLocks noGrp="1" noChangeArrowheads="1"/>
          </p:cNvSpPr>
          <p:nvPr>
            <p:ph type="sldNum" sz="quarter" idx="5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64426F-5D0A-4D47-B57A-84B10555718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40" name="Rectangle 6"/>
          <p:cNvSpPr>
            <a:spLocks noGrp="1" noChangeArrowheads="1"/>
          </p:cNvSpPr>
          <p:nvPr>
            <p:ph type="sldNum" sz="quarter" idx="6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D9E56D-C473-4FAE-A0EF-52935AA469F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E6E8F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s-CO" dirty="0">
              <a:latin typeface="Arial" charset="0"/>
              <a:ea typeface="ＭＳ Ｐゴシック" pitchFamily="-128" charset="-128"/>
              <a:cs typeface="+mn-cs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s-CO" dirty="0">
              <a:latin typeface="Arial" charset="0"/>
              <a:ea typeface="ＭＳ Ｐゴシック" pitchFamily="-128" charset="-128"/>
              <a:cs typeface="+mn-cs"/>
            </a:endParaRPr>
          </a:p>
        </p:txBody>
      </p:sp>
      <p:pic>
        <p:nvPicPr>
          <p:cNvPr id="1028" name="Picture 8" descr="Untitled-3"/>
          <p:cNvPicPr>
            <a:picLocks noChangeAspect="1" noChangeArrowheads="1"/>
          </p:cNvPicPr>
          <p:nvPr/>
        </p:nvPicPr>
        <p:blipFill>
          <a:blip r:embed="rId15" cstate="print"/>
          <a:srcRect r="50806" b="47058"/>
          <a:stretch>
            <a:fillRect/>
          </a:stretch>
        </p:blipFill>
        <p:spPr bwMode="auto">
          <a:xfrm>
            <a:off x="7902575" y="304800"/>
            <a:ext cx="1089025" cy="96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96875"/>
            <a:ext cx="5943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752600"/>
            <a:ext cx="8382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00800"/>
            <a:ext cx="1752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000" b="1">
                <a:solidFill>
                  <a:schemeClr val="folHlink"/>
                </a:solidFill>
                <a:latin typeface="Arial" charset="0"/>
                <a:ea typeface="ＭＳ Ｐゴシック" pitchFamily="-128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      __            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00800"/>
            <a:ext cx="1752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000" b="1">
                <a:solidFill>
                  <a:schemeClr val="folHlink"/>
                </a:solidFill>
                <a:latin typeface="Arial" charset="0"/>
                <a:ea typeface="ＭＳ Ｐゴシック" pitchFamily="-128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FECHA en PATRON DIAP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05000" y="6400800"/>
            <a:ext cx="6324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b="1">
                <a:solidFill>
                  <a:srgbClr val="1E2171"/>
                </a:solidFill>
                <a:latin typeface="Arial" charset="0"/>
                <a:ea typeface="ＭＳ Ｐゴシック" pitchFamily="-128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 _____ __ __ ____________                              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05000" y="6400800"/>
            <a:ext cx="6324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b="1">
                <a:solidFill>
                  <a:srgbClr val="1E2171"/>
                </a:solidFill>
                <a:latin typeface="Arial" charset="0"/>
                <a:ea typeface="ＭＳ Ｐゴシック" pitchFamily="-128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err="1"/>
              <a:t>Nombre</a:t>
            </a:r>
            <a:r>
              <a:rPr lang="en-US" dirty="0"/>
              <a:t> de la </a:t>
            </a:r>
            <a:r>
              <a:rPr lang="en-US" dirty="0" err="1"/>
              <a:t>presentación</a:t>
            </a:r>
            <a:r>
              <a:rPr lang="en-US" dirty="0"/>
              <a:t> CAMBIAR EN PATRON DIAPOSITIVAS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400800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1">
                <a:latin typeface="Arial" charset="0"/>
                <a:ea typeface="ＭＳ Ｐゴシック" pitchFamily="-128" charset="-128"/>
                <a:cs typeface="+mn-cs"/>
              </a:defRPr>
            </a:lvl1pPr>
          </a:lstStyle>
          <a:p>
            <a:pPr>
              <a:defRPr/>
            </a:pPr>
            <a:fld id="{D7F7BD67-0CC0-4DBB-9BEB-02923B262F1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400800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1">
                <a:latin typeface="Arial" charset="0"/>
                <a:ea typeface="ＭＳ Ｐゴシック" pitchFamily="-128" charset="-128"/>
                <a:cs typeface="+mn-cs"/>
              </a:defRPr>
            </a:lvl1pPr>
          </a:lstStyle>
          <a:p>
            <a:pPr>
              <a:defRPr/>
            </a:pPr>
            <a:fld id="{74278439-E0D0-4F30-80D8-AE9771BC457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1E2171"/>
          </a:solidFill>
          <a:latin typeface="+mj-lt"/>
          <a:ea typeface="+mj-ea"/>
          <a:cs typeface="ＭＳ Ｐゴシック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1E2171"/>
          </a:solidFill>
          <a:latin typeface="Arial" charset="0"/>
          <a:ea typeface="ＭＳ Ｐゴシック" pitchFamily="-128" charset="-128"/>
          <a:cs typeface="ＭＳ Ｐゴシック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1E2171"/>
          </a:solidFill>
          <a:latin typeface="Arial" charset="0"/>
          <a:ea typeface="ＭＳ Ｐゴシック" pitchFamily="-128" charset="-128"/>
          <a:cs typeface="ＭＳ Ｐゴシック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1E2171"/>
          </a:solidFill>
          <a:latin typeface="Arial" charset="0"/>
          <a:ea typeface="ＭＳ Ｐゴシック" pitchFamily="-128" charset="-128"/>
          <a:cs typeface="ＭＳ Ｐゴシック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1E2171"/>
          </a:solidFill>
          <a:latin typeface="Arial" charset="0"/>
          <a:ea typeface="ＭＳ Ｐゴシック" pitchFamily="-128" charset="-128"/>
          <a:cs typeface="ＭＳ Ｐゴシック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rgbClr val="1E2171"/>
          </a:solidFill>
          <a:latin typeface="Arial" charset="0"/>
          <a:ea typeface="ＭＳ Ｐゴシック" pitchFamily="-128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rgbClr val="1E2171"/>
          </a:solidFill>
          <a:latin typeface="Arial" charset="0"/>
          <a:ea typeface="ＭＳ Ｐゴシック" pitchFamily="-128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rgbClr val="1E2171"/>
          </a:solidFill>
          <a:latin typeface="Arial" charset="0"/>
          <a:ea typeface="ＭＳ Ｐゴシック" pitchFamily="-128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rgbClr val="1E2171"/>
          </a:solidFill>
          <a:latin typeface="Arial" charset="0"/>
          <a:ea typeface="ＭＳ Ｐゴシック" pitchFamily="-1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DE0030"/>
        </a:buClr>
        <a:buFont typeface="Wingdings" pitchFamily="2" charset="2"/>
        <a:buChar char="•"/>
        <a:defRPr sz="3200">
          <a:solidFill>
            <a:srgbClr val="1E2171"/>
          </a:solidFill>
          <a:latin typeface="+mn-lt"/>
          <a:ea typeface="+mn-ea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Times" pitchFamily="18" charset="0"/>
        <a:buChar char="•"/>
        <a:defRPr sz="1600">
          <a:solidFill>
            <a:srgbClr val="1E2171"/>
          </a:solidFill>
          <a:latin typeface="+mn-lt"/>
          <a:ea typeface="+mn-ea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1E2171"/>
          </a:solidFill>
          <a:latin typeface="+mn-lt"/>
          <a:ea typeface="+mn-ea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1E2171"/>
          </a:solidFill>
          <a:latin typeface="+mn-lt"/>
          <a:ea typeface="+mn-ea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1E2171"/>
          </a:solidFill>
          <a:latin typeface="+mn-lt"/>
          <a:ea typeface="+mn-ea"/>
          <a:cs typeface="ＭＳ Ｐゴシック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1E217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1E217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1E217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1E2171"/>
          </a:solidFill>
          <a:latin typeface="+mn-lt"/>
          <a:ea typeface="+mn-ea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4282" y="3571876"/>
            <a:ext cx="7905776" cy="1143008"/>
          </a:xfrm>
        </p:spPr>
        <p:txBody>
          <a:bodyPr/>
          <a:lstStyle/>
          <a:p>
            <a:pPr eaLnBrk="1" hangingPunct="1"/>
            <a:r>
              <a:rPr lang="es-PE" dirty="0" smtClean="0"/>
              <a:t>Incidencias en Procesos de Facturación</a:t>
            </a:r>
            <a:br>
              <a:rPr lang="es-PE" dirty="0" smtClean="0"/>
            </a:br>
            <a:r>
              <a:rPr lang="es-PE" dirty="0" smtClean="0"/>
              <a:t>SICC – SSICC</a:t>
            </a:r>
            <a:r>
              <a:rPr lang="es-PE" sz="2000" dirty="0" smtClean="0"/>
              <a:t/>
            </a:r>
            <a:br>
              <a:rPr lang="es-PE" sz="2000" dirty="0" smtClean="0"/>
            </a:br>
            <a:r>
              <a:rPr lang="es-PE" dirty="0" smtClean="0"/>
              <a:t>C03/2014</a:t>
            </a:r>
            <a:r>
              <a:rPr lang="es-ES" dirty="0" smtClean="0"/>
              <a:t/>
            </a:r>
            <a:br>
              <a:rPr lang="es-ES" dirty="0" smtClean="0"/>
            </a:br>
            <a:endParaRPr 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s-PE" sz="1800" dirty="0" smtClean="0"/>
          </a:p>
          <a:p>
            <a:pPr eaLnBrk="1" hangingPunct="1">
              <a:buFont typeface="Wingdings" pitchFamily="2" charset="2"/>
              <a:buNone/>
            </a:pPr>
            <a:endParaRPr lang="es-PE" sz="1800" dirty="0" smtClean="0"/>
          </a:p>
          <a:p>
            <a:pPr eaLnBrk="1" hangingPunct="1">
              <a:buFont typeface="Wingdings" pitchFamily="2" charset="2"/>
              <a:buNone/>
            </a:pPr>
            <a:r>
              <a:rPr lang="es-PE" sz="1800" dirty="0" smtClean="0"/>
              <a:t>Gerencia de Centro de Soluciones Venta Directa</a:t>
            </a: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381000" y="6096000"/>
            <a:ext cx="2619375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1400" b="1" dirty="0" smtClean="0"/>
              <a:t>16 de </a:t>
            </a:r>
            <a:r>
              <a:rPr lang="en-US" sz="1400" b="1" dirty="0" err="1" smtClean="0"/>
              <a:t>Febrero</a:t>
            </a:r>
            <a:r>
              <a:rPr lang="en-US" sz="1400" b="1" dirty="0" smtClean="0"/>
              <a:t> del 2015</a:t>
            </a:r>
            <a:endParaRPr lang="en-US" sz="1400" b="1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B4093A-3694-4B08-801C-73240981F532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1" name="4 Título"/>
          <p:cNvSpPr>
            <a:spLocks noGrp="1"/>
          </p:cNvSpPr>
          <p:nvPr>
            <p:ph type="title"/>
          </p:nvPr>
        </p:nvSpPr>
        <p:spPr>
          <a:xfrm>
            <a:off x="285720" y="3214686"/>
            <a:ext cx="5943630" cy="1219202"/>
          </a:xfrm>
        </p:spPr>
        <p:txBody>
          <a:bodyPr/>
          <a:lstStyle/>
          <a:p>
            <a:r>
              <a:rPr lang="es-PE" sz="2800" dirty="0" smtClean="0">
                <a:solidFill>
                  <a:srgbClr val="FF0000"/>
                </a:solidFill>
              </a:rPr>
              <a:t>Muchas Gracias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5 Marcador de número de diapositiva"/>
          <p:cNvSpPr txBox="1">
            <a:spLocks noGrp="1"/>
          </p:cNvSpPr>
          <p:nvPr/>
        </p:nvSpPr>
        <p:spPr bwMode="auto">
          <a:xfrm>
            <a:off x="8363704" y="6309320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r>
              <a:rPr lang="en-US" sz="1200" b="1" dirty="0" smtClean="0"/>
              <a:t>3</a:t>
            </a:r>
            <a:endParaRPr lang="en-US" sz="1200" b="1" dirty="0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216073"/>
            <a:ext cx="8645584" cy="487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6415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5 Marcador de número de diapositiva"/>
          <p:cNvSpPr txBox="1">
            <a:spLocks noGrp="1"/>
          </p:cNvSpPr>
          <p:nvPr/>
        </p:nvSpPr>
        <p:spPr bwMode="auto">
          <a:xfrm>
            <a:off x="8458200" y="6400800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07AAEE6F-D182-407B-A3BD-C983085A10B8}" type="slidenum">
              <a:rPr lang="en-US" sz="1200" b="1"/>
              <a:pPr algn="r" eaLnBrk="0" hangingPunct="0"/>
              <a:t>2</a:t>
            </a:fld>
            <a:endParaRPr lang="en-US" sz="1200" b="1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10" y="1196869"/>
            <a:ext cx="8650974" cy="259102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510" y="3717032"/>
            <a:ext cx="8650974" cy="2912368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5 Marcador de número de diapositiva"/>
          <p:cNvSpPr txBox="1">
            <a:spLocks noGrp="1"/>
          </p:cNvSpPr>
          <p:nvPr/>
        </p:nvSpPr>
        <p:spPr bwMode="auto">
          <a:xfrm>
            <a:off x="8458200" y="6400800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07AAEE6F-D182-407B-A3BD-C983085A10B8}" type="slidenum">
              <a:rPr lang="en-US" sz="1200" b="1"/>
              <a:pPr algn="r" eaLnBrk="0" hangingPunct="0"/>
              <a:t>3</a:t>
            </a:fld>
            <a:endParaRPr lang="en-US" sz="1200" b="1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471" y="642938"/>
            <a:ext cx="8664007" cy="428625"/>
          </a:xfrm>
        </p:spPr>
        <p:txBody>
          <a:bodyPr/>
          <a:lstStyle/>
          <a:p>
            <a:pPr algn="ctr"/>
            <a:r>
              <a:rPr lang="es-VE" dirty="0" smtClean="0">
                <a:solidFill>
                  <a:schemeClr val="accent3">
                    <a:lumMod val="6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Origen de Incidentes</a:t>
            </a:r>
            <a:endParaRPr lang="es-ES" dirty="0">
              <a:solidFill>
                <a:schemeClr val="accent3">
                  <a:lumMod val="6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472" y="1291629"/>
            <a:ext cx="8664007" cy="2707452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327" y="4006998"/>
            <a:ext cx="8662152" cy="267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1027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1217013"/>
            <a:ext cx="5269203" cy="2802646"/>
          </a:xfrm>
          <a:prstGeom prst="rect">
            <a:avLst/>
          </a:prstGeom>
        </p:spPr>
      </p:pic>
      <p:sp>
        <p:nvSpPr>
          <p:cNvPr id="6146" name="5 Marcador de número de diapositiva"/>
          <p:cNvSpPr txBox="1">
            <a:spLocks noGrp="1"/>
          </p:cNvSpPr>
          <p:nvPr/>
        </p:nvSpPr>
        <p:spPr bwMode="auto">
          <a:xfrm>
            <a:off x="8458200" y="6400800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07AAEE6F-D182-407B-A3BD-C983085A10B8}" type="slidenum">
              <a:rPr lang="en-US" sz="1200" b="1"/>
              <a:pPr algn="r" eaLnBrk="0" hangingPunct="0"/>
              <a:t>4</a:t>
            </a:fld>
            <a:endParaRPr lang="en-US" sz="1200" b="1" dirty="0"/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1521" y="642938"/>
            <a:ext cx="8653578" cy="428625"/>
          </a:xfrm>
        </p:spPr>
        <p:txBody>
          <a:bodyPr/>
          <a:lstStyle/>
          <a:p>
            <a:pPr algn="ctr"/>
            <a:r>
              <a:rPr lang="es-VE" dirty="0" smtClean="0">
                <a:solidFill>
                  <a:schemeClr val="accent3">
                    <a:lumMod val="6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Incidentes C03/2015</a:t>
            </a:r>
            <a:endParaRPr lang="es-ES" dirty="0">
              <a:solidFill>
                <a:schemeClr val="accent3">
                  <a:lumMod val="6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1" y="3861364"/>
            <a:ext cx="8653578" cy="2578832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21" y="1217013"/>
            <a:ext cx="4553225" cy="264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1730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181" y="1196753"/>
            <a:ext cx="5041592" cy="2671811"/>
          </a:xfrm>
          <a:prstGeom prst="rect">
            <a:avLst/>
          </a:prstGeom>
        </p:spPr>
      </p:pic>
      <p:sp>
        <p:nvSpPr>
          <p:cNvPr id="6146" name="5 Marcador de número de diapositiva"/>
          <p:cNvSpPr txBox="1">
            <a:spLocks noGrp="1"/>
          </p:cNvSpPr>
          <p:nvPr/>
        </p:nvSpPr>
        <p:spPr bwMode="auto">
          <a:xfrm>
            <a:off x="8458200" y="6400800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07AAEE6F-D182-407B-A3BD-C983085A10B8}" type="slidenum">
              <a:rPr lang="en-US" sz="1200" b="1"/>
              <a:pPr algn="r" eaLnBrk="0" hangingPunct="0"/>
              <a:t>5</a:t>
            </a:fld>
            <a:endParaRPr lang="en-US" sz="1200" b="1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03648" y="642938"/>
            <a:ext cx="6311624" cy="428625"/>
          </a:xfrm>
        </p:spPr>
        <p:txBody>
          <a:bodyPr/>
          <a:lstStyle/>
          <a:p>
            <a:pPr algn="ctr"/>
            <a:r>
              <a:rPr lang="es-VE" dirty="0" smtClean="0">
                <a:solidFill>
                  <a:schemeClr val="accent3">
                    <a:lumMod val="6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Horas Empleadas C03/2015</a:t>
            </a:r>
            <a:endParaRPr lang="es-ES" dirty="0">
              <a:solidFill>
                <a:schemeClr val="accent3">
                  <a:lumMod val="6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562" y="3885306"/>
            <a:ext cx="8730211" cy="2670279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563" y="1180049"/>
            <a:ext cx="4651188" cy="268851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5 Marcador de número de diapositiva"/>
          <p:cNvSpPr txBox="1">
            <a:spLocks noGrp="1"/>
          </p:cNvSpPr>
          <p:nvPr/>
        </p:nvSpPr>
        <p:spPr bwMode="auto">
          <a:xfrm>
            <a:off x="8458200" y="6400800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07AAEE6F-D182-407B-A3BD-C983085A10B8}" type="slidenum">
              <a:rPr lang="en-US" sz="1200" b="1"/>
              <a:pPr algn="r" eaLnBrk="0" hangingPunct="0"/>
              <a:t>6</a:t>
            </a:fld>
            <a:endParaRPr lang="en-US" sz="1200" b="1" dirty="0"/>
          </a:p>
        </p:txBody>
      </p:sp>
      <p:sp>
        <p:nvSpPr>
          <p:cNvPr id="2" name="Rectángulo 1"/>
          <p:cNvSpPr/>
          <p:nvPr/>
        </p:nvSpPr>
        <p:spPr>
          <a:xfrm>
            <a:off x="268060" y="614984"/>
            <a:ext cx="86227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VE" sz="2000" b="1" dirty="0" smtClean="0">
                <a:solidFill>
                  <a:schemeClr val="accent3">
                    <a:lumMod val="6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Facturaciones C03/2015</a:t>
            </a:r>
            <a:endParaRPr lang="es-PE" sz="2000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968" y="1329619"/>
            <a:ext cx="8618512" cy="382757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060" y="5313268"/>
            <a:ext cx="8622742" cy="92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0729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5 Marcador de número de diapositiva"/>
          <p:cNvSpPr txBox="1">
            <a:spLocks noGrp="1"/>
          </p:cNvSpPr>
          <p:nvPr/>
        </p:nvSpPr>
        <p:spPr bwMode="auto">
          <a:xfrm>
            <a:off x="8458200" y="6400800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07AAEE6F-D182-407B-A3BD-C983085A10B8}" type="slidenum">
              <a:rPr lang="en-US" sz="1200" b="1"/>
              <a:pPr algn="r" eaLnBrk="0" hangingPunct="0"/>
              <a:t>7</a:t>
            </a:fld>
            <a:endParaRPr lang="en-US" sz="1200" b="1" dirty="0"/>
          </a:p>
        </p:txBody>
      </p:sp>
      <p:sp>
        <p:nvSpPr>
          <p:cNvPr id="8" name="Rectángulo 7"/>
          <p:cNvSpPr/>
          <p:nvPr/>
        </p:nvSpPr>
        <p:spPr>
          <a:xfrm>
            <a:off x="251520" y="614984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VE" sz="2000" b="1" dirty="0" smtClean="0">
                <a:solidFill>
                  <a:schemeClr val="accent3">
                    <a:lumMod val="6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Venezuela C02/2015</a:t>
            </a:r>
            <a:endParaRPr lang="es-PE" sz="2000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85" y="1034678"/>
            <a:ext cx="4980864" cy="265808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285" y="3712348"/>
            <a:ext cx="4980864" cy="254225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8252" y="1193347"/>
            <a:ext cx="1666875" cy="44196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7777" y="5657850"/>
            <a:ext cx="16573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0389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5 Marcador de número de diapositiva"/>
          <p:cNvSpPr txBox="1">
            <a:spLocks noGrp="1"/>
          </p:cNvSpPr>
          <p:nvPr/>
        </p:nvSpPr>
        <p:spPr bwMode="auto">
          <a:xfrm>
            <a:off x="8458200" y="6400800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07AAEE6F-D182-407B-A3BD-C983085A10B8}" type="slidenum">
              <a:rPr lang="en-US" sz="1200" b="1"/>
              <a:pPr algn="r" eaLnBrk="0" hangingPunct="0"/>
              <a:t>8</a:t>
            </a:fld>
            <a:endParaRPr lang="en-US" sz="1200" b="1" dirty="0"/>
          </a:p>
        </p:txBody>
      </p:sp>
      <p:sp>
        <p:nvSpPr>
          <p:cNvPr id="7" name="4 Título"/>
          <p:cNvSpPr>
            <a:spLocks noGrp="1"/>
          </p:cNvSpPr>
          <p:nvPr>
            <p:ph type="title"/>
          </p:nvPr>
        </p:nvSpPr>
        <p:spPr>
          <a:xfrm>
            <a:off x="2411760" y="3068960"/>
            <a:ext cx="4322792" cy="862386"/>
          </a:xfrm>
        </p:spPr>
        <p:txBody>
          <a:bodyPr/>
          <a:lstStyle/>
          <a:p>
            <a:r>
              <a:rPr lang="es-PE" sz="2800" dirty="0" smtClean="0">
                <a:solidFill>
                  <a:schemeClr val="accent2"/>
                </a:solidFill>
              </a:rPr>
              <a:t>No hubieron reprocesos</a:t>
            </a:r>
          </a:p>
        </p:txBody>
      </p:sp>
      <p:sp>
        <p:nvSpPr>
          <p:cNvPr id="5" name="Rectángulo 4"/>
          <p:cNvSpPr/>
          <p:nvPr/>
        </p:nvSpPr>
        <p:spPr>
          <a:xfrm>
            <a:off x="251520" y="764704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VE" sz="2000" b="1" dirty="0" smtClean="0">
                <a:solidFill>
                  <a:schemeClr val="accent3">
                    <a:lumMod val="6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Reprocesos</a:t>
            </a:r>
            <a:endParaRPr lang="es-PE" sz="2000" b="1" dirty="0"/>
          </a:p>
        </p:txBody>
      </p:sp>
    </p:spTree>
    <p:extLst>
      <p:ext uri="{BB962C8B-B14F-4D97-AF65-F5344CB8AC3E}">
        <p14:creationId xmlns:p14="http://schemas.microsoft.com/office/powerpoint/2010/main" val="14426220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241C5A"/>
      </a:dk1>
      <a:lt1>
        <a:srgbClr val="FFFFFF"/>
      </a:lt1>
      <a:dk2>
        <a:srgbClr val="241C5A"/>
      </a:dk2>
      <a:lt2>
        <a:srgbClr val="808080"/>
      </a:lt2>
      <a:accent1>
        <a:srgbClr val="AFACEC"/>
      </a:accent1>
      <a:accent2>
        <a:srgbClr val="625DA6"/>
      </a:accent2>
      <a:accent3>
        <a:srgbClr val="FFFFFF"/>
      </a:accent3>
      <a:accent4>
        <a:srgbClr val="1D164C"/>
      </a:accent4>
      <a:accent5>
        <a:srgbClr val="D4D2F4"/>
      </a:accent5>
      <a:accent6>
        <a:srgbClr val="585396"/>
      </a:accent6>
      <a:hlink>
        <a:srgbClr val="6677D1"/>
      </a:hlink>
      <a:folHlink>
        <a:srgbClr val="C8003A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28" charset="-128"/>
          </a:defRPr>
        </a:defPPr>
      </a:lstStyle>
    </a:lnDef>
  </a:objectDefaults>
  <a:extraClrSchemeLst>
    <a:extraClrScheme>
      <a:clrScheme name="Blank Presentation 1">
        <a:dk1>
          <a:srgbClr val="241C5A"/>
        </a:dk1>
        <a:lt1>
          <a:srgbClr val="FFFFFF"/>
        </a:lt1>
        <a:dk2>
          <a:srgbClr val="241C5A"/>
        </a:dk2>
        <a:lt2>
          <a:srgbClr val="808080"/>
        </a:lt2>
        <a:accent1>
          <a:srgbClr val="AFACEC"/>
        </a:accent1>
        <a:accent2>
          <a:srgbClr val="625DA6"/>
        </a:accent2>
        <a:accent3>
          <a:srgbClr val="FFFFFF"/>
        </a:accent3>
        <a:accent4>
          <a:srgbClr val="1D164C"/>
        </a:accent4>
        <a:accent5>
          <a:srgbClr val="D4D2F4"/>
        </a:accent5>
        <a:accent6>
          <a:srgbClr val="585396"/>
        </a:accent6>
        <a:hlink>
          <a:srgbClr val="241C5A"/>
        </a:hlink>
        <a:folHlink>
          <a:srgbClr val="C8003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32543</TotalTime>
  <Words>53</Words>
  <Application>Microsoft Office PowerPoint</Application>
  <PresentationFormat>Presentación en pantalla (4:3)</PresentationFormat>
  <Paragraphs>31</Paragraphs>
  <Slides>10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ＭＳ Ｐゴシック</vt:lpstr>
      <vt:lpstr>Arial</vt:lpstr>
      <vt:lpstr>Times</vt:lpstr>
      <vt:lpstr>Wingdings</vt:lpstr>
      <vt:lpstr>Blank Presentation</vt:lpstr>
      <vt:lpstr>Incidencias en Procesos de Facturación SICC – SSICC C03/2014 </vt:lpstr>
      <vt:lpstr>Presentación de PowerPoint</vt:lpstr>
      <vt:lpstr>Presentación de PowerPoint</vt:lpstr>
      <vt:lpstr>Origen de Incidentes</vt:lpstr>
      <vt:lpstr>Incidentes C03/2015</vt:lpstr>
      <vt:lpstr>Horas Empleadas C03/2015</vt:lpstr>
      <vt:lpstr>Presentación de PowerPoint</vt:lpstr>
      <vt:lpstr>Presentación de PowerPoint</vt:lpstr>
      <vt:lpstr>No hubieron reprocesos</vt:lpstr>
      <vt:lpstr>Muchas Gracias </vt:lpstr>
    </vt:vector>
  </TitlesOfParts>
  <Company>belcorp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RoadMapSiCC - 2010</dc:title>
  <dc:subject>RoadMap SiCC y SSiCC</dc:subject>
  <dc:creator>Jose Vargas Merino - GTI</dc:creator>
  <cp:lastModifiedBy>Jose Antonio Cairampoma Granados</cp:lastModifiedBy>
  <cp:revision>1715</cp:revision>
  <dcterms:created xsi:type="dcterms:W3CDTF">2009-08-18T19:42:56Z</dcterms:created>
  <dcterms:modified xsi:type="dcterms:W3CDTF">2015-02-17T17:40:08Z</dcterms:modified>
</cp:coreProperties>
</file>