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0" r:id="rId9"/>
    <p:sldId id="261" r:id="rId10"/>
    <p:sldId id="272" r:id="rId11"/>
    <p:sldId id="271" r:id="rId12"/>
    <p:sldId id="264" r:id="rId13"/>
    <p:sldId id="270" r:id="rId14"/>
    <p:sldId id="265" r:id="rId15"/>
    <p:sldId id="276" r:id="rId16"/>
    <p:sldId id="269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pzfreo/ox-clo/issues/n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847672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 Engineering in the Cloud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Dec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Understanding </a:t>
            </a:r>
            <a:r>
              <a:rPr lang="en-US" b="1" dirty="0" smtClean="0"/>
              <a:t>all</a:t>
            </a:r>
            <a:r>
              <a:rPr lang="en-US" dirty="0" smtClean="0"/>
              <a:t> of </a:t>
            </a:r>
            <a:r>
              <a:rPr lang="en-US" dirty="0" err="1" smtClean="0"/>
              <a:t>Hadoop</a:t>
            </a:r>
            <a:r>
              <a:rPr lang="en-US" dirty="0" smtClean="0"/>
              <a:t>, Spark, HDFS,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9" y="682725"/>
            <a:ext cx="4987230" cy="371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https://github.com/pzfreo</a:t>
            </a:r>
            <a:r>
              <a:rPr lang="en-US" dirty="0" smtClean="0">
                <a:hlinkClick r:id="rId3"/>
              </a:rPr>
              <a:t>/big/</a:t>
            </a:r>
            <a:r>
              <a:rPr lang="en-US" dirty="0">
                <a:hlinkClick r:id="rId3"/>
              </a:rPr>
              <a:t>issues/</a:t>
            </a:r>
            <a:r>
              <a:rPr lang="en-US" dirty="0" smtClean="0">
                <a:hlinkClick r:id="rId3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Previously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Visiting Lecturer, Oxford University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Apache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in Computing (2017)</a:t>
            </a:r>
          </a:p>
          <a:p>
            <a:pPr lvl="1"/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security and privacy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Johnson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0488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Senior Researcher, e-Science, Oxford University</a:t>
            </a:r>
          </a:p>
          <a:p>
            <a:r>
              <a:rPr lang="en-US" sz="2000" dirty="0" smtClean="0"/>
              <a:t>Founding Member, Data Science Institute, Imperial</a:t>
            </a:r>
          </a:p>
          <a:p>
            <a:r>
              <a:rPr lang="en-US" sz="2000" dirty="0" smtClean="0"/>
              <a:t>PhD, Reading University, 2010 </a:t>
            </a:r>
          </a:p>
          <a:p>
            <a:r>
              <a:rPr lang="en-US" sz="2000" dirty="0" smtClean="0"/>
              <a:t>Awarded University of Oxford Teaching Award, 2016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99" y="1293117"/>
            <a:ext cx="241199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Weds</a:t>
            </a:r>
          </a:p>
          <a:p>
            <a:pPr lvl="1"/>
            <a:r>
              <a:rPr lang="en-US" sz="1800" dirty="0" smtClean="0"/>
              <a:t>Introductions</a:t>
            </a:r>
          </a:p>
          <a:p>
            <a:pPr lvl="1"/>
            <a:r>
              <a:rPr lang="en-US" sz="1800" dirty="0" smtClean="0"/>
              <a:t>Overview and Motivation</a:t>
            </a:r>
          </a:p>
          <a:p>
            <a:pPr lvl="1"/>
            <a:r>
              <a:rPr lang="en-US" sz="1800" dirty="0" smtClean="0"/>
              <a:t>Data Analysis with Python and Pandas</a:t>
            </a:r>
          </a:p>
          <a:p>
            <a:pPr lvl="1"/>
            <a:r>
              <a:rPr lang="en-US" sz="1800" dirty="0" smtClean="0"/>
              <a:t>Map Reduce</a:t>
            </a:r>
          </a:p>
          <a:p>
            <a:pPr lvl="1"/>
            <a:r>
              <a:rPr lang="en-US" sz="1800" dirty="0" smtClean="0"/>
              <a:t>Apache Spark</a:t>
            </a:r>
          </a:p>
          <a:p>
            <a:r>
              <a:rPr lang="en-US" sz="2000" dirty="0" smtClean="0"/>
              <a:t>Thursday</a:t>
            </a:r>
          </a:p>
          <a:p>
            <a:pPr lvl="1"/>
            <a:r>
              <a:rPr lang="en-US" sz="1800" dirty="0" smtClean="0"/>
              <a:t>SQL</a:t>
            </a:r>
          </a:p>
          <a:p>
            <a:pPr lvl="1"/>
            <a:r>
              <a:rPr lang="en-US" sz="1800" dirty="0" smtClean="0"/>
              <a:t>Theoretical background on scaling systems</a:t>
            </a:r>
          </a:p>
          <a:p>
            <a:pPr lvl="1"/>
            <a:r>
              <a:rPr lang="en-US" sz="1800" dirty="0" smtClean="0"/>
              <a:t>Scaling Spark on AWS</a:t>
            </a:r>
          </a:p>
          <a:p>
            <a:pPr lvl="1"/>
            <a:r>
              <a:rPr lang="en-US" sz="1800" dirty="0" err="1" smtClean="0"/>
              <a:t>Visualisation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Friday</a:t>
            </a:r>
          </a:p>
          <a:p>
            <a:pPr lvl="1"/>
            <a:r>
              <a:rPr lang="en-US" sz="1800" dirty="0" smtClean="0"/>
              <a:t>Introduction to Machine Learning</a:t>
            </a:r>
          </a:p>
          <a:p>
            <a:pPr lvl="1"/>
            <a:r>
              <a:rPr lang="en-US" sz="1800" dirty="0" err="1" smtClean="0"/>
              <a:t>Realtime</a:t>
            </a:r>
            <a:r>
              <a:rPr lang="en-US" sz="1800" dirty="0" smtClean="0"/>
              <a:t> systems</a:t>
            </a:r>
          </a:p>
          <a:p>
            <a:pPr lvl="1"/>
            <a:r>
              <a:rPr lang="en-US" sz="1800" dirty="0" smtClean="0"/>
              <a:t>Architecting big data systems</a:t>
            </a:r>
          </a:p>
          <a:p>
            <a:pPr lvl="1"/>
            <a:r>
              <a:rPr lang="en-US" sz="1800" dirty="0" smtClean="0"/>
              <a:t>Completion of labs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principles of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modern big data processing systems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design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Spark, Cassandra, Python</a:t>
            </a:r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603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motivation and overview</a:t>
            </a:r>
          </a:p>
          <a:p>
            <a:r>
              <a:rPr lang="en-US" dirty="0" smtClean="0"/>
              <a:t>Using Python for Data Analysis</a:t>
            </a:r>
          </a:p>
          <a:p>
            <a:r>
              <a:rPr lang="en-US" dirty="0" smtClean="0"/>
              <a:t>Map Reduce and Directed Acyclic Graphs</a:t>
            </a:r>
          </a:p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Spark and SQL </a:t>
            </a:r>
          </a:p>
          <a:p>
            <a:r>
              <a:rPr lang="en-US" dirty="0" smtClean="0"/>
              <a:t>Theory of scaling</a:t>
            </a:r>
          </a:p>
          <a:p>
            <a:r>
              <a:rPr lang="en-US" dirty="0" smtClean="0"/>
              <a:t>Running Spark on Amazon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Introduction to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Python Data Analysis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on Amazon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Machine Learning libraries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376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Introduction  Big Data Engineering in the Cloud</vt:lpstr>
      <vt:lpstr>Introduction</vt:lpstr>
      <vt:lpstr>PowerPoint Presentation</vt:lpstr>
      <vt:lpstr>Aims</vt:lpstr>
      <vt:lpstr>Pre-requisites</vt:lpstr>
      <vt:lpstr>Format</vt:lpstr>
      <vt:lpstr>Lab model </vt:lpstr>
      <vt:lpstr>Contents</vt:lpstr>
      <vt:lpstr>Practicals</vt:lpstr>
      <vt:lpstr>Improve your CV?</vt:lpstr>
      <vt:lpstr>Beyond the scope of this course</vt:lpstr>
      <vt:lpstr>Rules of Engagement</vt:lpstr>
      <vt:lpstr>There might will be bugs!</vt:lpstr>
      <vt:lpstr>Paul Fremantle</vt:lpstr>
      <vt:lpstr>David Johnson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323</cp:revision>
  <dcterms:created xsi:type="dcterms:W3CDTF">2012-03-07T10:41:54Z</dcterms:created>
  <dcterms:modified xsi:type="dcterms:W3CDTF">2017-12-06T18:19:24Z</dcterms:modified>
</cp:coreProperties>
</file>