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316" r:id="rId28"/>
    <p:sldId id="276" r:id="rId29"/>
    <p:sldId id="268" r:id="rId30"/>
    <p:sldId id="283" r:id="rId31"/>
    <p:sldId id="277" r:id="rId32"/>
    <p:sldId id="274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Apache Spark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and SQL in the class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Just like a Pandas </a:t>
            </a:r>
            <a:r>
              <a:rPr lang="en-US" dirty="0" err="1" smtClean="0"/>
              <a:t>DataFrame</a:t>
            </a:r>
            <a:r>
              <a:rPr lang="en-US" dirty="0" smtClean="0"/>
              <a:t> except distributed across machines and threads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</a:t>
            </a:r>
            <a:br>
              <a:rPr lang="en-US" dirty="0" smtClean="0"/>
            </a:br>
            <a:r>
              <a:rPr lang="en-US" dirty="0" smtClean="0"/>
              <a:t>Clever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tuple in Python is just (</a:t>
            </a:r>
            <a:r>
              <a:rPr lang="en-US" dirty="0" err="1" smtClean="0"/>
              <a:t>x,y</a:t>
            </a:r>
            <a:r>
              <a:rPr lang="en-US" dirty="0" smtClean="0"/>
              <a:t>) or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(x, (</a:t>
            </a:r>
            <a:r>
              <a:rPr lang="en-US" dirty="0" err="1" smtClean="0"/>
              <a:t>y,w</a:t>
            </a:r>
            <a:r>
              <a:rPr lang="en-US" dirty="0" smtClean="0"/>
              <a:t>), 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parameters do the following functions take and return?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w,v</a:t>
            </a:r>
            <a:r>
              <a:rPr lang="en-US" dirty="0" smtClean="0"/>
              <a:t>),(</a:t>
            </a:r>
            <a:r>
              <a:rPr lang="en-US" dirty="0" err="1" smtClean="0"/>
              <a:t>x,y</a:t>
            </a:r>
            <a:r>
              <a:rPr lang="en-US" dirty="0" smtClean="0"/>
              <a:t>): ((</a:t>
            </a:r>
            <a:r>
              <a:rPr lang="en-US" dirty="0" err="1" smtClean="0"/>
              <a:t>w+x</a:t>
            </a:r>
            <a:r>
              <a:rPr lang="en-US" dirty="0" smtClean="0"/>
              <a:t>), (</a:t>
            </a:r>
            <a:r>
              <a:rPr lang="en-US" dirty="0" err="1"/>
              <a:t>v</a:t>
            </a:r>
            <a:r>
              <a:rPr lang="en-US" dirty="0" err="1" smtClean="0"/>
              <a:t>+y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lambda (x,(</a:t>
            </a:r>
            <a:r>
              <a:rPr lang="en-US" dirty="0" err="1" smtClean="0"/>
              <a:t>y,z</a:t>
            </a:r>
            <a:r>
              <a:rPr lang="en-US" dirty="0" smtClean="0"/>
              <a:t>)): (</a:t>
            </a:r>
            <a:r>
              <a:rPr lang="en-US" dirty="0" err="1" smtClean="0"/>
              <a:t>x,y+z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906</Words>
  <Application>Microsoft Macintosh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Big Data Engineering  Apache Spark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384</cp:revision>
  <dcterms:created xsi:type="dcterms:W3CDTF">2012-03-07T10:41:54Z</dcterms:created>
  <dcterms:modified xsi:type="dcterms:W3CDTF">2017-12-06T18:17:48Z</dcterms:modified>
</cp:coreProperties>
</file>