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3" r:id="rId4"/>
    <p:sldId id="299" r:id="rId5"/>
    <p:sldId id="301" r:id="rId6"/>
    <p:sldId id="297" r:id="rId7"/>
    <p:sldId id="295" r:id="rId8"/>
    <p:sldId id="259" r:id="rId9"/>
    <p:sldId id="282" r:id="rId10"/>
    <p:sldId id="283" r:id="rId11"/>
    <p:sldId id="300" r:id="rId12"/>
    <p:sldId id="260" r:id="rId13"/>
    <p:sldId id="298" r:id="rId14"/>
    <p:sldId id="263" r:id="rId15"/>
    <p:sldId id="264" r:id="rId16"/>
    <p:sldId id="265" r:id="rId17"/>
    <p:sldId id="286" r:id="rId18"/>
    <p:sldId id="266" r:id="rId19"/>
    <p:sldId id="276" r:id="rId20"/>
    <p:sldId id="278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05/12/17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Map-Reduce and Scaling Big Data Processing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2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a</a:t>
            </a:r>
            <a:r>
              <a:rPr lang="en-US" dirty="0" smtClean="0"/>
              <a:t> small piece </a:t>
            </a:r>
            <a:r>
              <a:rPr lang="en-US" dirty="0" smtClean="0"/>
              <a:t>of paper and write your </a:t>
            </a:r>
            <a:r>
              <a:rPr lang="en-US" dirty="0" smtClean="0"/>
              <a:t>university and </a:t>
            </a:r>
            <a:r>
              <a:rPr lang="en-US" dirty="0" smtClean="0"/>
              <a:t>day/month of birth on </a:t>
            </a:r>
            <a:r>
              <a:rPr lang="en-US" b="1" dirty="0" smtClean="0"/>
              <a:t>one. </a:t>
            </a:r>
            <a:endParaRPr lang="en-US" dirty="0" smtClean="0"/>
          </a:p>
          <a:p>
            <a:r>
              <a:rPr lang="en-US" dirty="0" smtClean="0"/>
              <a:t>You don’t need </a:t>
            </a:r>
            <a:r>
              <a:rPr lang="en-US" dirty="0" smtClean="0"/>
              <a:t>the year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Portsmouth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October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</a:t>
            </a:r>
            <a:r>
              <a:rPr lang="en-US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495</Words>
  <Application>Microsoft Macintosh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Map-Reduce and Scaling Big Data Processing</vt:lpstr>
      <vt:lpstr>Contents</vt:lpstr>
      <vt:lpstr>Original 2008 Google Paper</vt:lpstr>
      <vt:lpstr>Yahoo 2007</vt:lpstr>
      <vt:lpstr>Class Exercise</vt:lpstr>
      <vt:lpstr>Pictorially</vt:lpstr>
      <vt:lpstr>Google’s early use of MR Map Reduce programs in their code repository</vt:lpstr>
      <vt:lpstr>Map Reduce example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Summary</vt:lpstr>
      <vt:lpstr>Questions?</vt:lpstr>
      <vt:lpstr>HDFS Usage</vt:lpstr>
      <vt:lpstr>HopFS</vt:lpstr>
      <vt:lpstr>What is YARN?</vt:lpstr>
      <vt:lpstr>YARN architecture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389</cp:revision>
  <dcterms:created xsi:type="dcterms:W3CDTF">2012-03-07T10:41:54Z</dcterms:created>
  <dcterms:modified xsi:type="dcterms:W3CDTF">2017-12-05T11:26:26Z</dcterms:modified>
</cp:coreProperties>
</file>