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1" r:id="rId18"/>
    <p:sldId id="278" r:id="rId19"/>
    <p:sldId id="269" r:id="rId20"/>
    <p:sldId id="284" r:id="rId21"/>
    <p:sldId id="285" r:id="rId22"/>
    <p:sldId id="279" r:id="rId23"/>
    <p:sldId id="280" r:id="rId24"/>
    <p:sldId id="281" r:id="rId25"/>
    <p:sldId id="282" r:id="rId26"/>
    <p:sldId id="283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An overview of SQL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INTO </a:t>
            </a:r>
            <a:r>
              <a:rPr lang="en-US" dirty="0"/>
              <a:t>person 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</a:t>
            </a:r>
            <a:r>
              <a:rPr lang="en-US" dirty="0" smtClean="0"/>
              <a:t>	values </a:t>
            </a:r>
            <a:br>
              <a:rPr lang="en-US" dirty="0" smtClean="0"/>
            </a:br>
            <a:r>
              <a:rPr lang="en-US" dirty="0" smtClean="0"/>
              <a:t>	(564, "Henry"</a:t>
            </a:r>
            <a:r>
              <a:rPr lang="en-US" dirty="0"/>
              <a:t>, </a:t>
            </a:r>
            <a:r>
              <a:rPr lang="en-US" dirty="0" smtClean="0"/>
              <a:t>"Gleeson"</a:t>
            </a:r>
            <a:r>
              <a:rPr lang="en-US" dirty="0"/>
              <a:t>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(2343, "Eleanor"</a:t>
            </a:r>
            <a:r>
              <a:rPr lang="en-US" dirty="0"/>
              <a:t>, </a:t>
            </a:r>
            <a:r>
              <a:rPr lang="en-US" dirty="0" smtClean="0"/>
              <a:t>"Smith"</a:t>
            </a:r>
            <a:r>
              <a:rPr lang="en-US" dirty="0"/>
              <a:t>, "</a:t>
            </a:r>
            <a:r>
              <a:rPr lang="en-US" dirty="0" smtClean="0"/>
              <a:t>1995-1-9"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 WHERE </a:t>
            </a:r>
            <a:r>
              <a:rPr lang="en-US" dirty="0" err="1" smtClean="0"/>
              <a:t>firstname</a:t>
            </a:r>
            <a:r>
              <a:rPr lang="en-US" dirty="0"/>
              <a:t> </a:t>
            </a:r>
            <a:r>
              <a:rPr lang="en-US" dirty="0" smtClean="0"/>
              <a:t>= ”Eleanor";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smtClean="0"/>
              <a:t>FROM person     </a:t>
            </a:r>
            <a:br>
              <a:rPr lang="en-US" sz="2800" dirty="0" smtClean="0"/>
            </a:br>
            <a:r>
              <a:rPr lang="en-US" sz="2800" dirty="0" smtClean="0"/>
              <a:t>     ORDER BY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latin typeface="Menlo Bold"/>
                <a:cs typeface="Menlo Bold"/>
              </a:rPr>
              <a:t>firstname</a:t>
            </a:r>
            <a:r>
              <a:rPr lang="en-US" sz="2800" dirty="0" smtClean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FROM person </a:t>
            </a:r>
            <a:br>
              <a:rPr lang="en-US" sz="2400" dirty="0" smtClean="0">
                <a:latin typeface="Menlo Bold"/>
                <a:cs typeface="Menlo Bold"/>
              </a:rPr>
            </a:br>
            <a:r>
              <a:rPr lang="en-US" sz="2400" dirty="0" smtClean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LIMIT </a:t>
            </a:r>
            <a:r>
              <a:rPr lang="en-US" sz="2400" dirty="0">
                <a:latin typeface="Menlo Bold"/>
                <a:cs typeface="Menlo Bold"/>
              </a:rPr>
              <a:t>1</a:t>
            </a:r>
            <a:r>
              <a:rPr lang="en-US" sz="2400" dirty="0" smtClean="0">
                <a:latin typeface="Menlo Bold"/>
                <a:cs typeface="Menlo Bold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smtClean="0">
                <a:latin typeface="Menlo Bold"/>
                <a:cs typeface="Menlo Bold"/>
              </a:rPr>
              <a:t>AVG</a:t>
            </a:r>
            <a:r>
              <a:rPr lang="en-US" sz="2800" dirty="0">
                <a:latin typeface="Menlo Bold"/>
                <a:cs typeface="Menlo Bold"/>
              </a:rPr>
              <a:t>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DELETE FROM person WHERE ID=564;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UPDATE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UPDATE PERSON </a:t>
            </a:r>
          </a:p>
          <a:p>
            <a:pPr marL="0" indent="0">
              <a:buNone/>
            </a:pPr>
            <a:r>
              <a:rPr lang="en-US" sz="2400" dirty="0" smtClean="0"/>
              <a:t>		   SET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= Henrietta WHERE ID=564;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a very brief introduction!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more from the exercises</a:t>
            </a:r>
          </a:p>
          <a:p>
            <a:r>
              <a:rPr lang="en-US" dirty="0" smtClean="0"/>
              <a:t>There are lots of </a:t>
            </a:r>
            <a:br>
              <a:rPr lang="en-US" dirty="0" smtClean="0"/>
            </a:br>
            <a:r>
              <a:rPr lang="en-US" dirty="0" smtClean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Embedded into Spark as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SQL a User Defined Function is an extension that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Pronounced “Sequel”</a:t>
            </a:r>
          </a:p>
          <a:p>
            <a:pPr lvl="1"/>
            <a:r>
              <a:rPr lang="en-US" dirty="0" smtClean="0"/>
              <a:t>Originally called Sequel but changed for trademark reasons</a:t>
            </a:r>
          </a:p>
          <a:p>
            <a:r>
              <a:rPr lang="en-US" dirty="0" smtClean="0"/>
              <a:t>Dates to 1974</a:t>
            </a:r>
          </a:p>
          <a:p>
            <a:pPr lvl="1"/>
            <a:r>
              <a:rPr lang="en-US" dirty="0" smtClean="0"/>
              <a:t>Written by IBM (Chamberlin and Boyce)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“A Relational Model of Data for Large Shared Data </a:t>
            </a:r>
            <a:r>
              <a:rPr lang="en-US" dirty="0" smtClean="0"/>
              <a:t>Banks” by Edward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dirty="0" smtClean="0"/>
              <a:t>First </a:t>
            </a:r>
            <a:r>
              <a:rPr lang="en-US" dirty="0" err="1" smtClean="0"/>
              <a:t>commercialised</a:t>
            </a:r>
            <a:r>
              <a:rPr lang="en-US" dirty="0" smtClean="0"/>
              <a:t> by Oracle</a:t>
            </a:r>
          </a:p>
          <a:p>
            <a:pPr lvl="1"/>
            <a:r>
              <a:rPr lang="en-US" dirty="0" err="1" smtClean="0"/>
              <a:t>Standardised</a:t>
            </a:r>
            <a:r>
              <a:rPr lang="en-US" dirty="0" smtClean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terminology </a:t>
            </a:r>
            <a:br>
              <a:rPr lang="en-US" dirty="0" smtClean="0"/>
            </a:br>
            <a:r>
              <a:rPr lang="en-US" dirty="0" smtClean="0"/>
              <a:t>(from </a:t>
            </a:r>
            <a:r>
              <a:rPr lang="en-US" dirty="0" err="1" smtClean="0"/>
              <a:t>Codd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row in a table has the same attributes (columns)</a:t>
            </a:r>
          </a:p>
          <a:p>
            <a:pPr lvl="1"/>
            <a:r>
              <a:rPr lang="en-US" dirty="0" smtClean="0"/>
              <a:t>Relations are either tables or views on those tables</a:t>
            </a:r>
          </a:p>
          <a:p>
            <a:r>
              <a:rPr lang="en-US" dirty="0" smtClean="0"/>
              <a:t>A primary key for each row uniquely identifies it</a:t>
            </a:r>
          </a:p>
          <a:p>
            <a:r>
              <a:rPr lang="en-US" dirty="0" smtClean="0"/>
              <a:t>A foreign key points to another table’s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7038"/>
              </p:ext>
            </p:extLst>
          </p:nvPr>
        </p:nvGraphicFramePr>
        <p:xfrm>
          <a:off x="376238" y="229751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5/12/1973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Gleeson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1/5/1985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Eleanor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Richardson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10/6/1996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we looking at SQL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SQL and variations are widely used </a:t>
            </a:r>
          </a:p>
          <a:p>
            <a:pPr lvl="1"/>
            <a:r>
              <a:rPr lang="en-US" dirty="0" smtClean="0"/>
              <a:t>Not just for relational databases</a:t>
            </a:r>
          </a:p>
          <a:p>
            <a:r>
              <a:rPr lang="en-US" dirty="0" smtClean="0"/>
              <a:t>Hive /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SQL over big data using map-reduce techniques</a:t>
            </a:r>
          </a:p>
          <a:p>
            <a:r>
              <a:rPr lang="en-US" dirty="0" smtClean="0"/>
              <a:t>Siddhi / KSQL / </a:t>
            </a:r>
            <a:r>
              <a:rPr lang="en-US" dirty="0" err="1" smtClean="0"/>
              <a:t>StreamingSQL</a:t>
            </a:r>
            <a:endParaRPr lang="en-US" dirty="0" smtClean="0"/>
          </a:p>
          <a:p>
            <a:pPr lvl="1"/>
            <a:r>
              <a:rPr lang="en-US" dirty="0" smtClean="0"/>
              <a:t>SQL queries over real-time streaming data</a:t>
            </a:r>
          </a:p>
          <a:p>
            <a:r>
              <a:rPr lang="en-US" dirty="0" smtClean="0"/>
              <a:t>Other SQL interfaces</a:t>
            </a:r>
          </a:p>
          <a:p>
            <a:pPr lvl="1"/>
            <a:r>
              <a:rPr lang="en-US" dirty="0" smtClean="0"/>
              <a:t>e.g. SQL into Sloan Digital Sky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STATEMENTS </a:t>
            </a:r>
            <a:br>
              <a:rPr lang="en-US" dirty="0" smtClean="0"/>
            </a:br>
            <a:r>
              <a:rPr lang="en-US" sz="3100" dirty="0" smtClean="0"/>
              <a:t>corresponding to the previous diagram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757</Words>
  <Application>Microsoft Macintosh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389</cp:revision>
  <dcterms:created xsi:type="dcterms:W3CDTF">2012-03-07T10:41:54Z</dcterms:created>
  <dcterms:modified xsi:type="dcterms:W3CDTF">2017-12-05T14:26:02Z</dcterms:modified>
</cp:coreProperties>
</file>