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0" r:id="rId15"/>
    <p:sldId id="29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Other Tools and Libraries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339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Big Data Engineering   Other Tools and Libraries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Apache Tez http://tez.apache.org </vt:lpstr>
      <vt:lpstr>Tez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415</cp:revision>
  <dcterms:created xsi:type="dcterms:W3CDTF">2012-03-07T10:41:54Z</dcterms:created>
  <dcterms:modified xsi:type="dcterms:W3CDTF">2017-12-05T14:25:57Z</dcterms:modified>
</cp:coreProperties>
</file>